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5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43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1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4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3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1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3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09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A47A-CD6A-453A-B8A6-6461E2FA2172}" type="datetimeFigureOut">
              <a:rPr lang="en-GB" smtClean="0"/>
              <a:t>28/01/2014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2203-E9DC-444F-8A83-B3ED09D3A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21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10962" y="1274129"/>
            <a:ext cx="7877776" cy="4253121"/>
            <a:chOff x="1210962" y="1274129"/>
            <a:chExt cx="7877776" cy="4253121"/>
          </a:xfrm>
        </p:grpSpPr>
        <p:sp>
          <p:nvSpPr>
            <p:cNvPr id="4" name="Rectangle 3"/>
            <p:cNvSpPr/>
            <p:nvPr/>
          </p:nvSpPr>
          <p:spPr>
            <a:xfrm>
              <a:off x="2273643" y="1392195"/>
              <a:ext cx="5436000" cy="338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0962" y="2685535"/>
              <a:ext cx="7585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9.4cm</a:t>
              </a:r>
            </a:p>
            <a:p>
              <a:r>
                <a:rPr lang="en-GB" dirty="0" smtClean="0"/>
                <a:t>800px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7837" y="4880919"/>
              <a:ext cx="875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15.1cm</a:t>
              </a:r>
            </a:p>
            <a:p>
              <a:r>
                <a:rPr lang="en-GB" dirty="0" smtClean="0"/>
                <a:t>1280px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73643" y="1392195"/>
              <a:ext cx="5436000" cy="13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050" dirty="0" smtClean="0"/>
                <a:t>12:31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09643" y="1274129"/>
              <a:ext cx="1379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0.37cm 33px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73643" y="1525764"/>
              <a:ext cx="5436000" cy="306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09643" y="1494098"/>
              <a:ext cx="1379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0.85cm 75px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73643" y="4519808"/>
              <a:ext cx="5436000" cy="25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9643" y="4464067"/>
              <a:ext cx="1379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0.72cm 64px</a:t>
              </a:r>
              <a:endParaRPr lang="en-GB" dirty="0"/>
            </a:p>
          </p:txBody>
        </p:sp>
        <p:pic>
          <p:nvPicPr>
            <p:cNvPr id="1026" name="Picture 2" descr="http://developer.android.com/design/media/app_structure_drawe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96" t="93215"/>
            <a:stretch/>
          </p:blipFill>
          <p:spPr bwMode="auto">
            <a:xfrm>
              <a:off x="4116459" y="4544024"/>
              <a:ext cx="1750369" cy="20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2273643" y="1525395"/>
              <a:ext cx="306000" cy="3063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85990" y="1493913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solidFill>
                    <a:schemeClr val="bg1"/>
                  </a:solidFill>
                </a:rPr>
                <a:t>ExICS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442" y="1525764"/>
              <a:ext cx="306000" cy="30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06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Evans</dc:creator>
  <cp:lastModifiedBy>Rich Evans</cp:lastModifiedBy>
  <cp:revision>2</cp:revision>
  <dcterms:created xsi:type="dcterms:W3CDTF">2014-01-28T15:22:58Z</dcterms:created>
  <dcterms:modified xsi:type="dcterms:W3CDTF">2014-01-28T15:38:49Z</dcterms:modified>
</cp:coreProperties>
</file>