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20"/>
    <a:srgbClr val="E53637"/>
    <a:srgbClr val="29C0C7"/>
    <a:srgbClr val="E2FAF3"/>
    <a:srgbClr val="2DD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4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1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1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타원 45">
            <a:extLst>
              <a:ext uri="{FF2B5EF4-FFF2-40B4-BE49-F238E27FC236}">
                <a16:creationId xmlns:a16="http://schemas.microsoft.com/office/drawing/2014/main" id="{2BC39745-EE9D-9AEF-DF6B-FDF7720DCA8E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8F9BC98-DCA8-D9BE-EF4B-F751A38353FB}"/>
              </a:ext>
            </a:extLst>
          </p:cNvPr>
          <p:cNvSpPr/>
          <p:nvPr/>
        </p:nvSpPr>
        <p:spPr>
          <a:xfrm>
            <a:off x="234505" y="207481"/>
            <a:ext cx="11722989" cy="6487665"/>
          </a:xfrm>
          <a:prstGeom prst="roundRect">
            <a:avLst>
              <a:gd name="adj" fmla="val 1304"/>
            </a:avLst>
          </a:prstGeom>
          <a:solidFill>
            <a:schemeClr val="bg1"/>
          </a:solidFill>
          <a:ln w="3175">
            <a:solidFill>
              <a:srgbClr val="0707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8C07410B-9074-E61C-D4D9-53905ADC29FE}"/>
              </a:ext>
            </a:extLst>
          </p:cNvPr>
          <p:cNvSpPr/>
          <p:nvPr/>
        </p:nvSpPr>
        <p:spPr>
          <a:xfrm>
            <a:off x="234505" y="185167"/>
            <a:ext cx="11722989" cy="499274"/>
          </a:xfrm>
          <a:prstGeom prst="round2SameRect">
            <a:avLst>
              <a:gd name="adj1" fmla="val 19078"/>
              <a:gd name="adj2" fmla="val 0"/>
            </a:avLst>
          </a:prstGeom>
          <a:solidFill>
            <a:srgbClr val="070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F99AF1F7-D6FA-25CA-76DE-FBD8E0EFEC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86950" y="341006"/>
            <a:ext cx="169280" cy="194571"/>
            <a:chOff x="1039" y="1681"/>
            <a:chExt cx="1071" cy="1231"/>
          </a:xfrm>
          <a:solidFill>
            <a:schemeClr val="bg1">
              <a:alpha val="50000"/>
            </a:schemeClr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E52ED8F-5E29-A8F3-5996-4C221F9D4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48BA434-E6B5-A189-BA33-5A6DBAFE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AAB8428-C55E-9C3B-ED53-17A20E32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9E3AFF7-4644-A81B-51E3-BADDC03E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자유형 32">
            <a:extLst>
              <a:ext uri="{FF2B5EF4-FFF2-40B4-BE49-F238E27FC236}">
                <a16:creationId xmlns:a16="http://schemas.microsoft.com/office/drawing/2014/main" id="{60506A8E-BFEF-B159-A924-81660CBCD2C2}"/>
              </a:ext>
            </a:extLst>
          </p:cNvPr>
          <p:cNvSpPr>
            <a:spLocks/>
          </p:cNvSpPr>
          <p:nvPr/>
        </p:nvSpPr>
        <p:spPr bwMode="auto">
          <a:xfrm>
            <a:off x="11012257" y="367490"/>
            <a:ext cx="141603" cy="141603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B1696AF6-9035-60F1-B707-2D60E7331C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02346" y="340640"/>
            <a:ext cx="75601" cy="195303"/>
            <a:chOff x="2375" y="2182"/>
            <a:chExt cx="144" cy="372"/>
          </a:xfrm>
          <a:solidFill>
            <a:schemeClr val="bg1"/>
          </a:solidFill>
        </p:grpSpPr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0C63043D-865D-794E-8237-C2CC3474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1150BFAE-C5B4-E26D-9AC8-5CFFE78F1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0931BBBA-8668-696E-EC68-B134B1C64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655A5630-C430-177C-FE85-12C65ADD8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12F9577F-5AF4-F8FE-FF74-6C7867CD4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Freeform 6">
            <a:extLst>
              <a:ext uri="{FF2B5EF4-FFF2-40B4-BE49-F238E27FC236}">
                <a16:creationId xmlns:a16="http://schemas.microsoft.com/office/drawing/2014/main" id="{3185FC70-4557-FCCC-BC4E-8EECF47D9C1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0624062" y="375307"/>
            <a:ext cx="142080" cy="12596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4" name="Group 23">
            <a:extLst>
              <a:ext uri="{FF2B5EF4-FFF2-40B4-BE49-F238E27FC236}">
                <a16:creationId xmlns:a16="http://schemas.microsoft.com/office/drawing/2014/main" id="{D6DB6FE9-F7CE-20E6-6DA8-4E9337471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99975" y="356755"/>
            <a:ext cx="177663" cy="163073"/>
            <a:chOff x="2577" y="1104"/>
            <a:chExt cx="414" cy="380"/>
          </a:xfrm>
          <a:solidFill>
            <a:schemeClr val="bg1">
              <a:alpha val="50000"/>
            </a:schemeClr>
          </a:solidFill>
        </p:grpSpPr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14366F7E-4B7C-DB31-71B9-58F0EFC5F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5">
              <a:extLst>
                <a:ext uri="{FF2B5EF4-FFF2-40B4-BE49-F238E27FC236}">
                  <a16:creationId xmlns:a16="http://schemas.microsoft.com/office/drawing/2014/main" id="{59C8C0EB-71CF-9CCC-C426-97DF550EA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ED58463-B60D-67C7-B9EE-DCF5F425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ADBDE9C6-CA94-3EAC-0ACE-1B7ECBA2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D8C84E5-D9CD-9B5A-5B06-1B436059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5">
            <a:extLst>
              <a:ext uri="{FF2B5EF4-FFF2-40B4-BE49-F238E27FC236}">
                <a16:creationId xmlns:a16="http://schemas.microsoft.com/office/drawing/2014/main" id="{4D573D16-839D-45D1-8406-25BAE1FBE791}"/>
              </a:ext>
            </a:extLst>
          </p:cNvPr>
          <p:cNvSpPr/>
          <p:nvPr/>
        </p:nvSpPr>
        <p:spPr>
          <a:xfrm>
            <a:off x="4396358" y="127365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E9B7B5"/>
                </a:solidFill>
              </a:rPr>
              <a:t>까 칠 한</a:t>
            </a:r>
            <a:endParaRPr lang="en-US" altLang="ko-KR" sz="2000" dirty="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E9B7B5"/>
                </a:solidFill>
              </a:rPr>
              <a:t>조 땡 의</a:t>
            </a:r>
            <a:endParaRPr lang="en-US" altLang="ko-KR" sz="2000" dirty="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E9B7B5"/>
                </a:solidFill>
              </a:rPr>
              <a:t>피 피 티</a:t>
            </a:r>
            <a:endParaRPr lang="en-US" altLang="ko-KR" sz="2000" dirty="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prstClr val="white">
                    <a:lumMod val="65000"/>
                  </a:prstClr>
                </a:solidFill>
              </a:rPr>
              <a:t>디</a:t>
            </a: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</a:rPr>
              <a:t> 자 인</a:t>
            </a:r>
          </a:p>
        </p:txBody>
      </p:sp>
      <p:sp>
        <p:nvSpPr>
          <p:cNvPr id="34" name="직사각형 6">
            <a:extLst>
              <a:ext uri="{FF2B5EF4-FFF2-40B4-BE49-F238E27FC236}">
                <a16:creationId xmlns:a16="http://schemas.microsoft.com/office/drawing/2014/main" id="{A3D434A9-8870-4639-88CF-6BBE6E01CDD2}"/>
              </a:ext>
            </a:extLst>
          </p:cNvPr>
          <p:cNvSpPr/>
          <p:nvPr/>
        </p:nvSpPr>
        <p:spPr>
          <a:xfrm>
            <a:off x="2968358" y="472093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r>
              <a:rPr lang="en-US" altLang="ko-KR" sz="1200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sz="2800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타원 45">
            <a:extLst>
              <a:ext uri="{FF2B5EF4-FFF2-40B4-BE49-F238E27FC236}">
                <a16:creationId xmlns:a16="http://schemas.microsoft.com/office/drawing/2014/main" id="{2BC39745-EE9D-9AEF-DF6B-FDF7720DCA8E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8F9BC98-DCA8-D9BE-EF4B-F751A38353FB}"/>
              </a:ext>
            </a:extLst>
          </p:cNvPr>
          <p:cNvSpPr/>
          <p:nvPr/>
        </p:nvSpPr>
        <p:spPr>
          <a:xfrm>
            <a:off x="234505" y="207481"/>
            <a:ext cx="11722989" cy="6487665"/>
          </a:xfrm>
          <a:prstGeom prst="roundRect">
            <a:avLst>
              <a:gd name="adj" fmla="val 1304"/>
            </a:avLst>
          </a:prstGeom>
          <a:solidFill>
            <a:schemeClr val="bg1"/>
          </a:solidFill>
          <a:ln w="3175">
            <a:solidFill>
              <a:srgbClr val="0707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8C07410B-9074-E61C-D4D9-53905ADC29FE}"/>
              </a:ext>
            </a:extLst>
          </p:cNvPr>
          <p:cNvSpPr/>
          <p:nvPr/>
        </p:nvSpPr>
        <p:spPr>
          <a:xfrm>
            <a:off x="234505" y="185167"/>
            <a:ext cx="11722989" cy="499274"/>
          </a:xfrm>
          <a:prstGeom prst="round2SameRect">
            <a:avLst>
              <a:gd name="adj1" fmla="val 19078"/>
              <a:gd name="adj2" fmla="val 0"/>
            </a:avLst>
          </a:prstGeom>
          <a:solidFill>
            <a:srgbClr val="070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F99AF1F7-D6FA-25CA-76DE-FBD8E0EFEC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86950" y="341006"/>
            <a:ext cx="169280" cy="194571"/>
            <a:chOff x="1039" y="1681"/>
            <a:chExt cx="1071" cy="1231"/>
          </a:xfrm>
          <a:solidFill>
            <a:schemeClr val="bg1">
              <a:alpha val="50000"/>
            </a:schemeClr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E52ED8F-5E29-A8F3-5996-4C221F9D4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48BA434-E6B5-A189-BA33-5A6DBAFE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AAB8428-C55E-9C3B-ED53-17A20E32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9E3AFF7-4644-A81B-51E3-BADDC03E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자유형 32">
            <a:extLst>
              <a:ext uri="{FF2B5EF4-FFF2-40B4-BE49-F238E27FC236}">
                <a16:creationId xmlns:a16="http://schemas.microsoft.com/office/drawing/2014/main" id="{60506A8E-BFEF-B159-A924-81660CBCD2C2}"/>
              </a:ext>
            </a:extLst>
          </p:cNvPr>
          <p:cNvSpPr>
            <a:spLocks/>
          </p:cNvSpPr>
          <p:nvPr/>
        </p:nvSpPr>
        <p:spPr bwMode="auto">
          <a:xfrm>
            <a:off x="11012257" y="367490"/>
            <a:ext cx="141603" cy="141603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B1696AF6-9035-60F1-B707-2D60E7331C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02346" y="340640"/>
            <a:ext cx="75601" cy="195303"/>
            <a:chOff x="2375" y="2182"/>
            <a:chExt cx="144" cy="372"/>
          </a:xfrm>
          <a:solidFill>
            <a:schemeClr val="bg1"/>
          </a:solidFill>
        </p:grpSpPr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0C63043D-865D-794E-8237-C2CC3474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1150BFAE-C5B4-E26D-9AC8-5CFFE78F1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0931BBBA-8668-696E-EC68-B134B1C64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655A5630-C430-177C-FE85-12C65ADD8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12F9577F-5AF4-F8FE-FF74-6C7867CD4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Freeform 6">
            <a:extLst>
              <a:ext uri="{FF2B5EF4-FFF2-40B4-BE49-F238E27FC236}">
                <a16:creationId xmlns:a16="http://schemas.microsoft.com/office/drawing/2014/main" id="{3185FC70-4557-FCCC-BC4E-8EECF47D9C1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0624062" y="375307"/>
            <a:ext cx="142080" cy="12596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4" name="Group 23">
            <a:extLst>
              <a:ext uri="{FF2B5EF4-FFF2-40B4-BE49-F238E27FC236}">
                <a16:creationId xmlns:a16="http://schemas.microsoft.com/office/drawing/2014/main" id="{D6DB6FE9-F7CE-20E6-6DA8-4E9337471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99975" y="356755"/>
            <a:ext cx="177663" cy="163073"/>
            <a:chOff x="2577" y="1104"/>
            <a:chExt cx="414" cy="380"/>
          </a:xfrm>
          <a:solidFill>
            <a:schemeClr val="bg1">
              <a:alpha val="50000"/>
            </a:schemeClr>
          </a:solidFill>
        </p:grpSpPr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14366F7E-4B7C-DB31-71B9-58F0EFC5F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5">
              <a:extLst>
                <a:ext uri="{FF2B5EF4-FFF2-40B4-BE49-F238E27FC236}">
                  <a16:creationId xmlns:a16="http://schemas.microsoft.com/office/drawing/2014/main" id="{59C8C0EB-71CF-9CCC-C426-97DF550EA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ED58463-B60D-67C7-B9EE-DCF5F425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ADBDE9C6-CA94-3EAC-0ACE-1B7ECBA2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D8C84E5-D9CD-9B5A-5B06-1B436059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D5313A-B4CC-5523-2A20-FFDBDCC3AD69}"/>
              </a:ext>
            </a:extLst>
          </p:cNvPr>
          <p:cNvSpPr/>
          <p:nvPr/>
        </p:nvSpPr>
        <p:spPr>
          <a:xfrm>
            <a:off x="535895" y="254804"/>
            <a:ext cx="3496169" cy="381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85725" algn="ctr" latinLnBrk="0">
              <a:defRPr/>
            </a:pPr>
            <a:r>
              <a:rPr lang="zh-TW" altLang="en-US" sz="2600" dirty="0">
                <a:solidFill>
                  <a:srgbClr val="3D5374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組員介紹</a:t>
            </a:r>
            <a:endParaRPr lang="ko-KR" altLang="en-US" sz="2600" dirty="0">
              <a:solidFill>
                <a:srgbClr val="3D5374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FF8CE79-CBA8-A548-3DF8-3C417E3B9219}"/>
              </a:ext>
            </a:extLst>
          </p:cNvPr>
          <p:cNvSpPr/>
          <p:nvPr/>
        </p:nvSpPr>
        <p:spPr>
          <a:xfrm>
            <a:off x="3689921" y="284204"/>
            <a:ext cx="295275" cy="295275"/>
          </a:xfrm>
          <a:prstGeom prst="ellipse">
            <a:avLst/>
          </a:prstGeom>
          <a:solidFill>
            <a:srgbClr val="E53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10">
            <a:extLst>
              <a:ext uri="{FF2B5EF4-FFF2-40B4-BE49-F238E27FC236}">
                <a16:creationId xmlns:a16="http://schemas.microsoft.com/office/drawing/2014/main" id="{D873F2FD-3620-A917-F64B-BF60B2A72882}"/>
              </a:ext>
            </a:extLst>
          </p:cNvPr>
          <p:cNvSpPr/>
          <p:nvPr/>
        </p:nvSpPr>
        <p:spPr>
          <a:xfrm>
            <a:off x="3745344" y="340640"/>
            <a:ext cx="189477" cy="186455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5" name="그룹 31">
            <a:extLst>
              <a:ext uri="{FF2B5EF4-FFF2-40B4-BE49-F238E27FC236}">
                <a16:creationId xmlns:a16="http://schemas.microsoft.com/office/drawing/2014/main" id="{C149FC34-F7EC-4E30-9A60-A3E3F7DD4143}"/>
              </a:ext>
            </a:extLst>
          </p:cNvPr>
          <p:cNvGrpSpPr/>
          <p:nvPr/>
        </p:nvGrpSpPr>
        <p:grpSpPr>
          <a:xfrm>
            <a:off x="1694027" y="1261283"/>
            <a:ext cx="1296000" cy="1296000"/>
            <a:chOff x="10667724" y="2019434"/>
            <a:chExt cx="1296000" cy="1296000"/>
          </a:xfrm>
        </p:grpSpPr>
        <p:sp>
          <p:nvSpPr>
            <p:cNvPr id="58" name="직사각형 34">
              <a:extLst>
                <a:ext uri="{FF2B5EF4-FFF2-40B4-BE49-F238E27FC236}">
                  <a16:creationId xmlns:a16="http://schemas.microsoft.com/office/drawing/2014/main" id="{B1E72762-23D2-4A0D-8F82-EC1AD86AB236}"/>
                </a:ext>
              </a:extLst>
            </p:cNvPr>
            <p:cNvSpPr/>
            <p:nvPr/>
          </p:nvSpPr>
          <p:spPr>
            <a:xfrm>
              <a:off x="10667724" y="2019434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57" name="그림 33">
              <a:extLst>
                <a:ext uri="{FF2B5EF4-FFF2-40B4-BE49-F238E27FC236}">
                  <a16:creationId xmlns:a16="http://schemas.microsoft.com/office/drawing/2014/main" id="{4D295D34-2E81-438C-A4DE-0F7939C9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0660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맑은 고딕</vt:lpstr>
      <vt:lpstr>Noto Sans TC Medium</vt:lpstr>
      <vt:lpstr>Arial</vt:lpstr>
      <vt:lpstr>1_Office 테마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賴孟賢</cp:lastModifiedBy>
  <cp:revision>11</cp:revision>
  <dcterms:created xsi:type="dcterms:W3CDTF">2022-08-23T02:41:07Z</dcterms:created>
  <dcterms:modified xsi:type="dcterms:W3CDTF">2023-05-21T03:32:14Z</dcterms:modified>
</cp:coreProperties>
</file>