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63" r:id="rId3"/>
    <p:sldId id="264" r:id="rId4"/>
    <p:sldId id="265" r:id="rId5"/>
    <p:sldId id="266" r:id="rId6"/>
    <p:sldId id="267" r:id="rId7"/>
    <p:sldId id="268" r:id="rId8"/>
    <p:sldId id="273" r:id="rId9"/>
    <p:sldId id="274" r:id="rId10"/>
    <p:sldId id="275" r:id="rId11"/>
    <p:sldId id="276" r:id="rId12"/>
    <p:sldId id="277" r:id="rId13"/>
    <p:sldId id="278" r:id="rId14"/>
    <p:sldId id="271" r:id="rId15"/>
    <p:sldId id="27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3637"/>
    <a:srgbClr val="070720"/>
    <a:srgbClr val="FF5050"/>
    <a:srgbClr val="D69D36"/>
    <a:srgbClr val="D9A547"/>
    <a:srgbClr val="262626"/>
    <a:srgbClr val="DFB366"/>
    <a:srgbClr val="366DEB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238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403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807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073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74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8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177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367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662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0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408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402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CF5F3A8-3883-4036-E3C2-F1E86548CE3A}"/>
              </a:ext>
            </a:extLst>
          </p:cNvPr>
          <p:cNvGrpSpPr/>
          <p:nvPr/>
        </p:nvGrpSpPr>
        <p:grpSpPr>
          <a:xfrm>
            <a:off x="303229" y="189421"/>
            <a:ext cx="11729595" cy="6479158"/>
            <a:chOff x="303229" y="189421"/>
            <a:chExt cx="11729595" cy="647915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1B7A0A-3093-BB3F-833F-E8D4C2658871}"/>
                </a:ext>
              </a:extLst>
            </p:cNvPr>
            <p:cNvSpPr/>
            <p:nvPr/>
          </p:nvSpPr>
          <p:spPr>
            <a:xfrm>
              <a:off x="447282" y="332882"/>
              <a:ext cx="11585542" cy="63318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ED21454-01CF-D605-6F83-C5D090E3516F}"/>
                </a:ext>
              </a:extLst>
            </p:cNvPr>
            <p:cNvSpPr/>
            <p:nvPr/>
          </p:nvSpPr>
          <p:spPr>
            <a:xfrm>
              <a:off x="378545" y="267779"/>
              <a:ext cx="11585542" cy="6400800"/>
            </a:xfrm>
            <a:prstGeom prst="rect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8E138-7319-2AC7-9F4A-36DA3C4CCAD3}"/>
                </a:ext>
              </a:extLst>
            </p:cNvPr>
            <p:cNvSpPr/>
            <p:nvPr/>
          </p:nvSpPr>
          <p:spPr>
            <a:xfrm>
              <a:off x="303229" y="193249"/>
              <a:ext cx="11585542" cy="6400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2580B0-2A2F-69C2-2CD3-BA6DE6B28AB7}"/>
                </a:ext>
              </a:extLst>
            </p:cNvPr>
            <p:cNvSpPr/>
            <p:nvPr/>
          </p:nvSpPr>
          <p:spPr>
            <a:xfrm>
              <a:off x="303229" y="189421"/>
              <a:ext cx="11585542" cy="469605"/>
            </a:xfrm>
            <a:prstGeom prst="rect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75000"/>
                </a:schemeClr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723900" lvl="2">
                <a:defRPr/>
              </a:pPr>
              <a:r>
                <a:rPr lang="zh-TW" altLang="en-US" sz="2400" b="1" kern="0" dirty="0">
                  <a:ln w="952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7C80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專題發想</a:t>
              </a:r>
              <a:endParaRPr lang="ko-KR" altLang="en-US" sz="2400" dirty="0">
                <a:ln w="9525">
                  <a:solidFill>
                    <a:schemeClr val="tx1"/>
                  </a:solidFill>
                </a:ln>
                <a:solidFill>
                  <a:prstClr val="white">
                    <a:lumMod val="50000"/>
                  </a:prstClr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23B39E-912C-802C-5C17-744A46050F7A}"/>
                </a:ext>
              </a:extLst>
            </p:cNvPr>
            <p:cNvSpPr/>
            <p:nvPr/>
          </p:nvSpPr>
          <p:spPr>
            <a:xfrm>
              <a:off x="11207988" y="304520"/>
              <a:ext cx="180000" cy="180000"/>
            </a:xfrm>
            <a:prstGeom prst="ellipse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689698-AF66-1421-D912-F2E46C911DEA}"/>
                </a:ext>
              </a:extLst>
            </p:cNvPr>
            <p:cNvSpPr/>
            <p:nvPr/>
          </p:nvSpPr>
          <p:spPr>
            <a:xfrm>
              <a:off x="11506949" y="304520"/>
              <a:ext cx="180000" cy="180000"/>
            </a:xfrm>
            <a:prstGeom prst="ellipse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1A03F6-6D5F-B590-89B4-898E442D64EF}"/>
                </a:ext>
              </a:extLst>
            </p:cNvPr>
            <p:cNvSpPr/>
            <p:nvPr/>
          </p:nvSpPr>
          <p:spPr>
            <a:xfrm>
              <a:off x="303229" y="193249"/>
              <a:ext cx="500783" cy="469604"/>
            </a:xfrm>
            <a:prstGeom prst="rect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grpSp>
          <p:nvGrpSpPr>
            <p:cNvPr id="22" name="Group 16">
              <a:extLst>
                <a:ext uri="{FF2B5EF4-FFF2-40B4-BE49-F238E27FC236}">
                  <a16:creationId xmlns:a16="http://schemas.microsoft.com/office/drawing/2014/main" id="{11255E9F-76E7-C9B1-D0AF-0ED1177971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700" y="287246"/>
              <a:ext cx="225839" cy="25957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D916E8B-F449-9F03-AB47-3C7659894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F3DEED97-16CB-40A7-BAF6-D821967D7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95D0993-DCC4-5383-0FE2-AB3EA034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34CC5D06-E90D-237F-F3A7-3CCFC76A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</p:grpSp>
      </p:grpSp>
      <p:sp>
        <p:nvSpPr>
          <p:cNvPr id="15" name="직사각형 5">
            <a:extLst>
              <a:ext uri="{FF2B5EF4-FFF2-40B4-BE49-F238E27FC236}">
                <a16:creationId xmlns:a16="http://schemas.microsoft.com/office/drawing/2014/main" id="{C2AB2382-1A7B-4F48-A4E0-E853D7BA7490}"/>
              </a:ext>
            </a:extLst>
          </p:cNvPr>
          <p:cNvSpPr/>
          <p:nvPr/>
        </p:nvSpPr>
        <p:spPr>
          <a:xfrm>
            <a:off x="4396358" y="1145635"/>
            <a:ext cx="3240000" cy="3240000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53637"/>
                </a:gs>
                <a:gs pos="50000">
                  <a:srgbClr val="070720"/>
                </a:gs>
              </a:gsLst>
              <a:lin ang="66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prstClr val="white">
                    <a:lumMod val="65000"/>
                  </a:prstClr>
                </a:solidFill>
              </a:rPr>
              <a:t>XXX</a:t>
            </a:r>
            <a:endParaRPr lang="ko-KR" altLang="en-US" sz="20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6" name="직사각형 6">
            <a:extLst>
              <a:ext uri="{FF2B5EF4-FFF2-40B4-BE49-F238E27FC236}">
                <a16:creationId xmlns:a16="http://schemas.microsoft.com/office/drawing/2014/main" id="{5FD97204-BCF7-472B-B0A1-0A1A1E17D9B9}"/>
              </a:ext>
            </a:extLst>
          </p:cNvPr>
          <p:cNvSpPr/>
          <p:nvPr/>
        </p:nvSpPr>
        <p:spPr>
          <a:xfrm>
            <a:off x="2968358" y="4583442"/>
            <a:ext cx="6096000" cy="180331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zh-TW" altLang="en-US" sz="4400" b="1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全端</a:t>
            </a:r>
            <a:r>
              <a:rPr lang="en-US" altLang="zh-TW" sz="4400" b="1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132-2</a:t>
            </a:r>
            <a:r>
              <a:rPr lang="en-US" altLang="ko-KR" sz="4400" b="1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zh-TW" sz="1600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08</a:t>
            </a:r>
            <a:r>
              <a:rPr lang="zh-TW" altLang="en-US" sz="1600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賴孟賢 </a:t>
            </a:r>
            <a:r>
              <a:rPr lang="en-US" altLang="zh-TW" sz="1600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|</a:t>
            </a:r>
            <a:r>
              <a:rPr lang="zh-TW" altLang="en-US" sz="1600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 </a:t>
            </a:r>
            <a:r>
              <a:rPr lang="en-US" altLang="zh-TW" sz="1600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00XXX</a:t>
            </a:r>
            <a:r>
              <a:rPr lang="zh-TW" altLang="en-US" sz="1600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 </a:t>
            </a:r>
            <a:r>
              <a:rPr lang="en-US" altLang="zh-TW" sz="1600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| 00XXX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zh-TW" sz="1600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00XXX</a:t>
            </a:r>
            <a:r>
              <a:rPr lang="zh-TW" altLang="en-US" sz="1600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 </a:t>
            </a:r>
            <a:r>
              <a:rPr lang="en-US" altLang="zh-TW" sz="1600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|</a:t>
            </a:r>
            <a:r>
              <a:rPr lang="zh-TW" altLang="en-US" sz="1600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 </a:t>
            </a:r>
            <a:r>
              <a:rPr lang="en-US" altLang="zh-TW" sz="1600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00XXX</a:t>
            </a:r>
            <a:r>
              <a:rPr lang="zh-TW" altLang="en-US" sz="1600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 </a:t>
            </a:r>
            <a:r>
              <a:rPr lang="en-US" altLang="zh-TW" sz="1600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| 00XXX</a:t>
            </a:r>
          </a:p>
        </p:txBody>
      </p:sp>
    </p:spTree>
    <p:extLst>
      <p:ext uri="{BB962C8B-B14F-4D97-AF65-F5344CB8AC3E}">
        <p14:creationId xmlns:p14="http://schemas.microsoft.com/office/powerpoint/2010/main" val="2221454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CF5F3A8-3883-4036-E3C2-F1E86548CE3A}"/>
              </a:ext>
            </a:extLst>
          </p:cNvPr>
          <p:cNvGrpSpPr/>
          <p:nvPr/>
        </p:nvGrpSpPr>
        <p:grpSpPr>
          <a:xfrm>
            <a:off x="303229" y="189421"/>
            <a:ext cx="11729595" cy="6479158"/>
            <a:chOff x="303229" y="189421"/>
            <a:chExt cx="11729595" cy="647915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1B7A0A-3093-BB3F-833F-E8D4C2658871}"/>
                </a:ext>
              </a:extLst>
            </p:cNvPr>
            <p:cNvSpPr/>
            <p:nvPr/>
          </p:nvSpPr>
          <p:spPr>
            <a:xfrm>
              <a:off x="447282" y="332882"/>
              <a:ext cx="11585542" cy="63318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ED21454-01CF-D605-6F83-C5D090E3516F}"/>
                </a:ext>
              </a:extLst>
            </p:cNvPr>
            <p:cNvSpPr/>
            <p:nvPr/>
          </p:nvSpPr>
          <p:spPr>
            <a:xfrm>
              <a:off x="378545" y="267779"/>
              <a:ext cx="11585542" cy="6400800"/>
            </a:xfrm>
            <a:prstGeom prst="rect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8E138-7319-2AC7-9F4A-36DA3C4CCAD3}"/>
                </a:ext>
              </a:extLst>
            </p:cNvPr>
            <p:cNvSpPr/>
            <p:nvPr/>
          </p:nvSpPr>
          <p:spPr>
            <a:xfrm>
              <a:off x="303229" y="193249"/>
              <a:ext cx="11585542" cy="6400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2580B0-2A2F-69C2-2CD3-BA6DE6B28AB7}"/>
                </a:ext>
              </a:extLst>
            </p:cNvPr>
            <p:cNvSpPr/>
            <p:nvPr/>
          </p:nvSpPr>
          <p:spPr>
            <a:xfrm>
              <a:off x="303229" y="189421"/>
              <a:ext cx="11585542" cy="469605"/>
            </a:xfrm>
            <a:prstGeom prst="rect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75000"/>
                </a:schemeClr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723900" lvl="2">
                <a:defRPr/>
              </a:pPr>
              <a:r>
                <a:rPr lang="zh-TW" altLang="en-US" sz="2400" b="1" kern="0" dirty="0">
                  <a:ln w="952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7C80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個人展示</a:t>
              </a:r>
              <a:endParaRPr lang="ko-KR" altLang="en-US" sz="2400" dirty="0">
                <a:ln w="9525">
                  <a:solidFill>
                    <a:schemeClr val="tx1"/>
                  </a:solidFill>
                </a:ln>
                <a:solidFill>
                  <a:prstClr val="white">
                    <a:lumMod val="50000"/>
                  </a:prstClr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23B39E-912C-802C-5C17-744A46050F7A}"/>
                </a:ext>
              </a:extLst>
            </p:cNvPr>
            <p:cNvSpPr/>
            <p:nvPr/>
          </p:nvSpPr>
          <p:spPr>
            <a:xfrm>
              <a:off x="11207988" y="304520"/>
              <a:ext cx="180000" cy="180000"/>
            </a:xfrm>
            <a:prstGeom prst="ellipse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689698-AF66-1421-D912-F2E46C911DEA}"/>
                </a:ext>
              </a:extLst>
            </p:cNvPr>
            <p:cNvSpPr/>
            <p:nvPr/>
          </p:nvSpPr>
          <p:spPr>
            <a:xfrm>
              <a:off x="11506949" y="304520"/>
              <a:ext cx="180000" cy="180000"/>
            </a:xfrm>
            <a:prstGeom prst="ellipse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1A03F6-6D5F-B590-89B4-898E442D64EF}"/>
                </a:ext>
              </a:extLst>
            </p:cNvPr>
            <p:cNvSpPr/>
            <p:nvPr/>
          </p:nvSpPr>
          <p:spPr>
            <a:xfrm>
              <a:off x="303229" y="193249"/>
              <a:ext cx="500783" cy="469604"/>
            </a:xfrm>
            <a:prstGeom prst="rect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grpSp>
          <p:nvGrpSpPr>
            <p:cNvPr id="22" name="Group 16">
              <a:extLst>
                <a:ext uri="{FF2B5EF4-FFF2-40B4-BE49-F238E27FC236}">
                  <a16:creationId xmlns:a16="http://schemas.microsoft.com/office/drawing/2014/main" id="{11255E9F-76E7-C9B1-D0AF-0ED1177971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700" y="287246"/>
              <a:ext cx="225839" cy="25957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D916E8B-F449-9F03-AB47-3C7659894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F3DEED97-16CB-40A7-BAF6-D821967D7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95D0993-DCC4-5383-0FE2-AB3EA034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34CC5D06-E90D-237F-F3A7-3CCFC76A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5357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CF5F3A8-3883-4036-E3C2-F1E86548CE3A}"/>
              </a:ext>
            </a:extLst>
          </p:cNvPr>
          <p:cNvGrpSpPr/>
          <p:nvPr/>
        </p:nvGrpSpPr>
        <p:grpSpPr>
          <a:xfrm>
            <a:off x="303229" y="189421"/>
            <a:ext cx="11729595" cy="6479158"/>
            <a:chOff x="303229" y="189421"/>
            <a:chExt cx="11729595" cy="647915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1B7A0A-3093-BB3F-833F-E8D4C2658871}"/>
                </a:ext>
              </a:extLst>
            </p:cNvPr>
            <p:cNvSpPr/>
            <p:nvPr/>
          </p:nvSpPr>
          <p:spPr>
            <a:xfrm>
              <a:off x="447282" y="332882"/>
              <a:ext cx="11585542" cy="63318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ED21454-01CF-D605-6F83-C5D090E3516F}"/>
                </a:ext>
              </a:extLst>
            </p:cNvPr>
            <p:cNvSpPr/>
            <p:nvPr/>
          </p:nvSpPr>
          <p:spPr>
            <a:xfrm>
              <a:off x="378545" y="267779"/>
              <a:ext cx="11585542" cy="6400800"/>
            </a:xfrm>
            <a:prstGeom prst="rect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8E138-7319-2AC7-9F4A-36DA3C4CCAD3}"/>
                </a:ext>
              </a:extLst>
            </p:cNvPr>
            <p:cNvSpPr/>
            <p:nvPr/>
          </p:nvSpPr>
          <p:spPr>
            <a:xfrm>
              <a:off x="303229" y="193249"/>
              <a:ext cx="11585542" cy="6400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2580B0-2A2F-69C2-2CD3-BA6DE6B28AB7}"/>
                </a:ext>
              </a:extLst>
            </p:cNvPr>
            <p:cNvSpPr/>
            <p:nvPr/>
          </p:nvSpPr>
          <p:spPr>
            <a:xfrm>
              <a:off x="303229" y="189421"/>
              <a:ext cx="11585542" cy="469605"/>
            </a:xfrm>
            <a:prstGeom prst="rect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75000"/>
                </a:schemeClr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723900" lvl="2">
                <a:defRPr/>
              </a:pPr>
              <a:r>
                <a:rPr lang="zh-TW" altLang="en-US" sz="2400" b="1" kern="0" dirty="0">
                  <a:ln w="952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7C80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個人展示</a:t>
              </a:r>
              <a:endParaRPr lang="ko-KR" altLang="en-US" sz="2400" dirty="0">
                <a:ln w="9525">
                  <a:solidFill>
                    <a:schemeClr val="tx1"/>
                  </a:solidFill>
                </a:ln>
                <a:solidFill>
                  <a:prstClr val="white">
                    <a:lumMod val="50000"/>
                  </a:prstClr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23B39E-912C-802C-5C17-744A46050F7A}"/>
                </a:ext>
              </a:extLst>
            </p:cNvPr>
            <p:cNvSpPr/>
            <p:nvPr/>
          </p:nvSpPr>
          <p:spPr>
            <a:xfrm>
              <a:off x="11207988" y="304520"/>
              <a:ext cx="180000" cy="180000"/>
            </a:xfrm>
            <a:prstGeom prst="ellipse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689698-AF66-1421-D912-F2E46C911DEA}"/>
                </a:ext>
              </a:extLst>
            </p:cNvPr>
            <p:cNvSpPr/>
            <p:nvPr/>
          </p:nvSpPr>
          <p:spPr>
            <a:xfrm>
              <a:off x="11506949" y="304520"/>
              <a:ext cx="180000" cy="180000"/>
            </a:xfrm>
            <a:prstGeom prst="ellipse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1A03F6-6D5F-B590-89B4-898E442D64EF}"/>
                </a:ext>
              </a:extLst>
            </p:cNvPr>
            <p:cNvSpPr/>
            <p:nvPr/>
          </p:nvSpPr>
          <p:spPr>
            <a:xfrm>
              <a:off x="303229" y="193249"/>
              <a:ext cx="500783" cy="469604"/>
            </a:xfrm>
            <a:prstGeom prst="rect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grpSp>
          <p:nvGrpSpPr>
            <p:cNvPr id="22" name="Group 16">
              <a:extLst>
                <a:ext uri="{FF2B5EF4-FFF2-40B4-BE49-F238E27FC236}">
                  <a16:creationId xmlns:a16="http://schemas.microsoft.com/office/drawing/2014/main" id="{11255E9F-76E7-C9B1-D0AF-0ED1177971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700" y="287246"/>
              <a:ext cx="225839" cy="25957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D916E8B-F449-9F03-AB47-3C7659894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F3DEED97-16CB-40A7-BAF6-D821967D7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95D0993-DCC4-5383-0FE2-AB3EA034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34CC5D06-E90D-237F-F3A7-3CCFC76A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4330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CF5F3A8-3883-4036-E3C2-F1E86548CE3A}"/>
              </a:ext>
            </a:extLst>
          </p:cNvPr>
          <p:cNvGrpSpPr/>
          <p:nvPr/>
        </p:nvGrpSpPr>
        <p:grpSpPr>
          <a:xfrm>
            <a:off x="303229" y="189421"/>
            <a:ext cx="11729595" cy="6479158"/>
            <a:chOff x="303229" y="189421"/>
            <a:chExt cx="11729595" cy="647915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1B7A0A-3093-BB3F-833F-E8D4C2658871}"/>
                </a:ext>
              </a:extLst>
            </p:cNvPr>
            <p:cNvSpPr/>
            <p:nvPr/>
          </p:nvSpPr>
          <p:spPr>
            <a:xfrm>
              <a:off x="447282" y="332882"/>
              <a:ext cx="11585542" cy="63318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ED21454-01CF-D605-6F83-C5D090E3516F}"/>
                </a:ext>
              </a:extLst>
            </p:cNvPr>
            <p:cNvSpPr/>
            <p:nvPr/>
          </p:nvSpPr>
          <p:spPr>
            <a:xfrm>
              <a:off x="378545" y="267779"/>
              <a:ext cx="11585542" cy="6400800"/>
            </a:xfrm>
            <a:prstGeom prst="rect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8E138-7319-2AC7-9F4A-36DA3C4CCAD3}"/>
                </a:ext>
              </a:extLst>
            </p:cNvPr>
            <p:cNvSpPr/>
            <p:nvPr/>
          </p:nvSpPr>
          <p:spPr>
            <a:xfrm>
              <a:off x="303229" y="193249"/>
              <a:ext cx="11585542" cy="6400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2580B0-2A2F-69C2-2CD3-BA6DE6B28AB7}"/>
                </a:ext>
              </a:extLst>
            </p:cNvPr>
            <p:cNvSpPr/>
            <p:nvPr/>
          </p:nvSpPr>
          <p:spPr>
            <a:xfrm>
              <a:off x="303229" y="189421"/>
              <a:ext cx="11585542" cy="469605"/>
            </a:xfrm>
            <a:prstGeom prst="rect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75000"/>
                </a:schemeClr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723900" lvl="2">
                <a:defRPr/>
              </a:pPr>
              <a:r>
                <a:rPr lang="zh-TW" altLang="en-US" sz="2400" b="1" kern="0" dirty="0">
                  <a:ln w="952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7C80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個人展示</a:t>
              </a:r>
              <a:endParaRPr lang="ko-KR" altLang="en-US" sz="2400" dirty="0">
                <a:ln w="9525">
                  <a:solidFill>
                    <a:schemeClr val="tx1"/>
                  </a:solidFill>
                </a:ln>
                <a:solidFill>
                  <a:prstClr val="white">
                    <a:lumMod val="50000"/>
                  </a:prstClr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23B39E-912C-802C-5C17-744A46050F7A}"/>
                </a:ext>
              </a:extLst>
            </p:cNvPr>
            <p:cNvSpPr/>
            <p:nvPr/>
          </p:nvSpPr>
          <p:spPr>
            <a:xfrm>
              <a:off x="11207988" y="304520"/>
              <a:ext cx="180000" cy="180000"/>
            </a:xfrm>
            <a:prstGeom prst="ellipse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689698-AF66-1421-D912-F2E46C911DEA}"/>
                </a:ext>
              </a:extLst>
            </p:cNvPr>
            <p:cNvSpPr/>
            <p:nvPr/>
          </p:nvSpPr>
          <p:spPr>
            <a:xfrm>
              <a:off x="11506949" y="304520"/>
              <a:ext cx="180000" cy="180000"/>
            </a:xfrm>
            <a:prstGeom prst="ellipse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1A03F6-6D5F-B590-89B4-898E442D64EF}"/>
                </a:ext>
              </a:extLst>
            </p:cNvPr>
            <p:cNvSpPr/>
            <p:nvPr/>
          </p:nvSpPr>
          <p:spPr>
            <a:xfrm>
              <a:off x="303229" y="193249"/>
              <a:ext cx="500783" cy="469604"/>
            </a:xfrm>
            <a:prstGeom prst="rect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grpSp>
          <p:nvGrpSpPr>
            <p:cNvPr id="22" name="Group 16">
              <a:extLst>
                <a:ext uri="{FF2B5EF4-FFF2-40B4-BE49-F238E27FC236}">
                  <a16:creationId xmlns:a16="http://schemas.microsoft.com/office/drawing/2014/main" id="{11255E9F-76E7-C9B1-D0AF-0ED1177971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700" y="287246"/>
              <a:ext cx="225839" cy="25957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D916E8B-F449-9F03-AB47-3C7659894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F3DEED97-16CB-40A7-BAF6-D821967D7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95D0993-DCC4-5383-0FE2-AB3EA034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34CC5D06-E90D-237F-F3A7-3CCFC76A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17469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CF5F3A8-3883-4036-E3C2-F1E86548CE3A}"/>
              </a:ext>
            </a:extLst>
          </p:cNvPr>
          <p:cNvGrpSpPr/>
          <p:nvPr/>
        </p:nvGrpSpPr>
        <p:grpSpPr>
          <a:xfrm>
            <a:off x="303229" y="189421"/>
            <a:ext cx="11729595" cy="6479158"/>
            <a:chOff x="303229" y="189421"/>
            <a:chExt cx="11729595" cy="647915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1B7A0A-3093-BB3F-833F-E8D4C2658871}"/>
                </a:ext>
              </a:extLst>
            </p:cNvPr>
            <p:cNvSpPr/>
            <p:nvPr/>
          </p:nvSpPr>
          <p:spPr>
            <a:xfrm>
              <a:off x="447282" y="332882"/>
              <a:ext cx="11585542" cy="63318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ED21454-01CF-D605-6F83-C5D090E3516F}"/>
                </a:ext>
              </a:extLst>
            </p:cNvPr>
            <p:cNvSpPr/>
            <p:nvPr/>
          </p:nvSpPr>
          <p:spPr>
            <a:xfrm>
              <a:off x="378545" y="267779"/>
              <a:ext cx="11585542" cy="6400800"/>
            </a:xfrm>
            <a:prstGeom prst="rect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8E138-7319-2AC7-9F4A-36DA3C4CCAD3}"/>
                </a:ext>
              </a:extLst>
            </p:cNvPr>
            <p:cNvSpPr/>
            <p:nvPr/>
          </p:nvSpPr>
          <p:spPr>
            <a:xfrm>
              <a:off x="303229" y="193249"/>
              <a:ext cx="11585542" cy="6400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2580B0-2A2F-69C2-2CD3-BA6DE6B28AB7}"/>
                </a:ext>
              </a:extLst>
            </p:cNvPr>
            <p:cNvSpPr/>
            <p:nvPr/>
          </p:nvSpPr>
          <p:spPr>
            <a:xfrm>
              <a:off x="303229" y="189421"/>
              <a:ext cx="11585542" cy="469605"/>
            </a:xfrm>
            <a:prstGeom prst="rect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75000"/>
                </a:schemeClr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723900" lvl="2">
                <a:defRPr/>
              </a:pPr>
              <a:r>
                <a:rPr lang="zh-TW" altLang="en-US" sz="2400" b="1" kern="0" dirty="0">
                  <a:ln w="952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7C80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個人展示</a:t>
              </a:r>
              <a:endParaRPr lang="ko-KR" altLang="en-US" sz="2400" dirty="0">
                <a:ln w="9525">
                  <a:solidFill>
                    <a:schemeClr val="tx1"/>
                  </a:solidFill>
                </a:ln>
                <a:solidFill>
                  <a:prstClr val="white">
                    <a:lumMod val="50000"/>
                  </a:prstClr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23B39E-912C-802C-5C17-744A46050F7A}"/>
                </a:ext>
              </a:extLst>
            </p:cNvPr>
            <p:cNvSpPr/>
            <p:nvPr/>
          </p:nvSpPr>
          <p:spPr>
            <a:xfrm>
              <a:off x="11207988" y="304520"/>
              <a:ext cx="180000" cy="180000"/>
            </a:xfrm>
            <a:prstGeom prst="ellipse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689698-AF66-1421-D912-F2E46C911DEA}"/>
                </a:ext>
              </a:extLst>
            </p:cNvPr>
            <p:cNvSpPr/>
            <p:nvPr/>
          </p:nvSpPr>
          <p:spPr>
            <a:xfrm>
              <a:off x="11506949" y="304520"/>
              <a:ext cx="180000" cy="180000"/>
            </a:xfrm>
            <a:prstGeom prst="ellipse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1A03F6-6D5F-B590-89B4-898E442D64EF}"/>
                </a:ext>
              </a:extLst>
            </p:cNvPr>
            <p:cNvSpPr/>
            <p:nvPr/>
          </p:nvSpPr>
          <p:spPr>
            <a:xfrm>
              <a:off x="303229" y="193249"/>
              <a:ext cx="500783" cy="469604"/>
            </a:xfrm>
            <a:prstGeom prst="rect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grpSp>
          <p:nvGrpSpPr>
            <p:cNvPr id="22" name="Group 16">
              <a:extLst>
                <a:ext uri="{FF2B5EF4-FFF2-40B4-BE49-F238E27FC236}">
                  <a16:creationId xmlns:a16="http://schemas.microsoft.com/office/drawing/2014/main" id="{11255E9F-76E7-C9B1-D0AF-0ED1177971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700" y="287246"/>
              <a:ext cx="225839" cy="25957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D916E8B-F449-9F03-AB47-3C7659894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F3DEED97-16CB-40A7-BAF6-D821967D7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95D0993-DCC4-5383-0FE2-AB3EA034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34CC5D06-E90D-237F-F3A7-3CCFC76A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3587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CF5F3A8-3883-4036-E3C2-F1E86548CE3A}"/>
              </a:ext>
            </a:extLst>
          </p:cNvPr>
          <p:cNvGrpSpPr/>
          <p:nvPr/>
        </p:nvGrpSpPr>
        <p:grpSpPr>
          <a:xfrm>
            <a:off x="303229" y="189421"/>
            <a:ext cx="11729595" cy="6479158"/>
            <a:chOff x="303229" y="189421"/>
            <a:chExt cx="11729595" cy="647915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1B7A0A-3093-BB3F-833F-E8D4C2658871}"/>
                </a:ext>
              </a:extLst>
            </p:cNvPr>
            <p:cNvSpPr/>
            <p:nvPr/>
          </p:nvSpPr>
          <p:spPr>
            <a:xfrm>
              <a:off x="447282" y="332882"/>
              <a:ext cx="11585542" cy="63318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ED21454-01CF-D605-6F83-C5D090E3516F}"/>
                </a:ext>
              </a:extLst>
            </p:cNvPr>
            <p:cNvSpPr/>
            <p:nvPr/>
          </p:nvSpPr>
          <p:spPr>
            <a:xfrm>
              <a:off x="378545" y="267779"/>
              <a:ext cx="11585542" cy="6400800"/>
            </a:xfrm>
            <a:prstGeom prst="rect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8E138-7319-2AC7-9F4A-36DA3C4CCAD3}"/>
                </a:ext>
              </a:extLst>
            </p:cNvPr>
            <p:cNvSpPr/>
            <p:nvPr/>
          </p:nvSpPr>
          <p:spPr>
            <a:xfrm>
              <a:off x="303229" y="193249"/>
              <a:ext cx="11585542" cy="6400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2580B0-2A2F-69C2-2CD3-BA6DE6B28AB7}"/>
                </a:ext>
              </a:extLst>
            </p:cNvPr>
            <p:cNvSpPr/>
            <p:nvPr/>
          </p:nvSpPr>
          <p:spPr>
            <a:xfrm>
              <a:off x="303229" y="189421"/>
              <a:ext cx="11585542" cy="469605"/>
            </a:xfrm>
            <a:prstGeom prst="rect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75000"/>
                </a:schemeClr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723900" lvl="2">
                <a:defRPr/>
              </a:pPr>
              <a:r>
                <a:rPr lang="zh-TW" altLang="en-US" sz="2400" b="1" kern="0" dirty="0">
                  <a:ln w="952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7C80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未來展望</a:t>
              </a:r>
              <a:endParaRPr lang="ko-KR" altLang="en-US" sz="2400" dirty="0">
                <a:ln w="9525">
                  <a:solidFill>
                    <a:schemeClr val="tx1"/>
                  </a:solidFill>
                </a:ln>
                <a:solidFill>
                  <a:prstClr val="white">
                    <a:lumMod val="50000"/>
                  </a:prstClr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23B39E-912C-802C-5C17-744A46050F7A}"/>
                </a:ext>
              </a:extLst>
            </p:cNvPr>
            <p:cNvSpPr/>
            <p:nvPr/>
          </p:nvSpPr>
          <p:spPr>
            <a:xfrm>
              <a:off x="11207988" y="304520"/>
              <a:ext cx="180000" cy="180000"/>
            </a:xfrm>
            <a:prstGeom prst="ellipse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689698-AF66-1421-D912-F2E46C911DEA}"/>
                </a:ext>
              </a:extLst>
            </p:cNvPr>
            <p:cNvSpPr/>
            <p:nvPr/>
          </p:nvSpPr>
          <p:spPr>
            <a:xfrm>
              <a:off x="11506949" y="304520"/>
              <a:ext cx="180000" cy="180000"/>
            </a:xfrm>
            <a:prstGeom prst="ellipse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1A03F6-6D5F-B590-89B4-898E442D64EF}"/>
                </a:ext>
              </a:extLst>
            </p:cNvPr>
            <p:cNvSpPr/>
            <p:nvPr/>
          </p:nvSpPr>
          <p:spPr>
            <a:xfrm>
              <a:off x="303229" y="193249"/>
              <a:ext cx="500783" cy="469604"/>
            </a:xfrm>
            <a:prstGeom prst="rect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grpSp>
          <p:nvGrpSpPr>
            <p:cNvPr id="22" name="Group 16">
              <a:extLst>
                <a:ext uri="{FF2B5EF4-FFF2-40B4-BE49-F238E27FC236}">
                  <a16:creationId xmlns:a16="http://schemas.microsoft.com/office/drawing/2014/main" id="{11255E9F-76E7-C9B1-D0AF-0ED1177971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700" y="287246"/>
              <a:ext cx="225839" cy="25957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D916E8B-F449-9F03-AB47-3C7659894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F3DEED97-16CB-40A7-BAF6-D821967D7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95D0993-DCC4-5383-0FE2-AB3EA034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34CC5D06-E90D-237F-F3A7-3CCFC76A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6041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CF5F3A8-3883-4036-E3C2-F1E86548CE3A}"/>
              </a:ext>
            </a:extLst>
          </p:cNvPr>
          <p:cNvGrpSpPr/>
          <p:nvPr/>
        </p:nvGrpSpPr>
        <p:grpSpPr>
          <a:xfrm>
            <a:off x="303229" y="189421"/>
            <a:ext cx="11729595" cy="6479158"/>
            <a:chOff x="303229" y="189421"/>
            <a:chExt cx="11729595" cy="647915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1B7A0A-3093-BB3F-833F-E8D4C2658871}"/>
                </a:ext>
              </a:extLst>
            </p:cNvPr>
            <p:cNvSpPr/>
            <p:nvPr/>
          </p:nvSpPr>
          <p:spPr>
            <a:xfrm>
              <a:off x="447282" y="332882"/>
              <a:ext cx="11585542" cy="63318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ED21454-01CF-D605-6F83-C5D090E3516F}"/>
                </a:ext>
              </a:extLst>
            </p:cNvPr>
            <p:cNvSpPr/>
            <p:nvPr/>
          </p:nvSpPr>
          <p:spPr>
            <a:xfrm>
              <a:off x="378545" y="267779"/>
              <a:ext cx="11585542" cy="6400800"/>
            </a:xfrm>
            <a:prstGeom prst="rect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8E138-7319-2AC7-9F4A-36DA3C4CCAD3}"/>
                </a:ext>
              </a:extLst>
            </p:cNvPr>
            <p:cNvSpPr/>
            <p:nvPr/>
          </p:nvSpPr>
          <p:spPr>
            <a:xfrm>
              <a:off x="303229" y="193249"/>
              <a:ext cx="11585542" cy="6400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2580B0-2A2F-69C2-2CD3-BA6DE6B28AB7}"/>
                </a:ext>
              </a:extLst>
            </p:cNvPr>
            <p:cNvSpPr/>
            <p:nvPr/>
          </p:nvSpPr>
          <p:spPr>
            <a:xfrm>
              <a:off x="303229" y="189421"/>
              <a:ext cx="11585542" cy="469605"/>
            </a:xfrm>
            <a:prstGeom prst="rect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75000"/>
                </a:schemeClr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723900" lvl="2">
                <a:defRPr/>
              </a:pPr>
              <a:endParaRPr lang="ko-KR" altLang="en-US" sz="2400" dirty="0">
                <a:ln w="9525">
                  <a:solidFill>
                    <a:schemeClr val="tx1"/>
                  </a:solidFill>
                </a:ln>
                <a:solidFill>
                  <a:prstClr val="white">
                    <a:lumMod val="50000"/>
                  </a:prstClr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23B39E-912C-802C-5C17-744A46050F7A}"/>
                </a:ext>
              </a:extLst>
            </p:cNvPr>
            <p:cNvSpPr/>
            <p:nvPr/>
          </p:nvSpPr>
          <p:spPr>
            <a:xfrm>
              <a:off x="11207988" y="304520"/>
              <a:ext cx="180000" cy="180000"/>
            </a:xfrm>
            <a:prstGeom prst="ellipse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689698-AF66-1421-D912-F2E46C911DEA}"/>
                </a:ext>
              </a:extLst>
            </p:cNvPr>
            <p:cNvSpPr/>
            <p:nvPr/>
          </p:nvSpPr>
          <p:spPr>
            <a:xfrm>
              <a:off x="11506949" y="304520"/>
              <a:ext cx="180000" cy="180000"/>
            </a:xfrm>
            <a:prstGeom prst="ellipse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1A03F6-6D5F-B590-89B4-898E442D64EF}"/>
                </a:ext>
              </a:extLst>
            </p:cNvPr>
            <p:cNvSpPr/>
            <p:nvPr/>
          </p:nvSpPr>
          <p:spPr>
            <a:xfrm>
              <a:off x="303229" y="193249"/>
              <a:ext cx="500783" cy="469604"/>
            </a:xfrm>
            <a:prstGeom prst="rect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grpSp>
          <p:nvGrpSpPr>
            <p:cNvPr id="22" name="Group 16">
              <a:extLst>
                <a:ext uri="{FF2B5EF4-FFF2-40B4-BE49-F238E27FC236}">
                  <a16:creationId xmlns:a16="http://schemas.microsoft.com/office/drawing/2014/main" id="{11255E9F-76E7-C9B1-D0AF-0ED1177971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700" y="287246"/>
              <a:ext cx="225839" cy="25957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D916E8B-F449-9F03-AB47-3C7659894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F3DEED97-16CB-40A7-BAF6-D821967D7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95D0993-DCC4-5383-0FE2-AB3EA034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34CC5D06-E90D-237F-F3A7-3CCFC76A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48713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CF5F3A8-3883-4036-E3C2-F1E86548CE3A}"/>
              </a:ext>
            </a:extLst>
          </p:cNvPr>
          <p:cNvGrpSpPr/>
          <p:nvPr/>
        </p:nvGrpSpPr>
        <p:grpSpPr>
          <a:xfrm>
            <a:off x="303229" y="189421"/>
            <a:ext cx="11729595" cy="6479158"/>
            <a:chOff x="303229" y="189421"/>
            <a:chExt cx="11729595" cy="647915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1B7A0A-3093-BB3F-833F-E8D4C2658871}"/>
                </a:ext>
              </a:extLst>
            </p:cNvPr>
            <p:cNvSpPr/>
            <p:nvPr/>
          </p:nvSpPr>
          <p:spPr>
            <a:xfrm>
              <a:off x="447282" y="332882"/>
              <a:ext cx="11585542" cy="63318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ED21454-01CF-D605-6F83-C5D090E3516F}"/>
                </a:ext>
              </a:extLst>
            </p:cNvPr>
            <p:cNvSpPr/>
            <p:nvPr/>
          </p:nvSpPr>
          <p:spPr>
            <a:xfrm>
              <a:off x="378545" y="267779"/>
              <a:ext cx="11585542" cy="6400800"/>
            </a:xfrm>
            <a:prstGeom prst="rect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8E138-7319-2AC7-9F4A-36DA3C4CCAD3}"/>
                </a:ext>
              </a:extLst>
            </p:cNvPr>
            <p:cNvSpPr/>
            <p:nvPr/>
          </p:nvSpPr>
          <p:spPr>
            <a:xfrm>
              <a:off x="303229" y="193249"/>
              <a:ext cx="11585542" cy="6400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2580B0-2A2F-69C2-2CD3-BA6DE6B28AB7}"/>
                </a:ext>
              </a:extLst>
            </p:cNvPr>
            <p:cNvSpPr/>
            <p:nvPr/>
          </p:nvSpPr>
          <p:spPr>
            <a:xfrm>
              <a:off x="303229" y="189421"/>
              <a:ext cx="11585542" cy="469605"/>
            </a:xfrm>
            <a:prstGeom prst="rect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75000"/>
                </a:schemeClr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723900" lvl="2">
                <a:defRPr/>
              </a:pPr>
              <a:r>
                <a:rPr lang="zh-TW" altLang="en-US" sz="2400" b="1" kern="0" dirty="0">
                  <a:ln w="952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7C80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組員介紹</a:t>
              </a:r>
              <a:endParaRPr lang="ko-KR" altLang="en-US" sz="2400" dirty="0">
                <a:ln w="9525">
                  <a:solidFill>
                    <a:schemeClr val="tx1"/>
                  </a:solidFill>
                </a:ln>
                <a:solidFill>
                  <a:prstClr val="white">
                    <a:lumMod val="50000"/>
                  </a:prstClr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23B39E-912C-802C-5C17-744A46050F7A}"/>
                </a:ext>
              </a:extLst>
            </p:cNvPr>
            <p:cNvSpPr/>
            <p:nvPr/>
          </p:nvSpPr>
          <p:spPr>
            <a:xfrm>
              <a:off x="11207988" y="304520"/>
              <a:ext cx="180000" cy="180000"/>
            </a:xfrm>
            <a:prstGeom prst="ellipse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689698-AF66-1421-D912-F2E46C911DEA}"/>
                </a:ext>
              </a:extLst>
            </p:cNvPr>
            <p:cNvSpPr/>
            <p:nvPr/>
          </p:nvSpPr>
          <p:spPr>
            <a:xfrm>
              <a:off x="11506949" y="304520"/>
              <a:ext cx="180000" cy="180000"/>
            </a:xfrm>
            <a:prstGeom prst="ellipse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1A03F6-6D5F-B590-89B4-898E442D64EF}"/>
                </a:ext>
              </a:extLst>
            </p:cNvPr>
            <p:cNvSpPr/>
            <p:nvPr/>
          </p:nvSpPr>
          <p:spPr>
            <a:xfrm>
              <a:off x="303229" y="193249"/>
              <a:ext cx="500783" cy="469604"/>
            </a:xfrm>
            <a:prstGeom prst="rect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grpSp>
          <p:nvGrpSpPr>
            <p:cNvPr id="22" name="Group 16">
              <a:extLst>
                <a:ext uri="{FF2B5EF4-FFF2-40B4-BE49-F238E27FC236}">
                  <a16:creationId xmlns:a16="http://schemas.microsoft.com/office/drawing/2014/main" id="{11255E9F-76E7-C9B1-D0AF-0ED1177971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700" y="287246"/>
              <a:ext cx="225839" cy="25957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D916E8B-F449-9F03-AB47-3C7659894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F3DEED97-16CB-40A7-BAF6-D821967D7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95D0993-DCC4-5383-0FE2-AB3EA034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34CC5D06-E90D-237F-F3A7-3CCFC76A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</p:grp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183FF602-C2AB-4C07-9724-BE2B18355A95}"/>
              </a:ext>
            </a:extLst>
          </p:cNvPr>
          <p:cNvGrpSpPr/>
          <p:nvPr/>
        </p:nvGrpSpPr>
        <p:grpSpPr>
          <a:xfrm>
            <a:off x="893295" y="821313"/>
            <a:ext cx="3085724" cy="5703805"/>
            <a:chOff x="880536" y="821312"/>
            <a:chExt cx="3085724" cy="5703805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B4F6B7A1-C91C-4C17-838E-25738BCF8483}"/>
                </a:ext>
              </a:extLst>
            </p:cNvPr>
            <p:cNvGrpSpPr/>
            <p:nvPr/>
          </p:nvGrpSpPr>
          <p:grpSpPr>
            <a:xfrm>
              <a:off x="880536" y="821312"/>
              <a:ext cx="3085724" cy="5703805"/>
              <a:chOff x="1929765" y="1640889"/>
              <a:chExt cx="2046152" cy="2538024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BABC986B-8A2A-DDEF-A433-2B797BDD59D2}"/>
                  </a:ext>
                </a:extLst>
              </p:cNvPr>
              <p:cNvSpPr/>
              <p:nvPr/>
            </p:nvSpPr>
            <p:spPr>
              <a:xfrm>
                <a:off x="2011919" y="1747653"/>
                <a:ext cx="1963998" cy="2431260"/>
              </a:xfrm>
              <a:prstGeom prst="rect">
                <a:avLst/>
              </a:prstGeom>
              <a:pattFill prst="ltUpDiag">
                <a:fgClr>
                  <a:schemeClr val="tx1">
                    <a:lumMod val="65000"/>
                    <a:lumOff val="35000"/>
                  </a:schemeClr>
                </a:fgClr>
                <a:bgClr>
                  <a:schemeClr val="bg1"/>
                </a:bgClr>
              </a:patt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3ECC870C-BE3A-268F-96BC-103957B4C796}"/>
                  </a:ext>
                </a:extLst>
              </p:cNvPr>
              <p:cNvSpPr/>
              <p:nvPr/>
            </p:nvSpPr>
            <p:spPr>
              <a:xfrm>
                <a:off x="1929765" y="1640890"/>
                <a:ext cx="1963998" cy="247461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28" name="모서리가 둥근 직사각형 30">
                <a:extLst>
                  <a:ext uri="{FF2B5EF4-FFF2-40B4-BE49-F238E27FC236}">
                    <a16:creationId xmlns:a16="http://schemas.microsoft.com/office/drawing/2014/main" id="{7D23F8BA-D340-B10B-1A6F-94C4F029312E}"/>
                  </a:ext>
                </a:extLst>
              </p:cNvPr>
              <p:cNvSpPr/>
              <p:nvPr/>
            </p:nvSpPr>
            <p:spPr>
              <a:xfrm>
                <a:off x="2040957" y="1640890"/>
                <a:ext cx="1852806" cy="217000"/>
              </a:xfrm>
              <a:prstGeom prst="rect">
                <a:avLst/>
              </a:prstGeom>
              <a:solidFill>
                <a:schemeClr val="tx1">
                  <a:alpha val="41000"/>
                </a:schemeClr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r>
                  <a:rPr lang="en-US" altLang="zh-TW" b="1" dirty="0">
                    <a:solidFill>
                      <a:prstClr val="white"/>
                    </a:solidFill>
                    <a:latin typeface="Noto Sans TC Medium" panose="020B0600000000000000" pitchFamily="34" charset="-128"/>
                    <a:ea typeface="Noto Sans TC Medium" panose="020B0600000000000000" pitchFamily="34" charset="-128"/>
                  </a:rPr>
                  <a:t>	</a:t>
                </a:r>
                <a:r>
                  <a:rPr lang="zh-TW" altLang="en-US" b="1" dirty="0">
                    <a:solidFill>
                      <a:prstClr val="white"/>
                    </a:solidFill>
                    <a:latin typeface="Noto Sans TC Medium" panose="020B0600000000000000" pitchFamily="34" charset="-128"/>
                    <a:ea typeface="Noto Sans TC Medium" panose="020B0600000000000000" pitchFamily="34" charset="-128"/>
                  </a:rPr>
                  <a:t>  組長</a:t>
                </a:r>
                <a:endParaRPr lang="en-US" altLang="ko-KR" b="1" dirty="0">
                  <a:solidFill>
                    <a:prstClr val="white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endParaRPr>
              </a:p>
            </p:txBody>
          </p:sp>
          <p:sp>
            <p:nvSpPr>
              <p:cNvPr id="29" name="모서리가 둥근 직사각형 30">
                <a:extLst>
                  <a:ext uri="{FF2B5EF4-FFF2-40B4-BE49-F238E27FC236}">
                    <a16:creationId xmlns:a16="http://schemas.microsoft.com/office/drawing/2014/main" id="{DAB8D1F8-F16B-415F-EE8A-7C510AD63D3E}"/>
                  </a:ext>
                </a:extLst>
              </p:cNvPr>
              <p:cNvSpPr/>
              <p:nvPr/>
            </p:nvSpPr>
            <p:spPr>
              <a:xfrm>
                <a:off x="1932957" y="1640889"/>
                <a:ext cx="111192" cy="217000"/>
              </a:xfrm>
              <a:prstGeom prst="rect">
                <a:avLst/>
              </a:prstGeom>
              <a:solidFill>
                <a:srgbClr val="FF7C80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ctr" latinLnBrk="0">
                  <a:defRPr/>
                </a:pPr>
                <a:endParaRPr lang="en-US" altLang="ko-KR" sz="1600" b="1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endParaRPr>
              </a:p>
            </p:txBody>
          </p:sp>
        </p:grpSp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6393B07E-3307-4F5C-BF22-0519FFA5A5BE}"/>
                </a:ext>
              </a:extLst>
            </p:cNvPr>
            <p:cNvGrpSpPr/>
            <p:nvPr/>
          </p:nvGrpSpPr>
          <p:grpSpPr>
            <a:xfrm>
              <a:off x="1711588" y="1407973"/>
              <a:ext cx="1296000" cy="1296000"/>
              <a:chOff x="1713451" y="1820185"/>
              <a:chExt cx="1296000" cy="1296000"/>
            </a:xfrm>
          </p:grpSpPr>
          <p:sp>
            <p:nvSpPr>
              <p:cNvPr id="57" name="직사각형 34">
                <a:extLst>
                  <a:ext uri="{FF2B5EF4-FFF2-40B4-BE49-F238E27FC236}">
                    <a16:creationId xmlns:a16="http://schemas.microsoft.com/office/drawing/2014/main" id="{6D389C93-D7B2-4FA9-9E55-0CD7E2B52BCD}"/>
                  </a:ext>
                </a:extLst>
              </p:cNvPr>
              <p:cNvSpPr/>
              <p:nvPr/>
            </p:nvSpPr>
            <p:spPr>
              <a:xfrm>
                <a:off x="1713451" y="1820185"/>
                <a:ext cx="1296000" cy="129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58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  <a:defRPr/>
                </a:pPr>
                <a:endParaRPr lang="en-US" altLang="ko-KR" sz="1100" dirty="0">
                  <a:solidFill>
                    <a:srgbClr val="E7E6E6">
                      <a:lumMod val="50000"/>
                    </a:srgbClr>
                  </a:solidFill>
                </a:endParaRPr>
              </a:p>
            </p:txBody>
          </p:sp>
          <p:pic>
            <p:nvPicPr>
              <p:cNvPr id="18" name="圖片 17">
                <a:extLst>
                  <a:ext uri="{FF2B5EF4-FFF2-40B4-BE49-F238E27FC236}">
                    <a16:creationId xmlns:a16="http://schemas.microsoft.com/office/drawing/2014/main" id="{15C708C9-53DB-4107-AD9B-6A4B9DB17A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25820" y="1835538"/>
                <a:ext cx="1271262" cy="1265294"/>
              </a:xfrm>
              <a:prstGeom prst="rect">
                <a:avLst/>
              </a:prstGeom>
            </p:spPr>
          </p:pic>
        </p:grpSp>
        <p:sp>
          <p:nvSpPr>
            <p:cNvPr id="33" name="직사각형 26">
              <a:extLst>
                <a:ext uri="{FF2B5EF4-FFF2-40B4-BE49-F238E27FC236}">
                  <a16:creationId xmlns:a16="http://schemas.microsoft.com/office/drawing/2014/main" id="{C43A564F-A9D5-46C4-B1C0-CC0A3228F405}"/>
                </a:ext>
              </a:extLst>
            </p:cNvPr>
            <p:cNvSpPr/>
            <p:nvPr/>
          </p:nvSpPr>
          <p:spPr>
            <a:xfrm>
              <a:off x="916907" y="2688620"/>
              <a:ext cx="2885362" cy="3128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賴孟賢</a:t>
              </a:r>
            </a:p>
            <a:p>
              <a:pPr algn="ctr">
                <a:lnSpc>
                  <a:spcPct val="150000"/>
                </a:lnSpc>
              </a:pPr>
              <a:r>
                <a:rPr lang="zh-TW" altLang="en-US" sz="1350" b="1" dirty="0">
                  <a:solidFill>
                    <a:srgbClr val="D69D3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專案統整、進度追蹤、簡報製作</a:t>
              </a:r>
              <a:endParaRPr lang="en-US" altLang="zh-TW" sz="1350" b="1" dirty="0">
                <a:solidFill>
                  <a:srgbClr val="D69D3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endParaRPr>
            </a:p>
            <a:p>
              <a:pPr algn="ctr">
                <a:lnSpc>
                  <a:spcPct val="150000"/>
                </a:lnSpc>
                <a:spcAft>
                  <a:spcPts val="300"/>
                </a:spcAft>
              </a:pPr>
              <a:r>
                <a:rPr lang="zh-TW" altLang="en-US" sz="1400" dirty="0">
                  <a:solidFill>
                    <a:srgbClr val="262626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負責功能：一番賞倉庫</a:t>
              </a:r>
              <a:r>
                <a:rPr lang="en-US" altLang="zh-TW" sz="1400" dirty="0">
                  <a:solidFill>
                    <a:srgbClr val="262626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&amp;</a:t>
              </a:r>
              <a:r>
                <a:rPr lang="zh-TW" altLang="en-US" sz="1400" dirty="0">
                  <a:solidFill>
                    <a:srgbClr val="262626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交易</a:t>
              </a:r>
              <a:endParaRPr lang="en-US" altLang="zh-TW" sz="1400" dirty="0">
                <a:solidFill>
                  <a:srgbClr val="262626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endParaRPr>
            </a:p>
            <a:p>
              <a:pPr marL="360000" lvl="1" indent="-285750">
                <a:lnSpc>
                  <a:spcPts val="2200"/>
                </a:lnSpc>
                <a:buFont typeface="Wingdings" panose="05000000000000000000" pitchFamily="2" charset="2"/>
                <a:buChar char="n"/>
              </a:pP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一番賞倉庫切版 功能</a:t>
              </a:r>
              <a:endPara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endParaRPr>
            </a:p>
            <a:p>
              <a:pPr marL="360000" lvl="1" indent="-285750">
                <a:lnSpc>
                  <a:spcPts val="2200"/>
                </a:lnSpc>
                <a:buFont typeface="Wingdings" panose="05000000000000000000" pitchFamily="2" charset="2"/>
                <a:buChar char="n"/>
              </a:pP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商品管理切版 功能</a:t>
              </a:r>
              <a:endPara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endParaRPr>
            </a:p>
            <a:p>
              <a:pPr marL="360000" lvl="1" indent="-285750">
                <a:lnSpc>
                  <a:spcPts val="2200"/>
                </a:lnSpc>
                <a:buFont typeface="Wingdings" panose="05000000000000000000" pitchFamily="2" charset="2"/>
                <a:buChar char="n"/>
              </a:pP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交易中心切版 功能</a:t>
              </a:r>
              <a:endPara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endParaRPr>
            </a:p>
            <a:p>
              <a:pPr marL="360000" lvl="1" indent="-285750">
                <a:lnSpc>
                  <a:spcPts val="2200"/>
                </a:lnSpc>
                <a:buFont typeface="Wingdings" panose="05000000000000000000" pitchFamily="2" charset="2"/>
                <a:buChar char="n"/>
              </a:pP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商品購買切版 功能</a:t>
              </a:r>
              <a:endPara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endParaRPr>
            </a:p>
            <a:p>
              <a:pPr marL="360000" lvl="1" indent="-285750">
                <a:lnSpc>
                  <a:spcPts val="2200"/>
                </a:lnSpc>
                <a:buFont typeface="Wingdings" panose="05000000000000000000" pitchFamily="2" charset="2"/>
                <a:buChar char="n"/>
              </a:pP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獎池一覽切版 功能</a:t>
              </a:r>
              <a:endPara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endParaRPr>
            </a:p>
            <a:p>
              <a:pPr marL="360000" lvl="1" indent="-285750">
                <a:lnSpc>
                  <a:spcPts val="2200"/>
                </a:lnSpc>
                <a:buFont typeface="Wingdings" panose="05000000000000000000" pitchFamily="2" charset="2"/>
                <a:buChar char="n"/>
              </a:pP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一番賞倉庫</a:t>
              </a:r>
              <a:r>
                <a: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&amp;</a:t>
              </a: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交易資料庫設計</a:t>
              </a:r>
              <a:endPara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endParaRPr>
            </a:p>
            <a:p>
              <a:pPr marL="360000" lvl="1" indent="-285750">
                <a:lnSpc>
                  <a:spcPts val="2200"/>
                </a:lnSpc>
                <a:buFont typeface="Wingdings" panose="05000000000000000000" pitchFamily="2" charset="2"/>
                <a:buChar char="n"/>
              </a:pPr>
              <a:r>
                <a: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Git/GitHub</a:t>
              </a: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版本控管</a:t>
              </a:r>
              <a:endPara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endParaRPr>
            </a:p>
          </p:txBody>
        </p:sp>
      </p:grp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AA789DAC-05FE-4951-B704-EBC327DAD60F}"/>
              </a:ext>
            </a:extLst>
          </p:cNvPr>
          <p:cNvGrpSpPr/>
          <p:nvPr/>
        </p:nvGrpSpPr>
        <p:grpSpPr>
          <a:xfrm>
            <a:off x="4628454" y="821313"/>
            <a:ext cx="3085724" cy="5703805"/>
            <a:chOff x="880536" y="821312"/>
            <a:chExt cx="3085724" cy="5703805"/>
          </a:xfrm>
        </p:grpSpPr>
        <p:grpSp>
          <p:nvGrpSpPr>
            <p:cNvPr id="70" name="群組 69">
              <a:extLst>
                <a:ext uri="{FF2B5EF4-FFF2-40B4-BE49-F238E27FC236}">
                  <a16:creationId xmlns:a16="http://schemas.microsoft.com/office/drawing/2014/main" id="{6FD7EE72-7C0F-41E5-9939-4296926B2C91}"/>
                </a:ext>
              </a:extLst>
            </p:cNvPr>
            <p:cNvGrpSpPr/>
            <p:nvPr/>
          </p:nvGrpSpPr>
          <p:grpSpPr>
            <a:xfrm>
              <a:off x="880536" y="821312"/>
              <a:ext cx="3085724" cy="5703805"/>
              <a:chOff x="1929765" y="1640889"/>
              <a:chExt cx="2046152" cy="2538024"/>
            </a:xfrm>
          </p:grpSpPr>
          <p:sp>
            <p:nvSpPr>
              <p:cNvPr id="75" name="직사각형 24">
                <a:extLst>
                  <a:ext uri="{FF2B5EF4-FFF2-40B4-BE49-F238E27FC236}">
                    <a16:creationId xmlns:a16="http://schemas.microsoft.com/office/drawing/2014/main" id="{016BED91-D739-43F0-9F4C-45C312717C7E}"/>
                  </a:ext>
                </a:extLst>
              </p:cNvPr>
              <p:cNvSpPr/>
              <p:nvPr/>
            </p:nvSpPr>
            <p:spPr>
              <a:xfrm>
                <a:off x="2011919" y="1747653"/>
                <a:ext cx="1963998" cy="2431260"/>
              </a:xfrm>
              <a:prstGeom prst="rect">
                <a:avLst/>
              </a:prstGeom>
              <a:pattFill prst="ltUpDiag">
                <a:fgClr>
                  <a:schemeClr val="tx1">
                    <a:lumMod val="65000"/>
                    <a:lumOff val="35000"/>
                  </a:schemeClr>
                </a:fgClr>
                <a:bgClr>
                  <a:schemeClr val="bg1"/>
                </a:bgClr>
              </a:patt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76" name="직사각형 25">
                <a:extLst>
                  <a:ext uri="{FF2B5EF4-FFF2-40B4-BE49-F238E27FC236}">
                    <a16:creationId xmlns:a16="http://schemas.microsoft.com/office/drawing/2014/main" id="{90D778E9-E246-4BF7-8620-C2DC2C63F3BC}"/>
                  </a:ext>
                </a:extLst>
              </p:cNvPr>
              <p:cNvSpPr/>
              <p:nvPr/>
            </p:nvSpPr>
            <p:spPr>
              <a:xfrm>
                <a:off x="1929765" y="1640890"/>
                <a:ext cx="1963998" cy="247461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77" name="모서리가 둥근 직사각형 30">
                <a:extLst>
                  <a:ext uri="{FF2B5EF4-FFF2-40B4-BE49-F238E27FC236}">
                    <a16:creationId xmlns:a16="http://schemas.microsoft.com/office/drawing/2014/main" id="{C4001719-7640-4975-B0C9-FCEA2D5102E9}"/>
                  </a:ext>
                </a:extLst>
              </p:cNvPr>
              <p:cNvSpPr/>
              <p:nvPr/>
            </p:nvSpPr>
            <p:spPr>
              <a:xfrm>
                <a:off x="2040957" y="1640890"/>
                <a:ext cx="1852806" cy="217000"/>
              </a:xfrm>
              <a:prstGeom prst="rect">
                <a:avLst/>
              </a:prstGeom>
              <a:solidFill>
                <a:schemeClr val="tx1">
                  <a:alpha val="41000"/>
                </a:schemeClr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r>
                  <a:rPr lang="en-US" altLang="zh-TW" b="1" dirty="0">
                    <a:solidFill>
                      <a:prstClr val="white"/>
                    </a:solidFill>
                    <a:latin typeface="Noto Sans TC Medium" panose="020B0600000000000000" pitchFamily="34" charset="-128"/>
                    <a:ea typeface="Noto Sans TC Medium" panose="020B0600000000000000" pitchFamily="34" charset="-128"/>
                  </a:rPr>
                  <a:t>	</a:t>
                </a:r>
                <a:r>
                  <a:rPr lang="zh-TW" altLang="en-US" b="1" dirty="0">
                    <a:solidFill>
                      <a:prstClr val="white"/>
                    </a:solidFill>
                    <a:latin typeface="Noto Sans TC Medium" panose="020B0600000000000000" pitchFamily="34" charset="-128"/>
                    <a:ea typeface="Noto Sans TC Medium" panose="020B0600000000000000" pitchFamily="34" charset="-128"/>
                  </a:rPr>
                  <a:t>  組員</a:t>
                </a:r>
                <a:endParaRPr lang="en-US" altLang="ko-KR" b="1" dirty="0">
                  <a:solidFill>
                    <a:prstClr val="white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endParaRPr>
              </a:p>
            </p:txBody>
          </p:sp>
          <p:sp>
            <p:nvSpPr>
              <p:cNvPr id="78" name="모서리가 둥근 직사각형 30">
                <a:extLst>
                  <a:ext uri="{FF2B5EF4-FFF2-40B4-BE49-F238E27FC236}">
                    <a16:creationId xmlns:a16="http://schemas.microsoft.com/office/drawing/2014/main" id="{FB165EF1-E3E7-478D-8F2D-BCEF2E9BF40C}"/>
                  </a:ext>
                </a:extLst>
              </p:cNvPr>
              <p:cNvSpPr/>
              <p:nvPr/>
            </p:nvSpPr>
            <p:spPr>
              <a:xfrm>
                <a:off x="1932957" y="1640889"/>
                <a:ext cx="111192" cy="217000"/>
              </a:xfrm>
              <a:prstGeom prst="rect">
                <a:avLst/>
              </a:prstGeom>
              <a:solidFill>
                <a:srgbClr val="FF7C80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ctr" latinLnBrk="0">
                  <a:defRPr/>
                </a:pPr>
                <a:endParaRPr lang="en-US" altLang="ko-KR" sz="1600" b="1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endParaRPr>
              </a:p>
            </p:txBody>
          </p:sp>
        </p:grpSp>
        <p:sp>
          <p:nvSpPr>
            <p:cNvPr id="73" name="직사각형 34">
              <a:extLst>
                <a:ext uri="{FF2B5EF4-FFF2-40B4-BE49-F238E27FC236}">
                  <a16:creationId xmlns:a16="http://schemas.microsoft.com/office/drawing/2014/main" id="{D5F6CBC5-ABAB-4108-B8B7-9657EA7F40D8}"/>
                </a:ext>
              </a:extLst>
            </p:cNvPr>
            <p:cNvSpPr/>
            <p:nvPr/>
          </p:nvSpPr>
          <p:spPr>
            <a:xfrm>
              <a:off x="1711588" y="1407973"/>
              <a:ext cx="1296000" cy="129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defRPr/>
              </a:pPr>
              <a:endParaRPr lang="en-US" altLang="ko-KR" sz="11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sp>
          <p:nvSpPr>
            <p:cNvPr id="72" name="직사각형 26">
              <a:extLst>
                <a:ext uri="{FF2B5EF4-FFF2-40B4-BE49-F238E27FC236}">
                  <a16:creationId xmlns:a16="http://schemas.microsoft.com/office/drawing/2014/main" id="{FA0380B6-8D7F-4864-B1F4-32307B424ECA}"/>
                </a:ext>
              </a:extLst>
            </p:cNvPr>
            <p:cNvSpPr/>
            <p:nvPr/>
          </p:nvSpPr>
          <p:spPr>
            <a:xfrm>
              <a:off x="916907" y="2688620"/>
              <a:ext cx="2885362" cy="14355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姓名</a:t>
              </a:r>
            </a:p>
            <a:p>
              <a:pPr algn="ctr">
                <a:lnSpc>
                  <a:spcPct val="150000"/>
                </a:lnSpc>
              </a:pPr>
              <a:r>
                <a:rPr lang="zh-TW" altLang="en-US" sz="1350" b="1" dirty="0">
                  <a:solidFill>
                    <a:srgbClr val="D69D3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專</a:t>
              </a:r>
              <a:r>
                <a:rPr lang="en-US" altLang="zh-TW" sz="1350" b="1" dirty="0">
                  <a:solidFill>
                    <a:srgbClr val="D69D3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......</a:t>
              </a:r>
            </a:p>
            <a:p>
              <a:pPr algn="ctr">
                <a:lnSpc>
                  <a:spcPct val="150000"/>
                </a:lnSpc>
                <a:spcAft>
                  <a:spcPts val="300"/>
                </a:spcAft>
              </a:pPr>
              <a:r>
                <a:rPr lang="zh-TW" altLang="en-US" sz="1400" dirty="0">
                  <a:solidFill>
                    <a:srgbClr val="262626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負責功能：</a:t>
              </a:r>
              <a:endParaRPr lang="en-US" altLang="zh-TW" sz="1400" dirty="0">
                <a:solidFill>
                  <a:srgbClr val="262626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endParaRPr>
            </a:p>
            <a:p>
              <a:pPr marL="360000" lvl="1" indent="-285750">
                <a:lnSpc>
                  <a:spcPts val="2200"/>
                </a:lnSpc>
                <a:buFont typeface="Wingdings" panose="05000000000000000000" pitchFamily="2" charset="2"/>
                <a:buChar char="n"/>
              </a:pP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切版</a:t>
              </a:r>
              <a:r>
                <a: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&amp;</a:t>
              </a: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功能</a:t>
              </a:r>
              <a:endPara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endParaRPr>
            </a:p>
          </p:txBody>
        </p:sp>
      </p:grpSp>
      <p:grpSp>
        <p:nvGrpSpPr>
          <p:cNvPr id="79" name="群組 78">
            <a:extLst>
              <a:ext uri="{FF2B5EF4-FFF2-40B4-BE49-F238E27FC236}">
                <a16:creationId xmlns:a16="http://schemas.microsoft.com/office/drawing/2014/main" id="{51EFDDDE-5DC7-42F0-8690-37349108F587}"/>
              </a:ext>
            </a:extLst>
          </p:cNvPr>
          <p:cNvGrpSpPr/>
          <p:nvPr/>
        </p:nvGrpSpPr>
        <p:grpSpPr>
          <a:xfrm>
            <a:off x="8363612" y="821313"/>
            <a:ext cx="3085724" cy="5703805"/>
            <a:chOff x="880536" y="821312"/>
            <a:chExt cx="3085724" cy="5703805"/>
          </a:xfrm>
        </p:grpSpPr>
        <p:grpSp>
          <p:nvGrpSpPr>
            <p:cNvPr id="80" name="群組 79">
              <a:extLst>
                <a:ext uri="{FF2B5EF4-FFF2-40B4-BE49-F238E27FC236}">
                  <a16:creationId xmlns:a16="http://schemas.microsoft.com/office/drawing/2014/main" id="{7D0A37BF-B9EE-49EE-8296-89076CE8FFC0}"/>
                </a:ext>
              </a:extLst>
            </p:cNvPr>
            <p:cNvGrpSpPr/>
            <p:nvPr/>
          </p:nvGrpSpPr>
          <p:grpSpPr>
            <a:xfrm>
              <a:off x="880536" y="821312"/>
              <a:ext cx="3085724" cy="5703805"/>
              <a:chOff x="1929765" y="1640889"/>
              <a:chExt cx="2046152" cy="2538024"/>
            </a:xfrm>
          </p:grpSpPr>
          <p:sp>
            <p:nvSpPr>
              <p:cNvPr id="85" name="직사각형 24">
                <a:extLst>
                  <a:ext uri="{FF2B5EF4-FFF2-40B4-BE49-F238E27FC236}">
                    <a16:creationId xmlns:a16="http://schemas.microsoft.com/office/drawing/2014/main" id="{A63C885E-AD41-4F82-807B-3053BAD1EBBA}"/>
                  </a:ext>
                </a:extLst>
              </p:cNvPr>
              <p:cNvSpPr/>
              <p:nvPr/>
            </p:nvSpPr>
            <p:spPr>
              <a:xfrm>
                <a:off x="2011919" y="1747653"/>
                <a:ext cx="1963998" cy="2431260"/>
              </a:xfrm>
              <a:prstGeom prst="rect">
                <a:avLst/>
              </a:prstGeom>
              <a:pattFill prst="ltUpDiag">
                <a:fgClr>
                  <a:schemeClr val="tx1">
                    <a:lumMod val="65000"/>
                    <a:lumOff val="35000"/>
                  </a:schemeClr>
                </a:fgClr>
                <a:bgClr>
                  <a:schemeClr val="bg1"/>
                </a:bgClr>
              </a:patt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86" name="직사각형 25">
                <a:extLst>
                  <a:ext uri="{FF2B5EF4-FFF2-40B4-BE49-F238E27FC236}">
                    <a16:creationId xmlns:a16="http://schemas.microsoft.com/office/drawing/2014/main" id="{B3A25E06-7B5F-42DE-BE95-B4E5A0241036}"/>
                  </a:ext>
                </a:extLst>
              </p:cNvPr>
              <p:cNvSpPr/>
              <p:nvPr/>
            </p:nvSpPr>
            <p:spPr>
              <a:xfrm>
                <a:off x="1929765" y="1640890"/>
                <a:ext cx="1963998" cy="247461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87" name="모서리가 둥근 직사각형 30">
                <a:extLst>
                  <a:ext uri="{FF2B5EF4-FFF2-40B4-BE49-F238E27FC236}">
                    <a16:creationId xmlns:a16="http://schemas.microsoft.com/office/drawing/2014/main" id="{729D7003-AF7A-420F-A85E-FDD18B590D48}"/>
                  </a:ext>
                </a:extLst>
              </p:cNvPr>
              <p:cNvSpPr/>
              <p:nvPr/>
            </p:nvSpPr>
            <p:spPr>
              <a:xfrm>
                <a:off x="2040957" y="1640890"/>
                <a:ext cx="1852806" cy="217000"/>
              </a:xfrm>
              <a:prstGeom prst="rect">
                <a:avLst/>
              </a:prstGeom>
              <a:solidFill>
                <a:schemeClr val="tx1">
                  <a:alpha val="41000"/>
                </a:schemeClr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r>
                  <a:rPr lang="en-US" altLang="zh-TW" b="1" dirty="0">
                    <a:solidFill>
                      <a:prstClr val="white"/>
                    </a:solidFill>
                    <a:latin typeface="Noto Sans TC Medium" panose="020B0600000000000000" pitchFamily="34" charset="-128"/>
                    <a:ea typeface="Noto Sans TC Medium" panose="020B0600000000000000" pitchFamily="34" charset="-128"/>
                  </a:rPr>
                  <a:t>	</a:t>
                </a:r>
                <a:r>
                  <a:rPr lang="zh-TW" altLang="en-US" b="1" dirty="0">
                    <a:solidFill>
                      <a:prstClr val="white"/>
                    </a:solidFill>
                    <a:latin typeface="Noto Sans TC Medium" panose="020B0600000000000000" pitchFamily="34" charset="-128"/>
                    <a:ea typeface="Noto Sans TC Medium" panose="020B0600000000000000" pitchFamily="34" charset="-128"/>
                  </a:rPr>
                  <a:t>  組員</a:t>
                </a:r>
                <a:endParaRPr lang="en-US" altLang="ko-KR" b="1" dirty="0">
                  <a:solidFill>
                    <a:prstClr val="white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endParaRPr>
              </a:p>
            </p:txBody>
          </p:sp>
          <p:sp>
            <p:nvSpPr>
              <p:cNvPr id="88" name="모서리가 둥근 직사각형 30">
                <a:extLst>
                  <a:ext uri="{FF2B5EF4-FFF2-40B4-BE49-F238E27FC236}">
                    <a16:creationId xmlns:a16="http://schemas.microsoft.com/office/drawing/2014/main" id="{FA14FF74-556C-44AD-B087-032EB249FD49}"/>
                  </a:ext>
                </a:extLst>
              </p:cNvPr>
              <p:cNvSpPr/>
              <p:nvPr/>
            </p:nvSpPr>
            <p:spPr>
              <a:xfrm>
                <a:off x="1932957" y="1640889"/>
                <a:ext cx="111192" cy="217000"/>
              </a:xfrm>
              <a:prstGeom prst="rect">
                <a:avLst/>
              </a:prstGeom>
              <a:solidFill>
                <a:srgbClr val="FF7C80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ctr" latinLnBrk="0">
                  <a:defRPr/>
                </a:pPr>
                <a:endParaRPr lang="en-US" altLang="ko-KR" sz="1600" b="1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endParaRPr>
              </a:p>
            </p:txBody>
          </p:sp>
        </p:grpSp>
        <p:sp>
          <p:nvSpPr>
            <p:cNvPr id="83" name="직사각형 34">
              <a:extLst>
                <a:ext uri="{FF2B5EF4-FFF2-40B4-BE49-F238E27FC236}">
                  <a16:creationId xmlns:a16="http://schemas.microsoft.com/office/drawing/2014/main" id="{528376D0-10BA-4527-A1EE-A480F2121A29}"/>
                </a:ext>
              </a:extLst>
            </p:cNvPr>
            <p:cNvSpPr/>
            <p:nvPr/>
          </p:nvSpPr>
          <p:spPr>
            <a:xfrm>
              <a:off x="1711588" y="1407973"/>
              <a:ext cx="1296000" cy="129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defRPr/>
              </a:pPr>
              <a:endParaRPr lang="en-US" altLang="ko-KR" sz="11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sp>
          <p:nvSpPr>
            <p:cNvPr id="82" name="직사각형 26">
              <a:extLst>
                <a:ext uri="{FF2B5EF4-FFF2-40B4-BE49-F238E27FC236}">
                  <a16:creationId xmlns:a16="http://schemas.microsoft.com/office/drawing/2014/main" id="{FEDF278A-71FD-4861-AEEB-341574EC51B7}"/>
                </a:ext>
              </a:extLst>
            </p:cNvPr>
            <p:cNvSpPr/>
            <p:nvPr/>
          </p:nvSpPr>
          <p:spPr>
            <a:xfrm>
              <a:off x="916907" y="2688620"/>
              <a:ext cx="2885362" cy="14355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姓名</a:t>
              </a:r>
            </a:p>
            <a:p>
              <a:pPr algn="ctr">
                <a:lnSpc>
                  <a:spcPct val="150000"/>
                </a:lnSpc>
              </a:pPr>
              <a:r>
                <a:rPr lang="zh-TW" altLang="en-US" sz="1350" b="1" dirty="0">
                  <a:solidFill>
                    <a:srgbClr val="D69D3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專</a:t>
              </a:r>
              <a:r>
                <a:rPr lang="en-US" altLang="zh-TW" sz="1350" b="1" dirty="0">
                  <a:solidFill>
                    <a:srgbClr val="D69D3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......</a:t>
              </a:r>
            </a:p>
            <a:p>
              <a:pPr algn="ctr">
                <a:lnSpc>
                  <a:spcPct val="150000"/>
                </a:lnSpc>
                <a:spcAft>
                  <a:spcPts val="300"/>
                </a:spcAft>
              </a:pPr>
              <a:r>
                <a:rPr lang="zh-TW" altLang="en-US" sz="1400" dirty="0">
                  <a:solidFill>
                    <a:srgbClr val="262626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負責功能：</a:t>
              </a:r>
              <a:endParaRPr lang="en-US" altLang="zh-TW" sz="1400" dirty="0">
                <a:solidFill>
                  <a:srgbClr val="262626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endParaRPr>
            </a:p>
            <a:p>
              <a:pPr marL="360000" lvl="1" indent="-285750">
                <a:lnSpc>
                  <a:spcPts val="2200"/>
                </a:lnSpc>
                <a:buFont typeface="Wingdings" panose="05000000000000000000" pitchFamily="2" charset="2"/>
                <a:buChar char="n"/>
              </a:pP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切版</a:t>
              </a:r>
              <a:r>
                <a: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&amp;</a:t>
              </a: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功能</a:t>
              </a:r>
              <a:endPara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8204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CF5F3A8-3883-4036-E3C2-F1E86548CE3A}"/>
              </a:ext>
            </a:extLst>
          </p:cNvPr>
          <p:cNvGrpSpPr/>
          <p:nvPr/>
        </p:nvGrpSpPr>
        <p:grpSpPr>
          <a:xfrm>
            <a:off x="303229" y="189421"/>
            <a:ext cx="11729595" cy="6479158"/>
            <a:chOff x="303229" y="189421"/>
            <a:chExt cx="11729595" cy="647915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1B7A0A-3093-BB3F-833F-E8D4C2658871}"/>
                </a:ext>
              </a:extLst>
            </p:cNvPr>
            <p:cNvSpPr/>
            <p:nvPr/>
          </p:nvSpPr>
          <p:spPr>
            <a:xfrm>
              <a:off x="447282" y="332882"/>
              <a:ext cx="11585542" cy="63318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ED21454-01CF-D605-6F83-C5D090E3516F}"/>
                </a:ext>
              </a:extLst>
            </p:cNvPr>
            <p:cNvSpPr/>
            <p:nvPr/>
          </p:nvSpPr>
          <p:spPr>
            <a:xfrm>
              <a:off x="378545" y="267779"/>
              <a:ext cx="11585542" cy="6400800"/>
            </a:xfrm>
            <a:prstGeom prst="rect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8E138-7319-2AC7-9F4A-36DA3C4CCAD3}"/>
                </a:ext>
              </a:extLst>
            </p:cNvPr>
            <p:cNvSpPr/>
            <p:nvPr/>
          </p:nvSpPr>
          <p:spPr>
            <a:xfrm>
              <a:off x="303229" y="193249"/>
              <a:ext cx="11585542" cy="6400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2580B0-2A2F-69C2-2CD3-BA6DE6B28AB7}"/>
                </a:ext>
              </a:extLst>
            </p:cNvPr>
            <p:cNvSpPr/>
            <p:nvPr/>
          </p:nvSpPr>
          <p:spPr>
            <a:xfrm>
              <a:off x="303229" y="189421"/>
              <a:ext cx="11585542" cy="469605"/>
            </a:xfrm>
            <a:prstGeom prst="rect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75000"/>
                </a:schemeClr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723900" lvl="2">
                <a:defRPr/>
              </a:pPr>
              <a:r>
                <a:rPr lang="zh-TW" altLang="en-US" sz="2400" b="1" kern="0" dirty="0">
                  <a:ln w="952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7C80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組員介紹</a:t>
              </a:r>
              <a:endParaRPr lang="ko-KR" altLang="en-US" sz="2400" dirty="0">
                <a:ln w="9525">
                  <a:solidFill>
                    <a:schemeClr val="tx1"/>
                  </a:solidFill>
                </a:ln>
                <a:solidFill>
                  <a:prstClr val="white">
                    <a:lumMod val="50000"/>
                  </a:prstClr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23B39E-912C-802C-5C17-744A46050F7A}"/>
                </a:ext>
              </a:extLst>
            </p:cNvPr>
            <p:cNvSpPr/>
            <p:nvPr/>
          </p:nvSpPr>
          <p:spPr>
            <a:xfrm>
              <a:off x="11207988" y="304520"/>
              <a:ext cx="180000" cy="180000"/>
            </a:xfrm>
            <a:prstGeom prst="ellipse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689698-AF66-1421-D912-F2E46C911DEA}"/>
                </a:ext>
              </a:extLst>
            </p:cNvPr>
            <p:cNvSpPr/>
            <p:nvPr/>
          </p:nvSpPr>
          <p:spPr>
            <a:xfrm>
              <a:off x="11506949" y="304520"/>
              <a:ext cx="180000" cy="180000"/>
            </a:xfrm>
            <a:prstGeom prst="ellipse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1A03F6-6D5F-B590-89B4-898E442D64EF}"/>
                </a:ext>
              </a:extLst>
            </p:cNvPr>
            <p:cNvSpPr/>
            <p:nvPr/>
          </p:nvSpPr>
          <p:spPr>
            <a:xfrm>
              <a:off x="303229" y="193249"/>
              <a:ext cx="500783" cy="469604"/>
            </a:xfrm>
            <a:prstGeom prst="rect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grpSp>
          <p:nvGrpSpPr>
            <p:cNvPr id="22" name="Group 16">
              <a:extLst>
                <a:ext uri="{FF2B5EF4-FFF2-40B4-BE49-F238E27FC236}">
                  <a16:creationId xmlns:a16="http://schemas.microsoft.com/office/drawing/2014/main" id="{11255E9F-76E7-C9B1-D0AF-0ED1177971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700" y="287246"/>
              <a:ext cx="225839" cy="25957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D916E8B-F449-9F03-AB47-3C7659894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F3DEED97-16CB-40A7-BAF6-D821967D7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95D0993-DCC4-5383-0FE2-AB3EA034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34CC5D06-E90D-237F-F3A7-3CCFC76A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</p:grp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183FF602-C2AB-4C07-9724-BE2B18355A95}"/>
              </a:ext>
            </a:extLst>
          </p:cNvPr>
          <p:cNvGrpSpPr/>
          <p:nvPr/>
        </p:nvGrpSpPr>
        <p:grpSpPr>
          <a:xfrm>
            <a:off x="893295" y="821313"/>
            <a:ext cx="3085724" cy="5703805"/>
            <a:chOff x="880536" y="821312"/>
            <a:chExt cx="3085724" cy="5703805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B4F6B7A1-C91C-4C17-838E-25738BCF8483}"/>
                </a:ext>
              </a:extLst>
            </p:cNvPr>
            <p:cNvGrpSpPr/>
            <p:nvPr/>
          </p:nvGrpSpPr>
          <p:grpSpPr>
            <a:xfrm>
              <a:off x="880536" y="821312"/>
              <a:ext cx="3085724" cy="5703805"/>
              <a:chOff x="1929765" y="1640889"/>
              <a:chExt cx="2046152" cy="2538024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BABC986B-8A2A-DDEF-A433-2B797BDD59D2}"/>
                  </a:ext>
                </a:extLst>
              </p:cNvPr>
              <p:cNvSpPr/>
              <p:nvPr/>
            </p:nvSpPr>
            <p:spPr>
              <a:xfrm>
                <a:off x="2011919" y="1747653"/>
                <a:ext cx="1963998" cy="2431260"/>
              </a:xfrm>
              <a:prstGeom prst="rect">
                <a:avLst/>
              </a:prstGeom>
              <a:pattFill prst="ltUpDiag">
                <a:fgClr>
                  <a:schemeClr val="tx1">
                    <a:lumMod val="65000"/>
                    <a:lumOff val="35000"/>
                  </a:schemeClr>
                </a:fgClr>
                <a:bgClr>
                  <a:schemeClr val="bg1"/>
                </a:bgClr>
              </a:patt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3ECC870C-BE3A-268F-96BC-103957B4C796}"/>
                  </a:ext>
                </a:extLst>
              </p:cNvPr>
              <p:cNvSpPr/>
              <p:nvPr/>
            </p:nvSpPr>
            <p:spPr>
              <a:xfrm>
                <a:off x="1929765" y="1640890"/>
                <a:ext cx="1963998" cy="247461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28" name="모서리가 둥근 직사각형 30">
                <a:extLst>
                  <a:ext uri="{FF2B5EF4-FFF2-40B4-BE49-F238E27FC236}">
                    <a16:creationId xmlns:a16="http://schemas.microsoft.com/office/drawing/2014/main" id="{7D23F8BA-D340-B10B-1A6F-94C4F029312E}"/>
                  </a:ext>
                </a:extLst>
              </p:cNvPr>
              <p:cNvSpPr/>
              <p:nvPr/>
            </p:nvSpPr>
            <p:spPr>
              <a:xfrm>
                <a:off x="2040957" y="1640890"/>
                <a:ext cx="1852806" cy="217000"/>
              </a:xfrm>
              <a:prstGeom prst="rect">
                <a:avLst/>
              </a:prstGeom>
              <a:solidFill>
                <a:schemeClr val="tx1">
                  <a:alpha val="41000"/>
                </a:schemeClr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r>
                  <a:rPr lang="en-US" altLang="zh-TW" b="1" dirty="0">
                    <a:solidFill>
                      <a:prstClr val="white"/>
                    </a:solidFill>
                    <a:latin typeface="Noto Sans TC Medium" panose="020B0600000000000000" pitchFamily="34" charset="-128"/>
                    <a:ea typeface="Noto Sans TC Medium" panose="020B0600000000000000" pitchFamily="34" charset="-128"/>
                  </a:rPr>
                  <a:t>	</a:t>
                </a:r>
                <a:r>
                  <a:rPr lang="zh-TW" altLang="en-US" b="1" dirty="0">
                    <a:solidFill>
                      <a:prstClr val="white"/>
                    </a:solidFill>
                    <a:latin typeface="Noto Sans TC Medium" panose="020B0600000000000000" pitchFamily="34" charset="-128"/>
                    <a:ea typeface="Noto Sans TC Medium" panose="020B0600000000000000" pitchFamily="34" charset="-128"/>
                  </a:rPr>
                  <a:t>  組長</a:t>
                </a:r>
                <a:endParaRPr lang="en-US" altLang="ko-KR" b="1" dirty="0">
                  <a:solidFill>
                    <a:prstClr val="white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endParaRPr>
              </a:p>
            </p:txBody>
          </p:sp>
          <p:sp>
            <p:nvSpPr>
              <p:cNvPr id="29" name="모서리가 둥근 직사각형 30">
                <a:extLst>
                  <a:ext uri="{FF2B5EF4-FFF2-40B4-BE49-F238E27FC236}">
                    <a16:creationId xmlns:a16="http://schemas.microsoft.com/office/drawing/2014/main" id="{DAB8D1F8-F16B-415F-EE8A-7C510AD63D3E}"/>
                  </a:ext>
                </a:extLst>
              </p:cNvPr>
              <p:cNvSpPr/>
              <p:nvPr/>
            </p:nvSpPr>
            <p:spPr>
              <a:xfrm>
                <a:off x="1932957" y="1640889"/>
                <a:ext cx="111192" cy="217000"/>
              </a:xfrm>
              <a:prstGeom prst="rect">
                <a:avLst/>
              </a:prstGeom>
              <a:solidFill>
                <a:srgbClr val="FF7C80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ctr" latinLnBrk="0">
                  <a:defRPr/>
                </a:pPr>
                <a:endParaRPr lang="en-US" altLang="ko-KR" sz="1600" b="1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endParaRPr>
              </a:p>
            </p:txBody>
          </p:sp>
        </p:grpSp>
        <p:sp>
          <p:nvSpPr>
            <p:cNvPr id="57" name="직사각형 34">
              <a:extLst>
                <a:ext uri="{FF2B5EF4-FFF2-40B4-BE49-F238E27FC236}">
                  <a16:creationId xmlns:a16="http://schemas.microsoft.com/office/drawing/2014/main" id="{6D389C93-D7B2-4FA9-9E55-0CD7E2B52BCD}"/>
                </a:ext>
              </a:extLst>
            </p:cNvPr>
            <p:cNvSpPr/>
            <p:nvPr/>
          </p:nvSpPr>
          <p:spPr>
            <a:xfrm>
              <a:off x="1711588" y="1407973"/>
              <a:ext cx="1296000" cy="129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defRPr/>
              </a:pPr>
              <a:endParaRPr lang="en-US" altLang="ko-KR" sz="11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sp>
          <p:nvSpPr>
            <p:cNvPr id="33" name="직사각형 26">
              <a:extLst>
                <a:ext uri="{FF2B5EF4-FFF2-40B4-BE49-F238E27FC236}">
                  <a16:creationId xmlns:a16="http://schemas.microsoft.com/office/drawing/2014/main" id="{C43A564F-A9D5-46C4-B1C0-CC0A3228F405}"/>
                </a:ext>
              </a:extLst>
            </p:cNvPr>
            <p:cNvSpPr/>
            <p:nvPr/>
          </p:nvSpPr>
          <p:spPr>
            <a:xfrm>
              <a:off x="916907" y="2688620"/>
              <a:ext cx="2885362" cy="14355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姓名</a:t>
              </a:r>
            </a:p>
            <a:p>
              <a:pPr algn="ctr">
                <a:lnSpc>
                  <a:spcPct val="150000"/>
                </a:lnSpc>
              </a:pPr>
              <a:r>
                <a:rPr lang="zh-TW" altLang="en-US" sz="1350" b="1" dirty="0">
                  <a:solidFill>
                    <a:srgbClr val="D69D3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專</a:t>
              </a:r>
              <a:r>
                <a:rPr lang="en-US" altLang="zh-TW" sz="1350" b="1" dirty="0">
                  <a:solidFill>
                    <a:srgbClr val="D69D3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......</a:t>
              </a:r>
            </a:p>
            <a:p>
              <a:pPr algn="ctr">
                <a:lnSpc>
                  <a:spcPct val="150000"/>
                </a:lnSpc>
                <a:spcAft>
                  <a:spcPts val="300"/>
                </a:spcAft>
              </a:pPr>
              <a:r>
                <a:rPr lang="zh-TW" altLang="en-US" sz="1400" dirty="0">
                  <a:solidFill>
                    <a:srgbClr val="262626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負責功能：</a:t>
              </a:r>
              <a:endParaRPr lang="en-US" altLang="zh-TW" sz="1400" dirty="0">
                <a:solidFill>
                  <a:srgbClr val="262626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endParaRPr>
            </a:p>
            <a:p>
              <a:pPr marL="360000" lvl="1" indent="-285750">
                <a:lnSpc>
                  <a:spcPts val="2200"/>
                </a:lnSpc>
                <a:buFont typeface="Wingdings" panose="05000000000000000000" pitchFamily="2" charset="2"/>
                <a:buChar char="n"/>
              </a:pP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切版</a:t>
              </a:r>
              <a:r>
                <a: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&amp;</a:t>
              </a: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功能</a:t>
              </a:r>
              <a:endPara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endParaRPr>
            </a:p>
          </p:txBody>
        </p:sp>
      </p:grp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AA789DAC-05FE-4951-B704-EBC327DAD60F}"/>
              </a:ext>
            </a:extLst>
          </p:cNvPr>
          <p:cNvGrpSpPr/>
          <p:nvPr/>
        </p:nvGrpSpPr>
        <p:grpSpPr>
          <a:xfrm>
            <a:off x="4628454" y="821313"/>
            <a:ext cx="3085724" cy="5703805"/>
            <a:chOff x="880536" y="821312"/>
            <a:chExt cx="3085724" cy="5703805"/>
          </a:xfrm>
        </p:grpSpPr>
        <p:grpSp>
          <p:nvGrpSpPr>
            <p:cNvPr id="70" name="群組 69">
              <a:extLst>
                <a:ext uri="{FF2B5EF4-FFF2-40B4-BE49-F238E27FC236}">
                  <a16:creationId xmlns:a16="http://schemas.microsoft.com/office/drawing/2014/main" id="{6FD7EE72-7C0F-41E5-9939-4296926B2C91}"/>
                </a:ext>
              </a:extLst>
            </p:cNvPr>
            <p:cNvGrpSpPr/>
            <p:nvPr/>
          </p:nvGrpSpPr>
          <p:grpSpPr>
            <a:xfrm>
              <a:off x="880536" y="821312"/>
              <a:ext cx="3085724" cy="5703805"/>
              <a:chOff x="1929765" y="1640889"/>
              <a:chExt cx="2046152" cy="2538024"/>
            </a:xfrm>
          </p:grpSpPr>
          <p:sp>
            <p:nvSpPr>
              <p:cNvPr id="75" name="직사각형 24">
                <a:extLst>
                  <a:ext uri="{FF2B5EF4-FFF2-40B4-BE49-F238E27FC236}">
                    <a16:creationId xmlns:a16="http://schemas.microsoft.com/office/drawing/2014/main" id="{016BED91-D739-43F0-9F4C-45C312717C7E}"/>
                  </a:ext>
                </a:extLst>
              </p:cNvPr>
              <p:cNvSpPr/>
              <p:nvPr/>
            </p:nvSpPr>
            <p:spPr>
              <a:xfrm>
                <a:off x="2011919" y="1747653"/>
                <a:ext cx="1963998" cy="2431260"/>
              </a:xfrm>
              <a:prstGeom prst="rect">
                <a:avLst/>
              </a:prstGeom>
              <a:pattFill prst="ltUpDiag">
                <a:fgClr>
                  <a:schemeClr val="tx1">
                    <a:lumMod val="65000"/>
                    <a:lumOff val="35000"/>
                  </a:schemeClr>
                </a:fgClr>
                <a:bgClr>
                  <a:schemeClr val="bg1"/>
                </a:bgClr>
              </a:patt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76" name="직사각형 25">
                <a:extLst>
                  <a:ext uri="{FF2B5EF4-FFF2-40B4-BE49-F238E27FC236}">
                    <a16:creationId xmlns:a16="http://schemas.microsoft.com/office/drawing/2014/main" id="{90D778E9-E246-4BF7-8620-C2DC2C63F3BC}"/>
                  </a:ext>
                </a:extLst>
              </p:cNvPr>
              <p:cNvSpPr/>
              <p:nvPr/>
            </p:nvSpPr>
            <p:spPr>
              <a:xfrm>
                <a:off x="1929765" y="1640890"/>
                <a:ext cx="1963998" cy="247461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77" name="모서리가 둥근 직사각형 30">
                <a:extLst>
                  <a:ext uri="{FF2B5EF4-FFF2-40B4-BE49-F238E27FC236}">
                    <a16:creationId xmlns:a16="http://schemas.microsoft.com/office/drawing/2014/main" id="{C4001719-7640-4975-B0C9-FCEA2D5102E9}"/>
                  </a:ext>
                </a:extLst>
              </p:cNvPr>
              <p:cNvSpPr/>
              <p:nvPr/>
            </p:nvSpPr>
            <p:spPr>
              <a:xfrm>
                <a:off x="2040957" y="1640890"/>
                <a:ext cx="1852806" cy="217000"/>
              </a:xfrm>
              <a:prstGeom prst="rect">
                <a:avLst/>
              </a:prstGeom>
              <a:solidFill>
                <a:schemeClr val="tx1">
                  <a:alpha val="41000"/>
                </a:schemeClr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r>
                  <a:rPr lang="en-US" altLang="zh-TW" b="1" dirty="0">
                    <a:solidFill>
                      <a:prstClr val="white"/>
                    </a:solidFill>
                    <a:latin typeface="Noto Sans TC Medium" panose="020B0600000000000000" pitchFamily="34" charset="-128"/>
                    <a:ea typeface="Noto Sans TC Medium" panose="020B0600000000000000" pitchFamily="34" charset="-128"/>
                  </a:rPr>
                  <a:t>	</a:t>
                </a:r>
                <a:r>
                  <a:rPr lang="zh-TW" altLang="en-US" b="1" dirty="0">
                    <a:solidFill>
                      <a:prstClr val="white"/>
                    </a:solidFill>
                    <a:latin typeface="Noto Sans TC Medium" panose="020B0600000000000000" pitchFamily="34" charset="-128"/>
                    <a:ea typeface="Noto Sans TC Medium" panose="020B0600000000000000" pitchFamily="34" charset="-128"/>
                  </a:rPr>
                  <a:t>  組員</a:t>
                </a:r>
                <a:endParaRPr lang="en-US" altLang="ko-KR" b="1" dirty="0">
                  <a:solidFill>
                    <a:prstClr val="white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endParaRPr>
              </a:p>
            </p:txBody>
          </p:sp>
          <p:sp>
            <p:nvSpPr>
              <p:cNvPr id="78" name="모서리가 둥근 직사각형 30">
                <a:extLst>
                  <a:ext uri="{FF2B5EF4-FFF2-40B4-BE49-F238E27FC236}">
                    <a16:creationId xmlns:a16="http://schemas.microsoft.com/office/drawing/2014/main" id="{FB165EF1-E3E7-478D-8F2D-BCEF2E9BF40C}"/>
                  </a:ext>
                </a:extLst>
              </p:cNvPr>
              <p:cNvSpPr/>
              <p:nvPr/>
            </p:nvSpPr>
            <p:spPr>
              <a:xfrm>
                <a:off x="1932957" y="1640889"/>
                <a:ext cx="111192" cy="217000"/>
              </a:xfrm>
              <a:prstGeom prst="rect">
                <a:avLst/>
              </a:prstGeom>
              <a:solidFill>
                <a:srgbClr val="FF7C80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ctr" latinLnBrk="0">
                  <a:defRPr/>
                </a:pPr>
                <a:endParaRPr lang="en-US" altLang="ko-KR" sz="1600" b="1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endParaRPr>
              </a:p>
            </p:txBody>
          </p:sp>
        </p:grpSp>
        <p:sp>
          <p:nvSpPr>
            <p:cNvPr id="73" name="직사각형 34">
              <a:extLst>
                <a:ext uri="{FF2B5EF4-FFF2-40B4-BE49-F238E27FC236}">
                  <a16:creationId xmlns:a16="http://schemas.microsoft.com/office/drawing/2014/main" id="{D5F6CBC5-ABAB-4108-B8B7-9657EA7F40D8}"/>
                </a:ext>
              </a:extLst>
            </p:cNvPr>
            <p:cNvSpPr/>
            <p:nvPr/>
          </p:nvSpPr>
          <p:spPr>
            <a:xfrm>
              <a:off x="1711588" y="1407973"/>
              <a:ext cx="1296000" cy="129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defRPr/>
              </a:pPr>
              <a:endParaRPr lang="en-US" altLang="ko-KR" sz="11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sp>
          <p:nvSpPr>
            <p:cNvPr id="72" name="직사각형 26">
              <a:extLst>
                <a:ext uri="{FF2B5EF4-FFF2-40B4-BE49-F238E27FC236}">
                  <a16:creationId xmlns:a16="http://schemas.microsoft.com/office/drawing/2014/main" id="{FA0380B6-8D7F-4864-B1F4-32307B424ECA}"/>
                </a:ext>
              </a:extLst>
            </p:cNvPr>
            <p:cNvSpPr/>
            <p:nvPr/>
          </p:nvSpPr>
          <p:spPr>
            <a:xfrm>
              <a:off x="916907" y="2688620"/>
              <a:ext cx="2885362" cy="14355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姓名</a:t>
              </a:r>
            </a:p>
            <a:p>
              <a:pPr algn="ctr">
                <a:lnSpc>
                  <a:spcPct val="150000"/>
                </a:lnSpc>
              </a:pPr>
              <a:r>
                <a:rPr lang="zh-TW" altLang="en-US" sz="1350" b="1" dirty="0">
                  <a:solidFill>
                    <a:srgbClr val="D69D3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專</a:t>
              </a:r>
              <a:r>
                <a:rPr lang="en-US" altLang="zh-TW" sz="1350" b="1" dirty="0">
                  <a:solidFill>
                    <a:srgbClr val="D69D3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......</a:t>
              </a:r>
            </a:p>
            <a:p>
              <a:pPr algn="ctr">
                <a:lnSpc>
                  <a:spcPct val="150000"/>
                </a:lnSpc>
                <a:spcAft>
                  <a:spcPts val="300"/>
                </a:spcAft>
              </a:pPr>
              <a:r>
                <a:rPr lang="zh-TW" altLang="en-US" sz="1400" dirty="0">
                  <a:solidFill>
                    <a:srgbClr val="262626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負責功能：</a:t>
              </a:r>
              <a:endParaRPr lang="en-US" altLang="zh-TW" sz="1400" dirty="0">
                <a:solidFill>
                  <a:srgbClr val="262626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endParaRPr>
            </a:p>
            <a:p>
              <a:pPr marL="360000" lvl="1" indent="-285750">
                <a:lnSpc>
                  <a:spcPts val="2200"/>
                </a:lnSpc>
                <a:buFont typeface="Wingdings" panose="05000000000000000000" pitchFamily="2" charset="2"/>
                <a:buChar char="n"/>
              </a:pP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切版</a:t>
              </a:r>
              <a:r>
                <a: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&amp;</a:t>
              </a: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功能</a:t>
              </a:r>
              <a:endPara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endParaRPr>
            </a:p>
          </p:txBody>
        </p:sp>
      </p:grpSp>
      <p:grpSp>
        <p:nvGrpSpPr>
          <p:cNvPr id="79" name="群組 78">
            <a:extLst>
              <a:ext uri="{FF2B5EF4-FFF2-40B4-BE49-F238E27FC236}">
                <a16:creationId xmlns:a16="http://schemas.microsoft.com/office/drawing/2014/main" id="{51EFDDDE-5DC7-42F0-8690-37349108F587}"/>
              </a:ext>
            </a:extLst>
          </p:cNvPr>
          <p:cNvGrpSpPr/>
          <p:nvPr/>
        </p:nvGrpSpPr>
        <p:grpSpPr>
          <a:xfrm>
            <a:off x="8363612" y="821313"/>
            <a:ext cx="3085724" cy="5703805"/>
            <a:chOff x="880536" y="821312"/>
            <a:chExt cx="3085724" cy="5703805"/>
          </a:xfrm>
        </p:grpSpPr>
        <p:grpSp>
          <p:nvGrpSpPr>
            <p:cNvPr id="80" name="群組 79">
              <a:extLst>
                <a:ext uri="{FF2B5EF4-FFF2-40B4-BE49-F238E27FC236}">
                  <a16:creationId xmlns:a16="http://schemas.microsoft.com/office/drawing/2014/main" id="{7D0A37BF-B9EE-49EE-8296-89076CE8FFC0}"/>
                </a:ext>
              </a:extLst>
            </p:cNvPr>
            <p:cNvGrpSpPr/>
            <p:nvPr/>
          </p:nvGrpSpPr>
          <p:grpSpPr>
            <a:xfrm>
              <a:off x="880536" y="821312"/>
              <a:ext cx="3085724" cy="5703805"/>
              <a:chOff x="1929765" y="1640889"/>
              <a:chExt cx="2046152" cy="2538024"/>
            </a:xfrm>
          </p:grpSpPr>
          <p:sp>
            <p:nvSpPr>
              <p:cNvPr id="85" name="직사각형 24">
                <a:extLst>
                  <a:ext uri="{FF2B5EF4-FFF2-40B4-BE49-F238E27FC236}">
                    <a16:creationId xmlns:a16="http://schemas.microsoft.com/office/drawing/2014/main" id="{A63C885E-AD41-4F82-807B-3053BAD1EBBA}"/>
                  </a:ext>
                </a:extLst>
              </p:cNvPr>
              <p:cNvSpPr/>
              <p:nvPr/>
            </p:nvSpPr>
            <p:spPr>
              <a:xfrm>
                <a:off x="2011919" y="1747653"/>
                <a:ext cx="1963998" cy="2431260"/>
              </a:xfrm>
              <a:prstGeom prst="rect">
                <a:avLst/>
              </a:prstGeom>
              <a:pattFill prst="ltUpDiag">
                <a:fgClr>
                  <a:schemeClr val="tx1">
                    <a:lumMod val="65000"/>
                    <a:lumOff val="35000"/>
                  </a:schemeClr>
                </a:fgClr>
                <a:bgClr>
                  <a:schemeClr val="bg1"/>
                </a:bgClr>
              </a:patt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86" name="직사각형 25">
                <a:extLst>
                  <a:ext uri="{FF2B5EF4-FFF2-40B4-BE49-F238E27FC236}">
                    <a16:creationId xmlns:a16="http://schemas.microsoft.com/office/drawing/2014/main" id="{B3A25E06-7B5F-42DE-BE95-B4E5A0241036}"/>
                  </a:ext>
                </a:extLst>
              </p:cNvPr>
              <p:cNvSpPr/>
              <p:nvPr/>
            </p:nvSpPr>
            <p:spPr>
              <a:xfrm>
                <a:off x="1929765" y="1640890"/>
                <a:ext cx="1963998" cy="247461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87" name="모서리가 둥근 직사각형 30">
                <a:extLst>
                  <a:ext uri="{FF2B5EF4-FFF2-40B4-BE49-F238E27FC236}">
                    <a16:creationId xmlns:a16="http://schemas.microsoft.com/office/drawing/2014/main" id="{729D7003-AF7A-420F-A85E-FDD18B590D48}"/>
                  </a:ext>
                </a:extLst>
              </p:cNvPr>
              <p:cNvSpPr/>
              <p:nvPr/>
            </p:nvSpPr>
            <p:spPr>
              <a:xfrm>
                <a:off x="2040957" y="1640890"/>
                <a:ext cx="1852806" cy="217000"/>
              </a:xfrm>
              <a:prstGeom prst="rect">
                <a:avLst/>
              </a:prstGeom>
              <a:solidFill>
                <a:schemeClr val="tx1">
                  <a:alpha val="41000"/>
                </a:schemeClr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r>
                  <a:rPr lang="en-US" altLang="zh-TW" b="1" dirty="0">
                    <a:solidFill>
                      <a:prstClr val="white"/>
                    </a:solidFill>
                    <a:latin typeface="Noto Sans TC Medium" panose="020B0600000000000000" pitchFamily="34" charset="-128"/>
                    <a:ea typeface="Noto Sans TC Medium" panose="020B0600000000000000" pitchFamily="34" charset="-128"/>
                  </a:rPr>
                  <a:t>	</a:t>
                </a:r>
                <a:r>
                  <a:rPr lang="zh-TW" altLang="en-US" b="1" dirty="0">
                    <a:solidFill>
                      <a:prstClr val="white"/>
                    </a:solidFill>
                    <a:latin typeface="Noto Sans TC Medium" panose="020B0600000000000000" pitchFamily="34" charset="-128"/>
                    <a:ea typeface="Noto Sans TC Medium" panose="020B0600000000000000" pitchFamily="34" charset="-128"/>
                  </a:rPr>
                  <a:t>  組員</a:t>
                </a:r>
                <a:endParaRPr lang="en-US" altLang="ko-KR" b="1" dirty="0">
                  <a:solidFill>
                    <a:prstClr val="white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endParaRPr>
              </a:p>
            </p:txBody>
          </p:sp>
          <p:sp>
            <p:nvSpPr>
              <p:cNvPr id="88" name="모서리가 둥근 직사각형 30">
                <a:extLst>
                  <a:ext uri="{FF2B5EF4-FFF2-40B4-BE49-F238E27FC236}">
                    <a16:creationId xmlns:a16="http://schemas.microsoft.com/office/drawing/2014/main" id="{FA14FF74-556C-44AD-B087-032EB249FD49}"/>
                  </a:ext>
                </a:extLst>
              </p:cNvPr>
              <p:cNvSpPr/>
              <p:nvPr/>
            </p:nvSpPr>
            <p:spPr>
              <a:xfrm>
                <a:off x="1932957" y="1640889"/>
                <a:ext cx="111192" cy="217000"/>
              </a:xfrm>
              <a:prstGeom prst="rect">
                <a:avLst/>
              </a:prstGeom>
              <a:solidFill>
                <a:srgbClr val="FF7C80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ctr" latinLnBrk="0">
                  <a:defRPr/>
                </a:pPr>
                <a:endParaRPr lang="en-US" altLang="ko-KR" sz="1600" b="1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endParaRPr>
              </a:p>
            </p:txBody>
          </p:sp>
        </p:grpSp>
        <p:sp>
          <p:nvSpPr>
            <p:cNvPr id="83" name="직사각형 34">
              <a:extLst>
                <a:ext uri="{FF2B5EF4-FFF2-40B4-BE49-F238E27FC236}">
                  <a16:creationId xmlns:a16="http://schemas.microsoft.com/office/drawing/2014/main" id="{528376D0-10BA-4527-A1EE-A480F2121A29}"/>
                </a:ext>
              </a:extLst>
            </p:cNvPr>
            <p:cNvSpPr/>
            <p:nvPr/>
          </p:nvSpPr>
          <p:spPr>
            <a:xfrm>
              <a:off x="1711588" y="1407973"/>
              <a:ext cx="1296000" cy="129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defRPr/>
              </a:pPr>
              <a:endParaRPr lang="en-US" altLang="ko-KR" sz="11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sp>
          <p:nvSpPr>
            <p:cNvPr id="82" name="직사각형 26">
              <a:extLst>
                <a:ext uri="{FF2B5EF4-FFF2-40B4-BE49-F238E27FC236}">
                  <a16:creationId xmlns:a16="http://schemas.microsoft.com/office/drawing/2014/main" id="{FEDF278A-71FD-4861-AEEB-341574EC51B7}"/>
                </a:ext>
              </a:extLst>
            </p:cNvPr>
            <p:cNvSpPr/>
            <p:nvPr/>
          </p:nvSpPr>
          <p:spPr>
            <a:xfrm>
              <a:off x="916907" y="2688620"/>
              <a:ext cx="2885362" cy="14355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姓名</a:t>
              </a:r>
            </a:p>
            <a:p>
              <a:pPr algn="ctr">
                <a:lnSpc>
                  <a:spcPct val="150000"/>
                </a:lnSpc>
              </a:pPr>
              <a:r>
                <a:rPr lang="zh-TW" altLang="en-US" sz="1350" b="1" dirty="0">
                  <a:solidFill>
                    <a:srgbClr val="D69D3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專</a:t>
              </a:r>
              <a:r>
                <a:rPr lang="en-US" altLang="zh-TW" sz="1350" b="1" dirty="0">
                  <a:solidFill>
                    <a:srgbClr val="D69D3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......</a:t>
              </a:r>
            </a:p>
            <a:p>
              <a:pPr algn="ctr">
                <a:lnSpc>
                  <a:spcPct val="150000"/>
                </a:lnSpc>
                <a:spcAft>
                  <a:spcPts val="300"/>
                </a:spcAft>
              </a:pPr>
              <a:r>
                <a:rPr lang="zh-TW" altLang="en-US" sz="1400" dirty="0">
                  <a:solidFill>
                    <a:srgbClr val="262626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負責功能：</a:t>
              </a:r>
              <a:endParaRPr lang="en-US" altLang="zh-TW" sz="1400" dirty="0">
                <a:solidFill>
                  <a:srgbClr val="262626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endParaRPr>
            </a:p>
            <a:p>
              <a:pPr marL="360000" lvl="1" indent="-285750">
                <a:lnSpc>
                  <a:spcPts val="2200"/>
                </a:lnSpc>
                <a:buFont typeface="Wingdings" panose="05000000000000000000" pitchFamily="2" charset="2"/>
                <a:buChar char="n"/>
              </a:pP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切版</a:t>
              </a:r>
              <a:r>
                <a: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&amp;</a:t>
              </a:r>
              <a:r>
                <a:rPr lang="zh-TW" altLang="en-US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rPr>
                <a:t>功能</a:t>
              </a:r>
              <a:endPara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6613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CF5F3A8-3883-4036-E3C2-F1E86548CE3A}"/>
              </a:ext>
            </a:extLst>
          </p:cNvPr>
          <p:cNvGrpSpPr/>
          <p:nvPr/>
        </p:nvGrpSpPr>
        <p:grpSpPr>
          <a:xfrm>
            <a:off x="303229" y="189421"/>
            <a:ext cx="11729595" cy="6479158"/>
            <a:chOff x="303229" y="189421"/>
            <a:chExt cx="11729595" cy="647915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1B7A0A-3093-BB3F-833F-E8D4C2658871}"/>
                </a:ext>
              </a:extLst>
            </p:cNvPr>
            <p:cNvSpPr/>
            <p:nvPr/>
          </p:nvSpPr>
          <p:spPr>
            <a:xfrm>
              <a:off x="447282" y="332882"/>
              <a:ext cx="11585542" cy="63318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ED21454-01CF-D605-6F83-C5D090E3516F}"/>
                </a:ext>
              </a:extLst>
            </p:cNvPr>
            <p:cNvSpPr/>
            <p:nvPr/>
          </p:nvSpPr>
          <p:spPr>
            <a:xfrm>
              <a:off x="378545" y="267779"/>
              <a:ext cx="11585542" cy="6400800"/>
            </a:xfrm>
            <a:prstGeom prst="rect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8E138-7319-2AC7-9F4A-36DA3C4CCAD3}"/>
                </a:ext>
              </a:extLst>
            </p:cNvPr>
            <p:cNvSpPr/>
            <p:nvPr/>
          </p:nvSpPr>
          <p:spPr>
            <a:xfrm>
              <a:off x="303229" y="193249"/>
              <a:ext cx="11585542" cy="6400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2580B0-2A2F-69C2-2CD3-BA6DE6B28AB7}"/>
                </a:ext>
              </a:extLst>
            </p:cNvPr>
            <p:cNvSpPr/>
            <p:nvPr/>
          </p:nvSpPr>
          <p:spPr>
            <a:xfrm>
              <a:off x="303229" y="189421"/>
              <a:ext cx="11585542" cy="469605"/>
            </a:xfrm>
            <a:prstGeom prst="rect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75000"/>
                </a:schemeClr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723900" lvl="2">
                <a:defRPr/>
              </a:pPr>
              <a:r>
                <a:rPr lang="zh-TW" altLang="en-US" sz="2400" b="1" kern="0" dirty="0">
                  <a:ln w="952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7C80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專題發想</a:t>
              </a:r>
              <a:endParaRPr lang="ko-KR" altLang="en-US" sz="2400" dirty="0">
                <a:ln w="9525">
                  <a:solidFill>
                    <a:schemeClr val="tx1"/>
                  </a:solidFill>
                </a:ln>
                <a:solidFill>
                  <a:prstClr val="white">
                    <a:lumMod val="50000"/>
                  </a:prstClr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23B39E-912C-802C-5C17-744A46050F7A}"/>
                </a:ext>
              </a:extLst>
            </p:cNvPr>
            <p:cNvSpPr/>
            <p:nvPr/>
          </p:nvSpPr>
          <p:spPr>
            <a:xfrm>
              <a:off x="11207988" y="304520"/>
              <a:ext cx="180000" cy="180000"/>
            </a:xfrm>
            <a:prstGeom prst="ellipse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689698-AF66-1421-D912-F2E46C911DEA}"/>
                </a:ext>
              </a:extLst>
            </p:cNvPr>
            <p:cNvSpPr/>
            <p:nvPr/>
          </p:nvSpPr>
          <p:spPr>
            <a:xfrm>
              <a:off x="11506949" y="304520"/>
              <a:ext cx="180000" cy="180000"/>
            </a:xfrm>
            <a:prstGeom prst="ellipse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1A03F6-6D5F-B590-89B4-898E442D64EF}"/>
                </a:ext>
              </a:extLst>
            </p:cNvPr>
            <p:cNvSpPr/>
            <p:nvPr/>
          </p:nvSpPr>
          <p:spPr>
            <a:xfrm>
              <a:off x="303229" y="193249"/>
              <a:ext cx="500783" cy="469604"/>
            </a:xfrm>
            <a:prstGeom prst="rect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grpSp>
          <p:nvGrpSpPr>
            <p:cNvPr id="22" name="Group 16">
              <a:extLst>
                <a:ext uri="{FF2B5EF4-FFF2-40B4-BE49-F238E27FC236}">
                  <a16:creationId xmlns:a16="http://schemas.microsoft.com/office/drawing/2014/main" id="{11255E9F-76E7-C9B1-D0AF-0ED1177971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700" y="287246"/>
              <a:ext cx="225839" cy="25957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D916E8B-F449-9F03-AB47-3C7659894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F3DEED97-16CB-40A7-BAF6-D821967D7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95D0993-DCC4-5383-0FE2-AB3EA034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34CC5D06-E90D-237F-F3A7-3CCFC76A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3893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CF5F3A8-3883-4036-E3C2-F1E86548CE3A}"/>
              </a:ext>
            </a:extLst>
          </p:cNvPr>
          <p:cNvGrpSpPr/>
          <p:nvPr/>
        </p:nvGrpSpPr>
        <p:grpSpPr>
          <a:xfrm>
            <a:off x="303229" y="189421"/>
            <a:ext cx="11729595" cy="6479158"/>
            <a:chOff x="303229" y="189421"/>
            <a:chExt cx="11729595" cy="647915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1B7A0A-3093-BB3F-833F-E8D4C2658871}"/>
                </a:ext>
              </a:extLst>
            </p:cNvPr>
            <p:cNvSpPr/>
            <p:nvPr/>
          </p:nvSpPr>
          <p:spPr>
            <a:xfrm>
              <a:off x="447282" y="332882"/>
              <a:ext cx="11585542" cy="63318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ED21454-01CF-D605-6F83-C5D090E3516F}"/>
                </a:ext>
              </a:extLst>
            </p:cNvPr>
            <p:cNvSpPr/>
            <p:nvPr/>
          </p:nvSpPr>
          <p:spPr>
            <a:xfrm>
              <a:off x="378545" y="267779"/>
              <a:ext cx="11585542" cy="6400800"/>
            </a:xfrm>
            <a:prstGeom prst="rect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8E138-7319-2AC7-9F4A-36DA3C4CCAD3}"/>
                </a:ext>
              </a:extLst>
            </p:cNvPr>
            <p:cNvSpPr/>
            <p:nvPr/>
          </p:nvSpPr>
          <p:spPr>
            <a:xfrm>
              <a:off x="303229" y="193249"/>
              <a:ext cx="11585542" cy="6400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2580B0-2A2F-69C2-2CD3-BA6DE6B28AB7}"/>
                </a:ext>
              </a:extLst>
            </p:cNvPr>
            <p:cNvSpPr/>
            <p:nvPr/>
          </p:nvSpPr>
          <p:spPr>
            <a:xfrm>
              <a:off x="303229" y="189421"/>
              <a:ext cx="11585542" cy="469605"/>
            </a:xfrm>
            <a:prstGeom prst="rect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75000"/>
                </a:schemeClr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723900" lvl="2">
                <a:defRPr/>
              </a:pPr>
              <a:r>
                <a:rPr lang="zh-TW" altLang="en-US" sz="2400" b="1" kern="0" dirty="0">
                  <a:ln w="952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7C80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使用技術</a:t>
              </a:r>
              <a:endParaRPr lang="ko-KR" altLang="en-US" sz="2400" dirty="0">
                <a:ln w="9525">
                  <a:solidFill>
                    <a:schemeClr val="tx1"/>
                  </a:solidFill>
                </a:ln>
                <a:solidFill>
                  <a:prstClr val="white">
                    <a:lumMod val="50000"/>
                  </a:prstClr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23B39E-912C-802C-5C17-744A46050F7A}"/>
                </a:ext>
              </a:extLst>
            </p:cNvPr>
            <p:cNvSpPr/>
            <p:nvPr/>
          </p:nvSpPr>
          <p:spPr>
            <a:xfrm>
              <a:off x="11207988" y="304520"/>
              <a:ext cx="180000" cy="180000"/>
            </a:xfrm>
            <a:prstGeom prst="ellipse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689698-AF66-1421-D912-F2E46C911DEA}"/>
                </a:ext>
              </a:extLst>
            </p:cNvPr>
            <p:cNvSpPr/>
            <p:nvPr/>
          </p:nvSpPr>
          <p:spPr>
            <a:xfrm>
              <a:off x="11506949" y="304520"/>
              <a:ext cx="180000" cy="180000"/>
            </a:xfrm>
            <a:prstGeom prst="ellipse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1A03F6-6D5F-B590-89B4-898E442D64EF}"/>
                </a:ext>
              </a:extLst>
            </p:cNvPr>
            <p:cNvSpPr/>
            <p:nvPr/>
          </p:nvSpPr>
          <p:spPr>
            <a:xfrm>
              <a:off x="303229" y="193249"/>
              <a:ext cx="500783" cy="469604"/>
            </a:xfrm>
            <a:prstGeom prst="rect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grpSp>
          <p:nvGrpSpPr>
            <p:cNvPr id="22" name="Group 16">
              <a:extLst>
                <a:ext uri="{FF2B5EF4-FFF2-40B4-BE49-F238E27FC236}">
                  <a16:creationId xmlns:a16="http://schemas.microsoft.com/office/drawing/2014/main" id="{11255E9F-76E7-C9B1-D0AF-0ED1177971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700" y="287246"/>
              <a:ext cx="225839" cy="25957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D916E8B-F449-9F03-AB47-3C7659894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F3DEED97-16CB-40A7-BAF6-D821967D7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95D0993-DCC4-5383-0FE2-AB3EA034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34CC5D06-E90D-237F-F3A7-3CCFC76A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47015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CF5F3A8-3883-4036-E3C2-F1E86548CE3A}"/>
              </a:ext>
            </a:extLst>
          </p:cNvPr>
          <p:cNvGrpSpPr/>
          <p:nvPr/>
        </p:nvGrpSpPr>
        <p:grpSpPr>
          <a:xfrm>
            <a:off x="303229" y="189421"/>
            <a:ext cx="11729595" cy="6479158"/>
            <a:chOff x="303229" y="189421"/>
            <a:chExt cx="11729595" cy="647915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1B7A0A-3093-BB3F-833F-E8D4C2658871}"/>
                </a:ext>
              </a:extLst>
            </p:cNvPr>
            <p:cNvSpPr/>
            <p:nvPr/>
          </p:nvSpPr>
          <p:spPr>
            <a:xfrm>
              <a:off x="447282" y="332882"/>
              <a:ext cx="11585542" cy="63318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ED21454-01CF-D605-6F83-C5D090E3516F}"/>
                </a:ext>
              </a:extLst>
            </p:cNvPr>
            <p:cNvSpPr/>
            <p:nvPr/>
          </p:nvSpPr>
          <p:spPr>
            <a:xfrm>
              <a:off x="378545" y="267779"/>
              <a:ext cx="11585542" cy="6400800"/>
            </a:xfrm>
            <a:prstGeom prst="rect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8E138-7319-2AC7-9F4A-36DA3C4CCAD3}"/>
                </a:ext>
              </a:extLst>
            </p:cNvPr>
            <p:cNvSpPr/>
            <p:nvPr/>
          </p:nvSpPr>
          <p:spPr>
            <a:xfrm>
              <a:off x="303229" y="193249"/>
              <a:ext cx="11585542" cy="6400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2580B0-2A2F-69C2-2CD3-BA6DE6B28AB7}"/>
                </a:ext>
              </a:extLst>
            </p:cNvPr>
            <p:cNvSpPr/>
            <p:nvPr/>
          </p:nvSpPr>
          <p:spPr>
            <a:xfrm>
              <a:off x="303229" y="189421"/>
              <a:ext cx="11585542" cy="469605"/>
            </a:xfrm>
            <a:prstGeom prst="rect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75000"/>
                </a:schemeClr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723900" lvl="2">
                <a:defRPr/>
              </a:pPr>
              <a:r>
                <a:rPr lang="zh-TW" altLang="en-US" sz="2400" b="1" kern="0" dirty="0">
                  <a:ln w="952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7C80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系統架構</a:t>
              </a:r>
              <a:endParaRPr lang="ko-KR" altLang="en-US" sz="2400" dirty="0">
                <a:ln w="9525">
                  <a:solidFill>
                    <a:schemeClr val="tx1"/>
                  </a:solidFill>
                </a:ln>
                <a:solidFill>
                  <a:prstClr val="white">
                    <a:lumMod val="50000"/>
                  </a:prstClr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23B39E-912C-802C-5C17-744A46050F7A}"/>
                </a:ext>
              </a:extLst>
            </p:cNvPr>
            <p:cNvSpPr/>
            <p:nvPr/>
          </p:nvSpPr>
          <p:spPr>
            <a:xfrm>
              <a:off x="11207988" y="304520"/>
              <a:ext cx="180000" cy="180000"/>
            </a:xfrm>
            <a:prstGeom prst="ellipse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689698-AF66-1421-D912-F2E46C911DEA}"/>
                </a:ext>
              </a:extLst>
            </p:cNvPr>
            <p:cNvSpPr/>
            <p:nvPr/>
          </p:nvSpPr>
          <p:spPr>
            <a:xfrm>
              <a:off x="11506949" y="304520"/>
              <a:ext cx="180000" cy="180000"/>
            </a:xfrm>
            <a:prstGeom prst="ellipse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1A03F6-6D5F-B590-89B4-898E442D64EF}"/>
                </a:ext>
              </a:extLst>
            </p:cNvPr>
            <p:cNvSpPr/>
            <p:nvPr/>
          </p:nvSpPr>
          <p:spPr>
            <a:xfrm>
              <a:off x="303229" y="193249"/>
              <a:ext cx="500783" cy="469604"/>
            </a:xfrm>
            <a:prstGeom prst="rect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grpSp>
          <p:nvGrpSpPr>
            <p:cNvPr id="22" name="Group 16">
              <a:extLst>
                <a:ext uri="{FF2B5EF4-FFF2-40B4-BE49-F238E27FC236}">
                  <a16:creationId xmlns:a16="http://schemas.microsoft.com/office/drawing/2014/main" id="{11255E9F-76E7-C9B1-D0AF-0ED1177971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700" y="287246"/>
              <a:ext cx="225839" cy="25957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D916E8B-F449-9F03-AB47-3C7659894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F3DEED97-16CB-40A7-BAF6-D821967D7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95D0993-DCC4-5383-0FE2-AB3EA034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34CC5D06-E90D-237F-F3A7-3CCFC76A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40361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CF5F3A8-3883-4036-E3C2-F1E86548CE3A}"/>
              </a:ext>
            </a:extLst>
          </p:cNvPr>
          <p:cNvGrpSpPr/>
          <p:nvPr/>
        </p:nvGrpSpPr>
        <p:grpSpPr>
          <a:xfrm>
            <a:off x="303229" y="189421"/>
            <a:ext cx="11729595" cy="6479158"/>
            <a:chOff x="303229" y="189421"/>
            <a:chExt cx="11729595" cy="647915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1B7A0A-3093-BB3F-833F-E8D4C2658871}"/>
                </a:ext>
              </a:extLst>
            </p:cNvPr>
            <p:cNvSpPr/>
            <p:nvPr/>
          </p:nvSpPr>
          <p:spPr>
            <a:xfrm>
              <a:off x="447282" y="332882"/>
              <a:ext cx="11585542" cy="63318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ED21454-01CF-D605-6F83-C5D090E3516F}"/>
                </a:ext>
              </a:extLst>
            </p:cNvPr>
            <p:cNvSpPr/>
            <p:nvPr/>
          </p:nvSpPr>
          <p:spPr>
            <a:xfrm>
              <a:off x="378545" y="267779"/>
              <a:ext cx="11585542" cy="6400800"/>
            </a:xfrm>
            <a:prstGeom prst="rect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8E138-7319-2AC7-9F4A-36DA3C4CCAD3}"/>
                </a:ext>
              </a:extLst>
            </p:cNvPr>
            <p:cNvSpPr/>
            <p:nvPr/>
          </p:nvSpPr>
          <p:spPr>
            <a:xfrm>
              <a:off x="303229" y="193249"/>
              <a:ext cx="11585542" cy="6400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2580B0-2A2F-69C2-2CD3-BA6DE6B28AB7}"/>
                </a:ext>
              </a:extLst>
            </p:cNvPr>
            <p:cNvSpPr/>
            <p:nvPr/>
          </p:nvSpPr>
          <p:spPr>
            <a:xfrm>
              <a:off x="303229" y="189421"/>
              <a:ext cx="11585542" cy="469605"/>
            </a:xfrm>
            <a:prstGeom prst="rect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75000"/>
                </a:schemeClr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723900" lvl="2">
                <a:defRPr/>
              </a:pPr>
              <a:r>
                <a:rPr lang="zh-TW" altLang="en-US" sz="2400" b="1" kern="0" dirty="0">
                  <a:ln w="952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7C80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資料庫設計</a:t>
              </a:r>
              <a:endParaRPr lang="ko-KR" altLang="en-US" sz="2400" dirty="0">
                <a:ln w="9525">
                  <a:solidFill>
                    <a:schemeClr val="tx1"/>
                  </a:solidFill>
                </a:ln>
                <a:solidFill>
                  <a:prstClr val="white">
                    <a:lumMod val="50000"/>
                  </a:prstClr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23B39E-912C-802C-5C17-744A46050F7A}"/>
                </a:ext>
              </a:extLst>
            </p:cNvPr>
            <p:cNvSpPr/>
            <p:nvPr/>
          </p:nvSpPr>
          <p:spPr>
            <a:xfrm>
              <a:off x="11207988" y="304520"/>
              <a:ext cx="180000" cy="180000"/>
            </a:xfrm>
            <a:prstGeom prst="ellipse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689698-AF66-1421-D912-F2E46C911DEA}"/>
                </a:ext>
              </a:extLst>
            </p:cNvPr>
            <p:cNvSpPr/>
            <p:nvPr/>
          </p:nvSpPr>
          <p:spPr>
            <a:xfrm>
              <a:off x="11506949" y="304520"/>
              <a:ext cx="180000" cy="180000"/>
            </a:xfrm>
            <a:prstGeom prst="ellipse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1A03F6-6D5F-B590-89B4-898E442D64EF}"/>
                </a:ext>
              </a:extLst>
            </p:cNvPr>
            <p:cNvSpPr/>
            <p:nvPr/>
          </p:nvSpPr>
          <p:spPr>
            <a:xfrm>
              <a:off x="303229" y="193249"/>
              <a:ext cx="500783" cy="469604"/>
            </a:xfrm>
            <a:prstGeom prst="rect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grpSp>
          <p:nvGrpSpPr>
            <p:cNvPr id="22" name="Group 16">
              <a:extLst>
                <a:ext uri="{FF2B5EF4-FFF2-40B4-BE49-F238E27FC236}">
                  <a16:creationId xmlns:a16="http://schemas.microsoft.com/office/drawing/2014/main" id="{11255E9F-76E7-C9B1-D0AF-0ED1177971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700" y="287246"/>
              <a:ext cx="225839" cy="25957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D916E8B-F449-9F03-AB47-3C7659894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F3DEED97-16CB-40A7-BAF6-D821967D7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95D0993-DCC4-5383-0FE2-AB3EA034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34CC5D06-E90D-237F-F3A7-3CCFC76A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6186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CF5F3A8-3883-4036-E3C2-F1E86548CE3A}"/>
              </a:ext>
            </a:extLst>
          </p:cNvPr>
          <p:cNvGrpSpPr/>
          <p:nvPr/>
        </p:nvGrpSpPr>
        <p:grpSpPr>
          <a:xfrm>
            <a:off x="303229" y="189421"/>
            <a:ext cx="11729595" cy="6479158"/>
            <a:chOff x="303229" y="189421"/>
            <a:chExt cx="11729595" cy="647915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1B7A0A-3093-BB3F-833F-E8D4C2658871}"/>
                </a:ext>
              </a:extLst>
            </p:cNvPr>
            <p:cNvSpPr/>
            <p:nvPr/>
          </p:nvSpPr>
          <p:spPr>
            <a:xfrm>
              <a:off x="447282" y="332882"/>
              <a:ext cx="11585542" cy="63318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ED21454-01CF-D605-6F83-C5D090E3516F}"/>
                </a:ext>
              </a:extLst>
            </p:cNvPr>
            <p:cNvSpPr/>
            <p:nvPr/>
          </p:nvSpPr>
          <p:spPr>
            <a:xfrm>
              <a:off x="378545" y="267779"/>
              <a:ext cx="11585542" cy="6400800"/>
            </a:xfrm>
            <a:prstGeom prst="rect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8E138-7319-2AC7-9F4A-36DA3C4CCAD3}"/>
                </a:ext>
              </a:extLst>
            </p:cNvPr>
            <p:cNvSpPr/>
            <p:nvPr/>
          </p:nvSpPr>
          <p:spPr>
            <a:xfrm>
              <a:off x="303229" y="193249"/>
              <a:ext cx="11585542" cy="6400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2580B0-2A2F-69C2-2CD3-BA6DE6B28AB7}"/>
                </a:ext>
              </a:extLst>
            </p:cNvPr>
            <p:cNvSpPr/>
            <p:nvPr/>
          </p:nvSpPr>
          <p:spPr>
            <a:xfrm>
              <a:off x="303229" y="189421"/>
              <a:ext cx="11585542" cy="469605"/>
            </a:xfrm>
            <a:prstGeom prst="rect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75000"/>
                </a:schemeClr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723900" lvl="2">
                <a:defRPr/>
              </a:pPr>
              <a:r>
                <a:rPr lang="zh-TW" altLang="en-US" sz="2400" b="1" kern="0" dirty="0">
                  <a:ln w="952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7C80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個人展示</a:t>
              </a:r>
              <a:endParaRPr lang="ko-KR" altLang="en-US" sz="2400" dirty="0">
                <a:ln w="9525">
                  <a:solidFill>
                    <a:schemeClr val="tx1"/>
                  </a:solidFill>
                </a:ln>
                <a:solidFill>
                  <a:prstClr val="white">
                    <a:lumMod val="50000"/>
                  </a:prstClr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23B39E-912C-802C-5C17-744A46050F7A}"/>
                </a:ext>
              </a:extLst>
            </p:cNvPr>
            <p:cNvSpPr/>
            <p:nvPr/>
          </p:nvSpPr>
          <p:spPr>
            <a:xfrm>
              <a:off x="11207988" y="304520"/>
              <a:ext cx="180000" cy="180000"/>
            </a:xfrm>
            <a:prstGeom prst="ellipse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689698-AF66-1421-D912-F2E46C911DEA}"/>
                </a:ext>
              </a:extLst>
            </p:cNvPr>
            <p:cNvSpPr/>
            <p:nvPr/>
          </p:nvSpPr>
          <p:spPr>
            <a:xfrm>
              <a:off x="11506949" y="304520"/>
              <a:ext cx="180000" cy="180000"/>
            </a:xfrm>
            <a:prstGeom prst="ellipse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1A03F6-6D5F-B590-89B4-898E442D64EF}"/>
                </a:ext>
              </a:extLst>
            </p:cNvPr>
            <p:cNvSpPr/>
            <p:nvPr/>
          </p:nvSpPr>
          <p:spPr>
            <a:xfrm>
              <a:off x="303229" y="193249"/>
              <a:ext cx="500783" cy="469604"/>
            </a:xfrm>
            <a:prstGeom prst="rect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grpSp>
          <p:nvGrpSpPr>
            <p:cNvPr id="22" name="Group 16">
              <a:extLst>
                <a:ext uri="{FF2B5EF4-FFF2-40B4-BE49-F238E27FC236}">
                  <a16:creationId xmlns:a16="http://schemas.microsoft.com/office/drawing/2014/main" id="{11255E9F-76E7-C9B1-D0AF-0ED1177971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700" y="287246"/>
              <a:ext cx="225839" cy="25957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D916E8B-F449-9F03-AB47-3C7659894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F3DEED97-16CB-40A7-BAF6-D821967D7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95D0993-DCC4-5383-0FE2-AB3EA034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34CC5D06-E90D-237F-F3A7-3CCFC76A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614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CF5F3A8-3883-4036-E3C2-F1E86548CE3A}"/>
              </a:ext>
            </a:extLst>
          </p:cNvPr>
          <p:cNvGrpSpPr/>
          <p:nvPr/>
        </p:nvGrpSpPr>
        <p:grpSpPr>
          <a:xfrm>
            <a:off x="303229" y="189421"/>
            <a:ext cx="11729595" cy="6479158"/>
            <a:chOff x="303229" y="189421"/>
            <a:chExt cx="11729595" cy="647915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1B7A0A-3093-BB3F-833F-E8D4C2658871}"/>
                </a:ext>
              </a:extLst>
            </p:cNvPr>
            <p:cNvSpPr/>
            <p:nvPr/>
          </p:nvSpPr>
          <p:spPr>
            <a:xfrm>
              <a:off x="447282" y="332882"/>
              <a:ext cx="11585542" cy="63318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ED21454-01CF-D605-6F83-C5D090E3516F}"/>
                </a:ext>
              </a:extLst>
            </p:cNvPr>
            <p:cNvSpPr/>
            <p:nvPr/>
          </p:nvSpPr>
          <p:spPr>
            <a:xfrm>
              <a:off x="378545" y="267779"/>
              <a:ext cx="11585542" cy="6400800"/>
            </a:xfrm>
            <a:prstGeom prst="rect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8E138-7319-2AC7-9F4A-36DA3C4CCAD3}"/>
                </a:ext>
              </a:extLst>
            </p:cNvPr>
            <p:cNvSpPr/>
            <p:nvPr/>
          </p:nvSpPr>
          <p:spPr>
            <a:xfrm>
              <a:off x="303229" y="193249"/>
              <a:ext cx="11585542" cy="6400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2580B0-2A2F-69C2-2CD3-BA6DE6B28AB7}"/>
                </a:ext>
              </a:extLst>
            </p:cNvPr>
            <p:cNvSpPr/>
            <p:nvPr/>
          </p:nvSpPr>
          <p:spPr>
            <a:xfrm>
              <a:off x="303229" y="189421"/>
              <a:ext cx="11585542" cy="469605"/>
            </a:xfrm>
            <a:prstGeom prst="rect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75000"/>
                </a:schemeClr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723900" lvl="2">
                <a:defRPr/>
              </a:pPr>
              <a:r>
                <a:rPr lang="zh-TW" altLang="en-US" sz="2400" b="1" kern="0" dirty="0">
                  <a:ln w="952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7C80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個人展示</a:t>
              </a:r>
              <a:endParaRPr lang="ko-KR" altLang="en-US" sz="2400" dirty="0">
                <a:ln w="9525">
                  <a:solidFill>
                    <a:schemeClr val="tx1"/>
                  </a:solidFill>
                </a:ln>
                <a:solidFill>
                  <a:prstClr val="white">
                    <a:lumMod val="50000"/>
                  </a:prstClr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23B39E-912C-802C-5C17-744A46050F7A}"/>
                </a:ext>
              </a:extLst>
            </p:cNvPr>
            <p:cNvSpPr/>
            <p:nvPr/>
          </p:nvSpPr>
          <p:spPr>
            <a:xfrm>
              <a:off x="11207988" y="304520"/>
              <a:ext cx="180000" cy="180000"/>
            </a:xfrm>
            <a:prstGeom prst="ellipse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689698-AF66-1421-D912-F2E46C911DEA}"/>
                </a:ext>
              </a:extLst>
            </p:cNvPr>
            <p:cNvSpPr/>
            <p:nvPr/>
          </p:nvSpPr>
          <p:spPr>
            <a:xfrm>
              <a:off x="11506949" y="304520"/>
              <a:ext cx="180000" cy="180000"/>
            </a:xfrm>
            <a:prstGeom prst="ellipse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1A03F6-6D5F-B590-89B4-898E442D64EF}"/>
                </a:ext>
              </a:extLst>
            </p:cNvPr>
            <p:cNvSpPr/>
            <p:nvPr/>
          </p:nvSpPr>
          <p:spPr>
            <a:xfrm>
              <a:off x="303229" y="193249"/>
              <a:ext cx="500783" cy="469604"/>
            </a:xfrm>
            <a:prstGeom prst="rect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grpSp>
          <p:nvGrpSpPr>
            <p:cNvPr id="22" name="Group 16">
              <a:extLst>
                <a:ext uri="{FF2B5EF4-FFF2-40B4-BE49-F238E27FC236}">
                  <a16:creationId xmlns:a16="http://schemas.microsoft.com/office/drawing/2014/main" id="{11255E9F-76E7-C9B1-D0AF-0ED1177971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700" y="287246"/>
              <a:ext cx="225839" cy="25957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D916E8B-F449-9F03-AB47-3C7659894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F3DEED97-16CB-40A7-BAF6-D821967D7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95D0993-DCC4-5383-0FE2-AB3EA034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34CC5D06-E90D-237F-F3A7-3CCFC76A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359990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171</Words>
  <Application>Microsoft Office PowerPoint</Application>
  <PresentationFormat>寬螢幕</PresentationFormat>
  <Paragraphs>54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맑은 고딕</vt:lpstr>
      <vt:lpstr>Noto Sans TC Light</vt:lpstr>
      <vt:lpstr>Noto Sans TC Medium</vt:lpstr>
      <vt:lpstr>Arial</vt:lpstr>
      <vt:lpstr>Wingdings</vt:lpstr>
      <vt:lpstr>1_Office 테마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賴孟賢</cp:lastModifiedBy>
  <cp:revision>59</cp:revision>
  <dcterms:created xsi:type="dcterms:W3CDTF">2022-12-05T16:54:57Z</dcterms:created>
  <dcterms:modified xsi:type="dcterms:W3CDTF">2023-05-21T05:33:36Z</dcterms:modified>
</cp:coreProperties>
</file>