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  <p:sldId id="279" r:id="rId3"/>
    <p:sldId id="263" r:id="rId4"/>
    <p:sldId id="264" r:id="rId5"/>
    <p:sldId id="265" r:id="rId6"/>
    <p:sldId id="266" r:id="rId7"/>
    <p:sldId id="267" r:id="rId8"/>
    <p:sldId id="268" r:id="rId9"/>
    <p:sldId id="273" r:id="rId10"/>
    <p:sldId id="280" r:id="rId11"/>
    <p:sldId id="281" r:id="rId12"/>
    <p:sldId id="282" r:id="rId13"/>
    <p:sldId id="283" r:id="rId14"/>
    <p:sldId id="271" r:id="rId15"/>
    <p:sldId id="27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BBFE1"/>
    <a:srgbClr val="070720"/>
    <a:srgbClr val="FF7C80"/>
    <a:srgbClr val="366DEB"/>
    <a:srgbClr val="FF5050"/>
    <a:srgbClr val="D67076"/>
    <a:srgbClr val="B63898"/>
    <a:srgbClr val="E53637"/>
    <a:srgbClr val="D69D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2" autoAdjust="0"/>
    <p:restoredTop sz="94660"/>
  </p:normalViewPr>
  <p:slideViewPr>
    <p:cSldViewPr snapToGrid="0">
      <p:cViewPr>
        <p:scale>
          <a:sx n="100" d="100"/>
          <a:sy n="100" d="100"/>
        </p:scale>
        <p:origin x="702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238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403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807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073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749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80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177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367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662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01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408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402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CF5F3A8-3883-4036-E3C2-F1E86548CE3A}"/>
              </a:ext>
            </a:extLst>
          </p:cNvPr>
          <p:cNvGrpSpPr/>
          <p:nvPr/>
        </p:nvGrpSpPr>
        <p:grpSpPr>
          <a:xfrm>
            <a:off x="303229" y="189421"/>
            <a:ext cx="11729595" cy="6479158"/>
            <a:chOff x="303229" y="189421"/>
            <a:chExt cx="11729595" cy="647915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F1B7A0A-3093-BB3F-833F-E8D4C2658871}"/>
                </a:ext>
              </a:extLst>
            </p:cNvPr>
            <p:cNvSpPr/>
            <p:nvPr/>
          </p:nvSpPr>
          <p:spPr>
            <a:xfrm>
              <a:off x="447282" y="332882"/>
              <a:ext cx="11585542" cy="633186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ED21454-01CF-D605-6F83-C5D090E3516F}"/>
                </a:ext>
              </a:extLst>
            </p:cNvPr>
            <p:cNvSpPr/>
            <p:nvPr/>
          </p:nvSpPr>
          <p:spPr>
            <a:xfrm>
              <a:off x="378545" y="267779"/>
              <a:ext cx="11585542" cy="6400800"/>
            </a:xfrm>
            <a:prstGeom prst="rect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FF8E138-7319-2AC7-9F4A-36DA3C4CCAD3}"/>
                </a:ext>
              </a:extLst>
            </p:cNvPr>
            <p:cNvSpPr/>
            <p:nvPr/>
          </p:nvSpPr>
          <p:spPr>
            <a:xfrm>
              <a:off x="303229" y="193249"/>
              <a:ext cx="11585542" cy="64008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72580B0-2A2F-69C2-2CD3-BA6DE6B28AB7}"/>
                </a:ext>
              </a:extLst>
            </p:cNvPr>
            <p:cNvSpPr/>
            <p:nvPr/>
          </p:nvSpPr>
          <p:spPr>
            <a:xfrm>
              <a:off x="303229" y="189421"/>
              <a:ext cx="11585542" cy="469605"/>
            </a:xfrm>
            <a:prstGeom prst="rect">
              <a:avLst/>
            </a:prstGeom>
            <a:pattFill prst="sm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31750">
              <a:solidFill>
                <a:schemeClr val="tx2">
                  <a:lumMod val="75000"/>
                </a:schemeClr>
              </a:solidFill>
            </a:ln>
            <a:effectLst>
              <a:outerShdw dist="63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723900" lvl="2">
                <a:defRPr/>
              </a:pPr>
              <a:r>
                <a:rPr lang="zh-TW" altLang="en-US" sz="2400" b="1" kern="0" dirty="0">
                  <a:ln w="9525">
                    <a:solidFill>
                      <a:srgbClr val="44546A">
                        <a:lumMod val="75000"/>
                      </a:srgbClr>
                    </a:solidFill>
                  </a:ln>
                  <a:solidFill>
                    <a:srgbClr val="FF7C80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專題發想</a:t>
              </a:r>
              <a:endParaRPr lang="ko-KR" altLang="en-US" sz="2400" dirty="0">
                <a:ln w="9525">
                  <a:solidFill>
                    <a:schemeClr val="tx1"/>
                  </a:solidFill>
                </a:ln>
                <a:solidFill>
                  <a:prstClr val="white">
                    <a:lumMod val="50000"/>
                  </a:prstClr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023B39E-912C-802C-5C17-744A46050F7A}"/>
                </a:ext>
              </a:extLst>
            </p:cNvPr>
            <p:cNvSpPr/>
            <p:nvPr/>
          </p:nvSpPr>
          <p:spPr>
            <a:xfrm>
              <a:off x="11207988" y="304520"/>
              <a:ext cx="180000" cy="180000"/>
            </a:xfrm>
            <a:prstGeom prst="ellipse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D689698-AF66-1421-D912-F2E46C911DEA}"/>
                </a:ext>
              </a:extLst>
            </p:cNvPr>
            <p:cNvSpPr/>
            <p:nvPr/>
          </p:nvSpPr>
          <p:spPr>
            <a:xfrm>
              <a:off x="11506949" y="304520"/>
              <a:ext cx="180000" cy="180000"/>
            </a:xfrm>
            <a:prstGeom prst="ellipse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31A03F6-6D5F-B590-89B4-898E442D64EF}"/>
                </a:ext>
              </a:extLst>
            </p:cNvPr>
            <p:cNvSpPr/>
            <p:nvPr/>
          </p:nvSpPr>
          <p:spPr>
            <a:xfrm>
              <a:off x="303229" y="193249"/>
              <a:ext cx="500783" cy="469604"/>
            </a:xfrm>
            <a:prstGeom prst="rect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grpSp>
          <p:nvGrpSpPr>
            <p:cNvPr id="22" name="Group 16">
              <a:extLst>
                <a:ext uri="{FF2B5EF4-FFF2-40B4-BE49-F238E27FC236}">
                  <a16:creationId xmlns:a16="http://schemas.microsoft.com/office/drawing/2014/main" id="{11255E9F-76E7-C9B1-D0AF-0ED1177971A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40700" y="287246"/>
              <a:ext cx="225839" cy="259579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ED916E8B-F449-9F03-AB47-3C76598949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F3DEED97-16CB-40A7-BAF6-D821967D7A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F95D0993-DCC4-5383-0FE2-AB3EA034EF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34CC5D06-E90D-237F-F3A7-3CCFC76ABC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</p:grpSp>
      </p:grpSp>
      <p:sp>
        <p:nvSpPr>
          <p:cNvPr id="15" name="직사각형 5">
            <a:extLst>
              <a:ext uri="{FF2B5EF4-FFF2-40B4-BE49-F238E27FC236}">
                <a16:creationId xmlns:a16="http://schemas.microsoft.com/office/drawing/2014/main" id="{C2AB2382-1A7B-4F48-A4E0-E853D7BA7490}"/>
              </a:ext>
            </a:extLst>
          </p:cNvPr>
          <p:cNvSpPr/>
          <p:nvPr/>
        </p:nvSpPr>
        <p:spPr>
          <a:xfrm>
            <a:off x="4396358" y="1145635"/>
            <a:ext cx="3240000" cy="3240000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53637"/>
                </a:gs>
                <a:gs pos="50000">
                  <a:srgbClr val="070720"/>
                </a:gs>
              </a:gsLst>
              <a:lin ang="66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prstClr val="white">
                    <a:lumMod val="65000"/>
                  </a:prstClr>
                </a:solidFill>
              </a:rPr>
              <a:t>XXX</a:t>
            </a:r>
            <a:endParaRPr lang="ko-KR" altLang="en-US" sz="20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6" name="직사각형 6">
            <a:extLst>
              <a:ext uri="{FF2B5EF4-FFF2-40B4-BE49-F238E27FC236}">
                <a16:creationId xmlns:a16="http://schemas.microsoft.com/office/drawing/2014/main" id="{5FD97204-BCF7-472B-B0A1-0A1A1E17D9B9}"/>
              </a:ext>
            </a:extLst>
          </p:cNvPr>
          <p:cNvSpPr/>
          <p:nvPr/>
        </p:nvSpPr>
        <p:spPr>
          <a:xfrm>
            <a:off x="2968358" y="4583442"/>
            <a:ext cx="6096000" cy="180331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zh-TW" altLang="en-US" sz="4400" b="1" kern="0" dirty="0">
                <a:solidFill>
                  <a:schemeClr val="bg2">
                    <a:lumMod val="25000"/>
                  </a:schemeClr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全端</a:t>
            </a:r>
            <a:r>
              <a:rPr lang="en-US" altLang="zh-TW" sz="4400" b="1" kern="0" dirty="0">
                <a:solidFill>
                  <a:schemeClr val="bg2">
                    <a:lumMod val="25000"/>
                  </a:schemeClr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132-2</a:t>
            </a:r>
            <a:r>
              <a:rPr lang="en-US" altLang="ko-KR" sz="4400" b="1" kern="0" dirty="0">
                <a:solidFill>
                  <a:schemeClr val="bg2">
                    <a:lumMod val="25000"/>
                  </a:schemeClr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zh-TW" sz="1600" kern="0" dirty="0">
                <a:solidFill>
                  <a:schemeClr val="bg2">
                    <a:lumMod val="25000"/>
                  </a:schemeClr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08</a:t>
            </a:r>
            <a:r>
              <a:rPr lang="zh-TW" altLang="en-US" sz="1600" kern="0" dirty="0">
                <a:solidFill>
                  <a:schemeClr val="bg2">
                    <a:lumMod val="25000"/>
                  </a:schemeClr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賴孟賢 </a:t>
            </a:r>
            <a:r>
              <a:rPr lang="en-US" altLang="zh-TW" sz="1600" kern="0" dirty="0">
                <a:solidFill>
                  <a:schemeClr val="bg2">
                    <a:lumMod val="25000"/>
                  </a:schemeClr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|</a:t>
            </a:r>
            <a:r>
              <a:rPr lang="zh-TW" altLang="en-US" sz="1600" kern="0" dirty="0">
                <a:solidFill>
                  <a:schemeClr val="bg2">
                    <a:lumMod val="25000"/>
                  </a:schemeClr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 </a:t>
            </a:r>
            <a:r>
              <a:rPr lang="en-US" altLang="zh-TW" sz="1600" kern="0" dirty="0">
                <a:solidFill>
                  <a:schemeClr val="bg2">
                    <a:lumMod val="25000"/>
                  </a:schemeClr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00XXX</a:t>
            </a:r>
            <a:r>
              <a:rPr lang="zh-TW" altLang="en-US" sz="1600" kern="0" dirty="0">
                <a:solidFill>
                  <a:schemeClr val="bg2">
                    <a:lumMod val="25000"/>
                  </a:schemeClr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 </a:t>
            </a:r>
            <a:r>
              <a:rPr lang="en-US" altLang="zh-TW" sz="1600" kern="0" dirty="0">
                <a:solidFill>
                  <a:schemeClr val="bg2">
                    <a:lumMod val="25000"/>
                  </a:schemeClr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| 00XXX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zh-TW" sz="1600" kern="0" dirty="0">
                <a:solidFill>
                  <a:schemeClr val="bg2">
                    <a:lumMod val="25000"/>
                  </a:schemeClr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00XXX</a:t>
            </a:r>
            <a:r>
              <a:rPr lang="zh-TW" altLang="en-US" sz="1600" kern="0" dirty="0">
                <a:solidFill>
                  <a:schemeClr val="bg2">
                    <a:lumMod val="25000"/>
                  </a:schemeClr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 </a:t>
            </a:r>
            <a:r>
              <a:rPr lang="en-US" altLang="zh-TW" sz="1600" kern="0" dirty="0">
                <a:solidFill>
                  <a:schemeClr val="bg2">
                    <a:lumMod val="25000"/>
                  </a:schemeClr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|</a:t>
            </a:r>
            <a:r>
              <a:rPr lang="zh-TW" altLang="en-US" sz="1600" kern="0" dirty="0">
                <a:solidFill>
                  <a:schemeClr val="bg2">
                    <a:lumMod val="25000"/>
                  </a:schemeClr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 </a:t>
            </a:r>
            <a:r>
              <a:rPr lang="en-US" altLang="zh-TW" sz="1600" kern="0" dirty="0">
                <a:solidFill>
                  <a:schemeClr val="bg2">
                    <a:lumMod val="25000"/>
                  </a:schemeClr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00XXX</a:t>
            </a:r>
            <a:r>
              <a:rPr lang="zh-TW" altLang="en-US" sz="1600" kern="0" dirty="0">
                <a:solidFill>
                  <a:schemeClr val="bg2">
                    <a:lumMod val="25000"/>
                  </a:schemeClr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 </a:t>
            </a:r>
            <a:r>
              <a:rPr lang="en-US" altLang="zh-TW" sz="1600" kern="0" dirty="0">
                <a:solidFill>
                  <a:schemeClr val="bg2">
                    <a:lumMod val="25000"/>
                  </a:schemeClr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| 00XXX</a:t>
            </a:r>
          </a:p>
        </p:txBody>
      </p:sp>
    </p:spTree>
    <p:extLst>
      <p:ext uri="{BB962C8B-B14F-4D97-AF65-F5344CB8AC3E}">
        <p14:creationId xmlns:p14="http://schemas.microsoft.com/office/powerpoint/2010/main" val="2221454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CF5F3A8-3883-4036-E3C2-F1E86548CE3A}"/>
              </a:ext>
            </a:extLst>
          </p:cNvPr>
          <p:cNvGrpSpPr/>
          <p:nvPr/>
        </p:nvGrpSpPr>
        <p:grpSpPr>
          <a:xfrm>
            <a:off x="303229" y="189421"/>
            <a:ext cx="11729595" cy="6479158"/>
            <a:chOff x="303229" y="189421"/>
            <a:chExt cx="11729595" cy="647915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F1B7A0A-3093-BB3F-833F-E8D4C2658871}"/>
                </a:ext>
              </a:extLst>
            </p:cNvPr>
            <p:cNvSpPr/>
            <p:nvPr/>
          </p:nvSpPr>
          <p:spPr>
            <a:xfrm>
              <a:off x="447282" y="332882"/>
              <a:ext cx="11585542" cy="633186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ED21454-01CF-D605-6F83-C5D090E3516F}"/>
                </a:ext>
              </a:extLst>
            </p:cNvPr>
            <p:cNvSpPr/>
            <p:nvPr/>
          </p:nvSpPr>
          <p:spPr>
            <a:xfrm>
              <a:off x="378545" y="267779"/>
              <a:ext cx="11585542" cy="6400800"/>
            </a:xfrm>
            <a:prstGeom prst="rect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FF8E138-7319-2AC7-9F4A-36DA3C4CCAD3}"/>
                </a:ext>
              </a:extLst>
            </p:cNvPr>
            <p:cNvSpPr/>
            <p:nvPr/>
          </p:nvSpPr>
          <p:spPr>
            <a:xfrm>
              <a:off x="303229" y="193249"/>
              <a:ext cx="11585542" cy="64008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72580B0-2A2F-69C2-2CD3-BA6DE6B28AB7}"/>
                </a:ext>
              </a:extLst>
            </p:cNvPr>
            <p:cNvSpPr/>
            <p:nvPr/>
          </p:nvSpPr>
          <p:spPr>
            <a:xfrm>
              <a:off x="303229" y="189421"/>
              <a:ext cx="11585542" cy="469605"/>
            </a:xfrm>
            <a:prstGeom prst="rect">
              <a:avLst/>
            </a:prstGeom>
            <a:pattFill prst="sm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31750">
              <a:solidFill>
                <a:schemeClr val="tx2">
                  <a:lumMod val="75000"/>
                </a:schemeClr>
              </a:solidFill>
            </a:ln>
            <a:effectLst>
              <a:outerShdw dist="63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723900" lvl="2">
                <a:defRPr/>
              </a:pPr>
              <a:r>
                <a:rPr lang="zh-TW" altLang="en-US" sz="2400" b="1" kern="0" dirty="0">
                  <a:ln w="9525">
                    <a:solidFill>
                      <a:srgbClr val="44546A">
                        <a:lumMod val="75000"/>
                      </a:srgbClr>
                    </a:solidFill>
                  </a:ln>
                  <a:solidFill>
                    <a:srgbClr val="FF7C80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個人展示</a:t>
              </a:r>
              <a:endParaRPr lang="ko-KR" altLang="en-US" sz="2400" dirty="0">
                <a:ln w="9525">
                  <a:solidFill>
                    <a:schemeClr val="tx1"/>
                  </a:solidFill>
                </a:ln>
                <a:solidFill>
                  <a:prstClr val="white">
                    <a:lumMod val="50000"/>
                  </a:prstClr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023B39E-912C-802C-5C17-744A46050F7A}"/>
                </a:ext>
              </a:extLst>
            </p:cNvPr>
            <p:cNvSpPr/>
            <p:nvPr/>
          </p:nvSpPr>
          <p:spPr>
            <a:xfrm>
              <a:off x="11207988" y="304520"/>
              <a:ext cx="180000" cy="180000"/>
            </a:xfrm>
            <a:prstGeom prst="ellipse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D689698-AF66-1421-D912-F2E46C911DEA}"/>
                </a:ext>
              </a:extLst>
            </p:cNvPr>
            <p:cNvSpPr/>
            <p:nvPr/>
          </p:nvSpPr>
          <p:spPr>
            <a:xfrm>
              <a:off x="11506949" y="304520"/>
              <a:ext cx="180000" cy="180000"/>
            </a:xfrm>
            <a:prstGeom prst="ellipse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31A03F6-6D5F-B590-89B4-898E442D64EF}"/>
                </a:ext>
              </a:extLst>
            </p:cNvPr>
            <p:cNvSpPr/>
            <p:nvPr/>
          </p:nvSpPr>
          <p:spPr>
            <a:xfrm>
              <a:off x="303229" y="193249"/>
              <a:ext cx="500783" cy="469604"/>
            </a:xfrm>
            <a:prstGeom prst="rect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grpSp>
          <p:nvGrpSpPr>
            <p:cNvPr id="22" name="Group 16">
              <a:extLst>
                <a:ext uri="{FF2B5EF4-FFF2-40B4-BE49-F238E27FC236}">
                  <a16:creationId xmlns:a16="http://schemas.microsoft.com/office/drawing/2014/main" id="{11255E9F-76E7-C9B1-D0AF-0ED1177971A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40700" y="287246"/>
              <a:ext cx="225839" cy="259579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ED916E8B-F449-9F03-AB47-3C76598949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F3DEED97-16CB-40A7-BAF6-D821967D7A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F95D0993-DCC4-5383-0FE2-AB3EA034EF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34CC5D06-E90D-237F-F3A7-3CCFC76ABC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</p:grpSp>
      </p:grpSp>
      <p:sp>
        <p:nvSpPr>
          <p:cNvPr id="45" name="직사각형 24">
            <a:extLst>
              <a:ext uri="{FF2B5EF4-FFF2-40B4-BE49-F238E27FC236}">
                <a16:creationId xmlns:a16="http://schemas.microsoft.com/office/drawing/2014/main" id="{92C4E9B3-12A6-49D5-B046-3B968748E4F8}"/>
              </a:ext>
            </a:extLst>
          </p:cNvPr>
          <p:cNvSpPr/>
          <p:nvPr/>
        </p:nvSpPr>
        <p:spPr>
          <a:xfrm>
            <a:off x="1388961" y="1753234"/>
            <a:ext cx="4470599" cy="4431581"/>
          </a:xfrm>
          <a:prstGeom prst="rect">
            <a:avLst/>
          </a:prstGeom>
          <a:pattFill prst="ltUpDiag">
            <a:fgClr>
              <a:schemeClr val="tx1">
                <a:lumMod val="65000"/>
                <a:lumOff val="35000"/>
              </a:schemeClr>
            </a:fgClr>
            <a:bgClr>
              <a:schemeClr val="bg1"/>
            </a:bgClr>
          </a:patt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Noto Sans TC Medium" panose="020B0600000000000000" pitchFamily="34" charset="-128"/>
            </a:endParaRPr>
          </a:p>
        </p:txBody>
      </p:sp>
      <p:sp>
        <p:nvSpPr>
          <p:cNvPr id="26" name="矩形: 圆角 1">
            <a:extLst>
              <a:ext uri="{FF2B5EF4-FFF2-40B4-BE49-F238E27FC236}">
                <a16:creationId xmlns:a16="http://schemas.microsoft.com/office/drawing/2014/main" id="{48DDBACE-AEB1-4A59-95BB-50CFDF66B6C1}"/>
              </a:ext>
            </a:extLst>
          </p:cNvPr>
          <p:cNvSpPr/>
          <p:nvPr/>
        </p:nvSpPr>
        <p:spPr>
          <a:xfrm>
            <a:off x="1263650" y="1597743"/>
            <a:ext cx="4472940" cy="4431581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TC Medium" panose="020B0600000000000000" pitchFamily="34" charset="-128"/>
              <a:ea typeface="Noto Sans TC Medium" panose="020B0600000000000000" pitchFamily="34" charset="-128"/>
              <a:cs typeface="+mn-ea"/>
              <a:sym typeface="+mn-lt"/>
            </a:endParaRPr>
          </a:p>
        </p:txBody>
      </p:sp>
      <p:sp>
        <p:nvSpPr>
          <p:cNvPr id="27" name="矩形: 圆角 2">
            <a:extLst>
              <a:ext uri="{FF2B5EF4-FFF2-40B4-BE49-F238E27FC236}">
                <a16:creationId xmlns:a16="http://schemas.microsoft.com/office/drawing/2014/main" id="{A6346C99-2CFC-46CD-B56A-95BA55B3CBFD}"/>
              </a:ext>
            </a:extLst>
          </p:cNvPr>
          <p:cNvSpPr/>
          <p:nvPr/>
        </p:nvSpPr>
        <p:spPr>
          <a:xfrm>
            <a:off x="1753532" y="1282081"/>
            <a:ext cx="3493121" cy="631640"/>
          </a:xfrm>
          <a:prstGeom prst="rect">
            <a:avLst/>
          </a:prstGeom>
          <a:solidFill>
            <a:srgbClr val="FF7C80"/>
          </a:solidFill>
          <a:ln w="19050">
            <a:solidFill>
              <a:srgbClr val="0707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Noto Sans TC Medium" panose="020B0600000000000000" pitchFamily="34" charset="-128"/>
              <a:ea typeface="Noto Sans TC Medium" panose="020B0600000000000000" pitchFamily="34" charset="-128"/>
              <a:cs typeface="+mn-ea"/>
              <a:sym typeface="+mn-lt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49E8712-4CD2-4A7B-B26B-E03F395326F5}"/>
              </a:ext>
            </a:extLst>
          </p:cNvPr>
          <p:cNvSpPr/>
          <p:nvPr/>
        </p:nvSpPr>
        <p:spPr>
          <a:xfrm>
            <a:off x="2349382" y="1368135"/>
            <a:ext cx="2301875" cy="4603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  <a:cs typeface="+mn-ea"/>
                <a:sym typeface="+mn-lt"/>
              </a:rPr>
              <a:t>功能</a:t>
            </a:r>
            <a:endParaRPr lang="zh-CN" altLang="en-US" sz="2400" b="1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  <a:cs typeface="+mn-ea"/>
              <a:sym typeface="+mn-lt"/>
            </a:endParaRPr>
          </a:p>
        </p:txBody>
      </p:sp>
      <p:sp>
        <p:nvSpPr>
          <p:cNvPr id="46" name="직사각형 24">
            <a:extLst>
              <a:ext uri="{FF2B5EF4-FFF2-40B4-BE49-F238E27FC236}">
                <a16:creationId xmlns:a16="http://schemas.microsoft.com/office/drawing/2014/main" id="{BA00F348-5A4D-4195-A226-B9CF8C22E65C}"/>
              </a:ext>
            </a:extLst>
          </p:cNvPr>
          <p:cNvSpPr/>
          <p:nvPr/>
        </p:nvSpPr>
        <p:spPr>
          <a:xfrm>
            <a:off x="6578380" y="1753233"/>
            <a:ext cx="4470599" cy="4431581"/>
          </a:xfrm>
          <a:prstGeom prst="rect">
            <a:avLst/>
          </a:prstGeom>
          <a:pattFill prst="ltUpDiag">
            <a:fgClr>
              <a:schemeClr val="tx1">
                <a:lumMod val="65000"/>
                <a:lumOff val="35000"/>
              </a:schemeClr>
            </a:fgClr>
            <a:bgClr>
              <a:schemeClr val="bg1"/>
            </a:bgClr>
          </a:patt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Noto Sans TC Medium" panose="020B0600000000000000" pitchFamily="34" charset="-128"/>
            </a:endParaRPr>
          </a:p>
        </p:txBody>
      </p:sp>
      <p:sp>
        <p:nvSpPr>
          <p:cNvPr id="29" name="矩形: 圆角 5">
            <a:extLst>
              <a:ext uri="{FF2B5EF4-FFF2-40B4-BE49-F238E27FC236}">
                <a16:creationId xmlns:a16="http://schemas.microsoft.com/office/drawing/2014/main" id="{5758E8AB-8396-47A6-8F07-F0B3FBF6071F}"/>
              </a:ext>
            </a:extLst>
          </p:cNvPr>
          <p:cNvSpPr/>
          <p:nvPr/>
        </p:nvSpPr>
        <p:spPr>
          <a:xfrm>
            <a:off x="6455410" y="1597743"/>
            <a:ext cx="4472940" cy="4431581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TC Medium" panose="020B0600000000000000" pitchFamily="34" charset="-128"/>
              <a:ea typeface="Noto Sans TC Medium" panose="020B0600000000000000" pitchFamily="34" charset="-128"/>
              <a:cs typeface="+mn-ea"/>
              <a:sym typeface="+mn-lt"/>
            </a:endParaRPr>
          </a:p>
        </p:txBody>
      </p:sp>
      <p:sp>
        <p:nvSpPr>
          <p:cNvPr id="30" name="矩形: 圆角 6">
            <a:extLst>
              <a:ext uri="{FF2B5EF4-FFF2-40B4-BE49-F238E27FC236}">
                <a16:creationId xmlns:a16="http://schemas.microsoft.com/office/drawing/2014/main" id="{3D16DD0F-8C2E-49F8-8A66-1D1590202D0F}"/>
              </a:ext>
            </a:extLst>
          </p:cNvPr>
          <p:cNvSpPr/>
          <p:nvPr/>
        </p:nvSpPr>
        <p:spPr>
          <a:xfrm>
            <a:off x="6945111" y="1282081"/>
            <a:ext cx="3493121" cy="631640"/>
          </a:xfrm>
          <a:prstGeom prst="rect">
            <a:avLst/>
          </a:prstGeom>
          <a:solidFill>
            <a:srgbClr val="366D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Noto Sans TC Medium" panose="020B0600000000000000" pitchFamily="34" charset="-128"/>
              <a:ea typeface="Noto Sans TC Medium" panose="020B0600000000000000" pitchFamily="34" charset="-128"/>
              <a:cs typeface="+mn-ea"/>
              <a:sym typeface="+mn-lt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002BF11-4DA6-4610-974A-0A43A199088D}"/>
              </a:ext>
            </a:extLst>
          </p:cNvPr>
          <p:cNvSpPr/>
          <p:nvPr/>
        </p:nvSpPr>
        <p:spPr>
          <a:xfrm>
            <a:off x="7540507" y="1368135"/>
            <a:ext cx="2301875" cy="4603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  <a:cs typeface="+mn-ea"/>
                <a:sym typeface="+mn-lt"/>
              </a:rPr>
              <a:t>技術</a:t>
            </a:r>
            <a:endParaRPr lang="zh-CN" altLang="en-US" sz="2400" b="1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86197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CF5F3A8-3883-4036-E3C2-F1E86548CE3A}"/>
              </a:ext>
            </a:extLst>
          </p:cNvPr>
          <p:cNvGrpSpPr/>
          <p:nvPr/>
        </p:nvGrpSpPr>
        <p:grpSpPr>
          <a:xfrm>
            <a:off x="303229" y="189421"/>
            <a:ext cx="11729595" cy="6479158"/>
            <a:chOff x="303229" y="189421"/>
            <a:chExt cx="11729595" cy="647915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F1B7A0A-3093-BB3F-833F-E8D4C2658871}"/>
                </a:ext>
              </a:extLst>
            </p:cNvPr>
            <p:cNvSpPr/>
            <p:nvPr/>
          </p:nvSpPr>
          <p:spPr>
            <a:xfrm>
              <a:off x="447282" y="332882"/>
              <a:ext cx="11585542" cy="633186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ED21454-01CF-D605-6F83-C5D090E3516F}"/>
                </a:ext>
              </a:extLst>
            </p:cNvPr>
            <p:cNvSpPr/>
            <p:nvPr/>
          </p:nvSpPr>
          <p:spPr>
            <a:xfrm>
              <a:off x="378545" y="267779"/>
              <a:ext cx="11585542" cy="6400800"/>
            </a:xfrm>
            <a:prstGeom prst="rect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FF8E138-7319-2AC7-9F4A-36DA3C4CCAD3}"/>
                </a:ext>
              </a:extLst>
            </p:cNvPr>
            <p:cNvSpPr/>
            <p:nvPr/>
          </p:nvSpPr>
          <p:spPr>
            <a:xfrm>
              <a:off x="303229" y="193249"/>
              <a:ext cx="11585542" cy="64008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72580B0-2A2F-69C2-2CD3-BA6DE6B28AB7}"/>
                </a:ext>
              </a:extLst>
            </p:cNvPr>
            <p:cNvSpPr/>
            <p:nvPr/>
          </p:nvSpPr>
          <p:spPr>
            <a:xfrm>
              <a:off x="303229" y="189421"/>
              <a:ext cx="11585542" cy="469605"/>
            </a:xfrm>
            <a:prstGeom prst="rect">
              <a:avLst/>
            </a:prstGeom>
            <a:pattFill prst="sm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31750">
              <a:solidFill>
                <a:schemeClr val="tx2">
                  <a:lumMod val="75000"/>
                </a:schemeClr>
              </a:solidFill>
            </a:ln>
            <a:effectLst>
              <a:outerShdw dist="63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723900" lvl="2">
                <a:defRPr/>
              </a:pPr>
              <a:r>
                <a:rPr lang="zh-TW" altLang="en-US" sz="2400" b="1" kern="0" dirty="0">
                  <a:ln w="9525">
                    <a:solidFill>
                      <a:srgbClr val="44546A">
                        <a:lumMod val="75000"/>
                      </a:srgbClr>
                    </a:solidFill>
                  </a:ln>
                  <a:solidFill>
                    <a:srgbClr val="FF7C80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個人展示</a:t>
              </a:r>
              <a:endParaRPr lang="ko-KR" altLang="en-US" sz="2400" dirty="0">
                <a:ln w="9525">
                  <a:solidFill>
                    <a:schemeClr val="tx1"/>
                  </a:solidFill>
                </a:ln>
                <a:solidFill>
                  <a:prstClr val="white">
                    <a:lumMod val="50000"/>
                  </a:prstClr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023B39E-912C-802C-5C17-744A46050F7A}"/>
                </a:ext>
              </a:extLst>
            </p:cNvPr>
            <p:cNvSpPr/>
            <p:nvPr/>
          </p:nvSpPr>
          <p:spPr>
            <a:xfrm>
              <a:off x="11207988" y="304520"/>
              <a:ext cx="180000" cy="180000"/>
            </a:xfrm>
            <a:prstGeom prst="ellipse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D689698-AF66-1421-D912-F2E46C911DEA}"/>
                </a:ext>
              </a:extLst>
            </p:cNvPr>
            <p:cNvSpPr/>
            <p:nvPr/>
          </p:nvSpPr>
          <p:spPr>
            <a:xfrm>
              <a:off x="11506949" y="304520"/>
              <a:ext cx="180000" cy="180000"/>
            </a:xfrm>
            <a:prstGeom prst="ellipse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31A03F6-6D5F-B590-89B4-898E442D64EF}"/>
                </a:ext>
              </a:extLst>
            </p:cNvPr>
            <p:cNvSpPr/>
            <p:nvPr/>
          </p:nvSpPr>
          <p:spPr>
            <a:xfrm>
              <a:off x="303229" y="193249"/>
              <a:ext cx="500783" cy="469604"/>
            </a:xfrm>
            <a:prstGeom prst="rect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grpSp>
          <p:nvGrpSpPr>
            <p:cNvPr id="22" name="Group 16">
              <a:extLst>
                <a:ext uri="{FF2B5EF4-FFF2-40B4-BE49-F238E27FC236}">
                  <a16:creationId xmlns:a16="http://schemas.microsoft.com/office/drawing/2014/main" id="{11255E9F-76E7-C9B1-D0AF-0ED1177971A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40700" y="287246"/>
              <a:ext cx="225839" cy="259579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ED916E8B-F449-9F03-AB47-3C76598949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F3DEED97-16CB-40A7-BAF6-D821967D7A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F95D0993-DCC4-5383-0FE2-AB3EA034EF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34CC5D06-E90D-237F-F3A7-3CCFC76ABC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</p:grpSp>
      </p:grpSp>
      <p:sp>
        <p:nvSpPr>
          <p:cNvPr id="45" name="직사각형 24">
            <a:extLst>
              <a:ext uri="{FF2B5EF4-FFF2-40B4-BE49-F238E27FC236}">
                <a16:creationId xmlns:a16="http://schemas.microsoft.com/office/drawing/2014/main" id="{92C4E9B3-12A6-49D5-B046-3B968748E4F8}"/>
              </a:ext>
            </a:extLst>
          </p:cNvPr>
          <p:cNvSpPr/>
          <p:nvPr/>
        </p:nvSpPr>
        <p:spPr>
          <a:xfrm>
            <a:off x="1388961" y="1753234"/>
            <a:ext cx="4470599" cy="4431581"/>
          </a:xfrm>
          <a:prstGeom prst="rect">
            <a:avLst/>
          </a:prstGeom>
          <a:pattFill prst="ltUpDiag">
            <a:fgClr>
              <a:schemeClr val="tx1">
                <a:lumMod val="65000"/>
                <a:lumOff val="35000"/>
              </a:schemeClr>
            </a:fgClr>
            <a:bgClr>
              <a:schemeClr val="bg1"/>
            </a:bgClr>
          </a:patt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Noto Sans TC Medium" panose="020B0600000000000000" pitchFamily="34" charset="-128"/>
            </a:endParaRPr>
          </a:p>
        </p:txBody>
      </p:sp>
      <p:sp>
        <p:nvSpPr>
          <p:cNvPr id="26" name="矩形: 圆角 1">
            <a:extLst>
              <a:ext uri="{FF2B5EF4-FFF2-40B4-BE49-F238E27FC236}">
                <a16:creationId xmlns:a16="http://schemas.microsoft.com/office/drawing/2014/main" id="{48DDBACE-AEB1-4A59-95BB-50CFDF66B6C1}"/>
              </a:ext>
            </a:extLst>
          </p:cNvPr>
          <p:cNvSpPr/>
          <p:nvPr/>
        </p:nvSpPr>
        <p:spPr>
          <a:xfrm>
            <a:off x="1263650" y="1597743"/>
            <a:ext cx="4472940" cy="4431581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TC Medium" panose="020B0600000000000000" pitchFamily="34" charset="-128"/>
              <a:ea typeface="Noto Sans TC Medium" panose="020B0600000000000000" pitchFamily="34" charset="-128"/>
              <a:cs typeface="+mn-ea"/>
              <a:sym typeface="+mn-lt"/>
            </a:endParaRPr>
          </a:p>
        </p:txBody>
      </p:sp>
      <p:sp>
        <p:nvSpPr>
          <p:cNvPr id="27" name="矩形: 圆角 2">
            <a:extLst>
              <a:ext uri="{FF2B5EF4-FFF2-40B4-BE49-F238E27FC236}">
                <a16:creationId xmlns:a16="http://schemas.microsoft.com/office/drawing/2014/main" id="{A6346C99-2CFC-46CD-B56A-95BA55B3CBFD}"/>
              </a:ext>
            </a:extLst>
          </p:cNvPr>
          <p:cNvSpPr/>
          <p:nvPr/>
        </p:nvSpPr>
        <p:spPr>
          <a:xfrm>
            <a:off x="1753532" y="1282081"/>
            <a:ext cx="3493121" cy="631640"/>
          </a:xfrm>
          <a:prstGeom prst="rect">
            <a:avLst/>
          </a:prstGeom>
          <a:solidFill>
            <a:srgbClr val="FF7C80"/>
          </a:solidFill>
          <a:ln w="19050">
            <a:solidFill>
              <a:srgbClr val="0707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Noto Sans TC Medium" panose="020B0600000000000000" pitchFamily="34" charset="-128"/>
              <a:ea typeface="Noto Sans TC Medium" panose="020B0600000000000000" pitchFamily="34" charset="-128"/>
              <a:cs typeface="+mn-ea"/>
              <a:sym typeface="+mn-lt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49E8712-4CD2-4A7B-B26B-E03F395326F5}"/>
              </a:ext>
            </a:extLst>
          </p:cNvPr>
          <p:cNvSpPr/>
          <p:nvPr/>
        </p:nvSpPr>
        <p:spPr>
          <a:xfrm>
            <a:off x="2349382" y="1368135"/>
            <a:ext cx="2301875" cy="4603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  <a:cs typeface="+mn-ea"/>
                <a:sym typeface="+mn-lt"/>
              </a:rPr>
              <a:t>功能</a:t>
            </a:r>
            <a:endParaRPr lang="zh-CN" altLang="en-US" sz="2400" b="1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  <a:cs typeface="+mn-ea"/>
              <a:sym typeface="+mn-lt"/>
            </a:endParaRPr>
          </a:p>
        </p:txBody>
      </p:sp>
      <p:sp>
        <p:nvSpPr>
          <p:cNvPr id="46" name="직사각형 24">
            <a:extLst>
              <a:ext uri="{FF2B5EF4-FFF2-40B4-BE49-F238E27FC236}">
                <a16:creationId xmlns:a16="http://schemas.microsoft.com/office/drawing/2014/main" id="{BA00F348-5A4D-4195-A226-B9CF8C22E65C}"/>
              </a:ext>
            </a:extLst>
          </p:cNvPr>
          <p:cNvSpPr/>
          <p:nvPr/>
        </p:nvSpPr>
        <p:spPr>
          <a:xfrm>
            <a:off x="6578380" y="1753233"/>
            <a:ext cx="4470599" cy="4431581"/>
          </a:xfrm>
          <a:prstGeom prst="rect">
            <a:avLst/>
          </a:prstGeom>
          <a:pattFill prst="ltUpDiag">
            <a:fgClr>
              <a:schemeClr val="tx1">
                <a:lumMod val="65000"/>
                <a:lumOff val="35000"/>
              </a:schemeClr>
            </a:fgClr>
            <a:bgClr>
              <a:schemeClr val="bg1"/>
            </a:bgClr>
          </a:patt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Noto Sans TC Medium" panose="020B0600000000000000" pitchFamily="34" charset="-128"/>
            </a:endParaRPr>
          </a:p>
        </p:txBody>
      </p:sp>
      <p:sp>
        <p:nvSpPr>
          <p:cNvPr id="29" name="矩形: 圆角 5">
            <a:extLst>
              <a:ext uri="{FF2B5EF4-FFF2-40B4-BE49-F238E27FC236}">
                <a16:creationId xmlns:a16="http://schemas.microsoft.com/office/drawing/2014/main" id="{5758E8AB-8396-47A6-8F07-F0B3FBF6071F}"/>
              </a:ext>
            </a:extLst>
          </p:cNvPr>
          <p:cNvSpPr/>
          <p:nvPr/>
        </p:nvSpPr>
        <p:spPr>
          <a:xfrm>
            <a:off x="6455410" y="1597743"/>
            <a:ext cx="4472940" cy="4431581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TC Medium" panose="020B0600000000000000" pitchFamily="34" charset="-128"/>
              <a:ea typeface="Noto Sans TC Medium" panose="020B0600000000000000" pitchFamily="34" charset="-128"/>
              <a:cs typeface="+mn-ea"/>
              <a:sym typeface="+mn-lt"/>
            </a:endParaRPr>
          </a:p>
        </p:txBody>
      </p:sp>
      <p:sp>
        <p:nvSpPr>
          <p:cNvPr id="30" name="矩形: 圆角 6">
            <a:extLst>
              <a:ext uri="{FF2B5EF4-FFF2-40B4-BE49-F238E27FC236}">
                <a16:creationId xmlns:a16="http://schemas.microsoft.com/office/drawing/2014/main" id="{3D16DD0F-8C2E-49F8-8A66-1D1590202D0F}"/>
              </a:ext>
            </a:extLst>
          </p:cNvPr>
          <p:cNvSpPr/>
          <p:nvPr/>
        </p:nvSpPr>
        <p:spPr>
          <a:xfrm>
            <a:off x="6945111" y="1282081"/>
            <a:ext cx="3493121" cy="631640"/>
          </a:xfrm>
          <a:prstGeom prst="rect">
            <a:avLst/>
          </a:prstGeom>
          <a:solidFill>
            <a:srgbClr val="366D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Noto Sans TC Medium" panose="020B0600000000000000" pitchFamily="34" charset="-128"/>
              <a:ea typeface="Noto Sans TC Medium" panose="020B0600000000000000" pitchFamily="34" charset="-128"/>
              <a:cs typeface="+mn-ea"/>
              <a:sym typeface="+mn-lt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002BF11-4DA6-4610-974A-0A43A199088D}"/>
              </a:ext>
            </a:extLst>
          </p:cNvPr>
          <p:cNvSpPr/>
          <p:nvPr/>
        </p:nvSpPr>
        <p:spPr>
          <a:xfrm>
            <a:off x="7540507" y="1368135"/>
            <a:ext cx="2301875" cy="4603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  <a:cs typeface="+mn-ea"/>
                <a:sym typeface="+mn-lt"/>
              </a:rPr>
              <a:t>技術</a:t>
            </a:r>
            <a:endParaRPr lang="zh-CN" altLang="en-US" sz="2400" b="1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1696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CF5F3A8-3883-4036-E3C2-F1E86548CE3A}"/>
              </a:ext>
            </a:extLst>
          </p:cNvPr>
          <p:cNvGrpSpPr/>
          <p:nvPr/>
        </p:nvGrpSpPr>
        <p:grpSpPr>
          <a:xfrm>
            <a:off x="303229" y="189421"/>
            <a:ext cx="11729595" cy="6479158"/>
            <a:chOff x="303229" y="189421"/>
            <a:chExt cx="11729595" cy="647915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F1B7A0A-3093-BB3F-833F-E8D4C2658871}"/>
                </a:ext>
              </a:extLst>
            </p:cNvPr>
            <p:cNvSpPr/>
            <p:nvPr/>
          </p:nvSpPr>
          <p:spPr>
            <a:xfrm>
              <a:off x="447282" y="332882"/>
              <a:ext cx="11585542" cy="633186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ED21454-01CF-D605-6F83-C5D090E3516F}"/>
                </a:ext>
              </a:extLst>
            </p:cNvPr>
            <p:cNvSpPr/>
            <p:nvPr/>
          </p:nvSpPr>
          <p:spPr>
            <a:xfrm>
              <a:off x="378545" y="267779"/>
              <a:ext cx="11585542" cy="6400800"/>
            </a:xfrm>
            <a:prstGeom prst="rect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FF8E138-7319-2AC7-9F4A-36DA3C4CCAD3}"/>
                </a:ext>
              </a:extLst>
            </p:cNvPr>
            <p:cNvSpPr/>
            <p:nvPr/>
          </p:nvSpPr>
          <p:spPr>
            <a:xfrm>
              <a:off x="303229" y="193249"/>
              <a:ext cx="11585542" cy="64008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72580B0-2A2F-69C2-2CD3-BA6DE6B28AB7}"/>
                </a:ext>
              </a:extLst>
            </p:cNvPr>
            <p:cNvSpPr/>
            <p:nvPr/>
          </p:nvSpPr>
          <p:spPr>
            <a:xfrm>
              <a:off x="303229" y="189421"/>
              <a:ext cx="11585542" cy="469605"/>
            </a:xfrm>
            <a:prstGeom prst="rect">
              <a:avLst/>
            </a:prstGeom>
            <a:pattFill prst="sm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31750">
              <a:solidFill>
                <a:schemeClr val="tx2">
                  <a:lumMod val="75000"/>
                </a:schemeClr>
              </a:solidFill>
            </a:ln>
            <a:effectLst>
              <a:outerShdw dist="63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723900" lvl="2">
                <a:defRPr/>
              </a:pPr>
              <a:r>
                <a:rPr lang="zh-TW" altLang="en-US" sz="2400" b="1" kern="0" dirty="0">
                  <a:ln w="9525">
                    <a:solidFill>
                      <a:srgbClr val="44546A">
                        <a:lumMod val="75000"/>
                      </a:srgbClr>
                    </a:solidFill>
                  </a:ln>
                  <a:solidFill>
                    <a:srgbClr val="FF7C80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個人展示</a:t>
              </a:r>
              <a:endParaRPr lang="ko-KR" altLang="en-US" sz="2400" dirty="0">
                <a:ln w="9525">
                  <a:solidFill>
                    <a:schemeClr val="tx1"/>
                  </a:solidFill>
                </a:ln>
                <a:solidFill>
                  <a:prstClr val="white">
                    <a:lumMod val="50000"/>
                  </a:prstClr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023B39E-912C-802C-5C17-744A46050F7A}"/>
                </a:ext>
              </a:extLst>
            </p:cNvPr>
            <p:cNvSpPr/>
            <p:nvPr/>
          </p:nvSpPr>
          <p:spPr>
            <a:xfrm>
              <a:off x="11207988" y="304520"/>
              <a:ext cx="180000" cy="180000"/>
            </a:xfrm>
            <a:prstGeom prst="ellipse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D689698-AF66-1421-D912-F2E46C911DEA}"/>
                </a:ext>
              </a:extLst>
            </p:cNvPr>
            <p:cNvSpPr/>
            <p:nvPr/>
          </p:nvSpPr>
          <p:spPr>
            <a:xfrm>
              <a:off x="11506949" y="304520"/>
              <a:ext cx="180000" cy="180000"/>
            </a:xfrm>
            <a:prstGeom prst="ellipse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31A03F6-6D5F-B590-89B4-898E442D64EF}"/>
                </a:ext>
              </a:extLst>
            </p:cNvPr>
            <p:cNvSpPr/>
            <p:nvPr/>
          </p:nvSpPr>
          <p:spPr>
            <a:xfrm>
              <a:off x="303229" y="193249"/>
              <a:ext cx="500783" cy="469604"/>
            </a:xfrm>
            <a:prstGeom prst="rect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grpSp>
          <p:nvGrpSpPr>
            <p:cNvPr id="22" name="Group 16">
              <a:extLst>
                <a:ext uri="{FF2B5EF4-FFF2-40B4-BE49-F238E27FC236}">
                  <a16:creationId xmlns:a16="http://schemas.microsoft.com/office/drawing/2014/main" id="{11255E9F-76E7-C9B1-D0AF-0ED1177971A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40700" y="287246"/>
              <a:ext cx="225839" cy="259579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ED916E8B-F449-9F03-AB47-3C76598949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F3DEED97-16CB-40A7-BAF6-D821967D7A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F95D0993-DCC4-5383-0FE2-AB3EA034EF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34CC5D06-E90D-237F-F3A7-3CCFC76ABC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</p:grpSp>
      </p:grpSp>
      <p:sp>
        <p:nvSpPr>
          <p:cNvPr id="45" name="직사각형 24">
            <a:extLst>
              <a:ext uri="{FF2B5EF4-FFF2-40B4-BE49-F238E27FC236}">
                <a16:creationId xmlns:a16="http://schemas.microsoft.com/office/drawing/2014/main" id="{92C4E9B3-12A6-49D5-B046-3B968748E4F8}"/>
              </a:ext>
            </a:extLst>
          </p:cNvPr>
          <p:cNvSpPr/>
          <p:nvPr/>
        </p:nvSpPr>
        <p:spPr>
          <a:xfrm>
            <a:off x="1388961" y="1753234"/>
            <a:ext cx="4470599" cy="4431581"/>
          </a:xfrm>
          <a:prstGeom prst="rect">
            <a:avLst/>
          </a:prstGeom>
          <a:pattFill prst="ltUpDiag">
            <a:fgClr>
              <a:schemeClr val="tx1">
                <a:lumMod val="65000"/>
                <a:lumOff val="35000"/>
              </a:schemeClr>
            </a:fgClr>
            <a:bgClr>
              <a:schemeClr val="bg1"/>
            </a:bgClr>
          </a:patt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Noto Sans TC Medium" panose="020B0600000000000000" pitchFamily="34" charset="-128"/>
            </a:endParaRPr>
          </a:p>
        </p:txBody>
      </p:sp>
      <p:sp>
        <p:nvSpPr>
          <p:cNvPr id="26" name="矩形: 圆角 1">
            <a:extLst>
              <a:ext uri="{FF2B5EF4-FFF2-40B4-BE49-F238E27FC236}">
                <a16:creationId xmlns:a16="http://schemas.microsoft.com/office/drawing/2014/main" id="{48DDBACE-AEB1-4A59-95BB-50CFDF66B6C1}"/>
              </a:ext>
            </a:extLst>
          </p:cNvPr>
          <p:cNvSpPr/>
          <p:nvPr/>
        </p:nvSpPr>
        <p:spPr>
          <a:xfrm>
            <a:off x="1263650" y="1597743"/>
            <a:ext cx="4472940" cy="4431581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TC Medium" panose="020B0600000000000000" pitchFamily="34" charset="-128"/>
              <a:ea typeface="Noto Sans TC Medium" panose="020B0600000000000000" pitchFamily="34" charset="-128"/>
              <a:cs typeface="+mn-ea"/>
              <a:sym typeface="+mn-lt"/>
            </a:endParaRPr>
          </a:p>
        </p:txBody>
      </p:sp>
      <p:sp>
        <p:nvSpPr>
          <p:cNvPr id="27" name="矩形: 圆角 2">
            <a:extLst>
              <a:ext uri="{FF2B5EF4-FFF2-40B4-BE49-F238E27FC236}">
                <a16:creationId xmlns:a16="http://schemas.microsoft.com/office/drawing/2014/main" id="{A6346C99-2CFC-46CD-B56A-95BA55B3CBFD}"/>
              </a:ext>
            </a:extLst>
          </p:cNvPr>
          <p:cNvSpPr/>
          <p:nvPr/>
        </p:nvSpPr>
        <p:spPr>
          <a:xfrm>
            <a:off x="1753532" y="1282081"/>
            <a:ext cx="3493121" cy="631640"/>
          </a:xfrm>
          <a:prstGeom prst="rect">
            <a:avLst/>
          </a:prstGeom>
          <a:solidFill>
            <a:srgbClr val="FF7C80"/>
          </a:solidFill>
          <a:ln w="19050">
            <a:solidFill>
              <a:srgbClr val="0707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Noto Sans TC Medium" panose="020B0600000000000000" pitchFamily="34" charset="-128"/>
              <a:ea typeface="Noto Sans TC Medium" panose="020B0600000000000000" pitchFamily="34" charset="-128"/>
              <a:cs typeface="+mn-ea"/>
              <a:sym typeface="+mn-lt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49E8712-4CD2-4A7B-B26B-E03F395326F5}"/>
              </a:ext>
            </a:extLst>
          </p:cNvPr>
          <p:cNvSpPr/>
          <p:nvPr/>
        </p:nvSpPr>
        <p:spPr>
          <a:xfrm>
            <a:off x="2349382" y="1368135"/>
            <a:ext cx="2301875" cy="4603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  <a:cs typeface="+mn-ea"/>
                <a:sym typeface="+mn-lt"/>
              </a:rPr>
              <a:t>功能</a:t>
            </a:r>
            <a:endParaRPr lang="zh-CN" altLang="en-US" sz="2400" b="1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  <a:cs typeface="+mn-ea"/>
              <a:sym typeface="+mn-lt"/>
            </a:endParaRPr>
          </a:p>
        </p:txBody>
      </p:sp>
      <p:sp>
        <p:nvSpPr>
          <p:cNvPr id="46" name="직사각형 24">
            <a:extLst>
              <a:ext uri="{FF2B5EF4-FFF2-40B4-BE49-F238E27FC236}">
                <a16:creationId xmlns:a16="http://schemas.microsoft.com/office/drawing/2014/main" id="{BA00F348-5A4D-4195-A226-B9CF8C22E65C}"/>
              </a:ext>
            </a:extLst>
          </p:cNvPr>
          <p:cNvSpPr/>
          <p:nvPr/>
        </p:nvSpPr>
        <p:spPr>
          <a:xfrm>
            <a:off x="6578380" y="1753233"/>
            <a:ext cx="4470599" cy="4431581"/>
          </a:xfrm>
          <a:prstGeom prst="rect">
            <a:avLst/>
          </a:prstGeom>
          <a:pattFill prst="ltUpDiag">
            <a:fgClr>
              <a:schemeClr val="tx1">
                <a:lumMod val="65000"/>
                <a:lumOff val="35000"/>
              </a:schemeClr>
            </a:fgClr>
            <a:bgClr>
              <a:schemeClr val="bg1"/>
            </a:bgClr>
          </a:patt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Noto Sans TC Medium" panose="020B0600000000000000" pitchFamily="34" charset="-128"/>
            </a:endParaRPr>
          </a:p>
        </p:txBody>
      </p:sp>
      <p:sp>
        <p:nvSpPr>
          <p:cNvPr id="29" name="矩形: 圆角 5">
            <a:extLst>
              <a:ext uri="{FF2B5EF4-FFF2-40B4-BE49-F238E27FC236}">
                <a16:creationId xmlns:a16="http://schemas.microsoft.com/office/drawing/2014/main" id="{5758E8AB-8396-47A6-8F07-F0B3FBF6071F}"/>
              </a:ext>
            </a:extLst>
          </p:cNvPr>
          <p:cNvSpPr/>
          <p:nvPr/>
        </p:nvSpPr>
        <p:spPr>
          <a:xfrm>
            <a:off x="6455410" y="1597743"/>
            <a:ext cx="4472940" cy="4431581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TC Medium" panose="020B0600000000000000" pitchFamily="34" charset="-128"/>
              <a:ea typeface="Noto Sans TC Medium" panose="020B0600000000000000" pitchFamily="34" charset="-128"/>
              <a:cs typeface="+mn-ea"/>
              <a:sym typeface="+mn-lt"/>
            </a:endParaRPr>
          </a:p>
        </p:txBody>
      </p:sp>
      <p:sp>
        <p:nvSpPr>
          <p:cNvPr id="30" name="矩形: 圆角 6">
            <a:extLst>
              <a:ext uri="{FF2B5EF4-FFF2-40B4-BE49-F238E27FC236}">
                <a16:creationId xmlns:a16="http://schemas.microsoft.com/office/drawing/2014/main" id="{3D16DD0F-8C2E-49F8-8A66-1D1590202D0F}"/>
              </a:ext>
            </a:extLst>
          </p:cNvPr>
          <p:cNvSpPr/>
          <p:nvPr/>
        </p:nvSpPr>
        <p:spPr>
          <a:xfrm>
            <a:off x="6945111" y="1282081"/>
            <a:ext cx="3493121" cy="631640"/>
          </a:xfrm>
          <a:prstGeom prst="rect">
            <a:avLst/>
          </a:prstGeom>
          <a:solidFill>
            <a:srgbClr val="366D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Noto Sans TC Medium" panose="020B0600000000000000" pitchFamily="34" charset="-128"/>
              <a:ea typeface="Noto Sans TC Medium" panose="020B0600000000000000" pitchFamily="34" charset="-128"/>
              <a:cs typeface="+mn-ea"/>
              <a:sym typeface="+mn-lt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002BF11-4DA6-4610-974A-0A43A199088D}"/>
              </a:ext>
            </a:extLst>
          </p:cNvPr>
          <p:cNvSpPr/>
          <p:nvPr/>
        </p:nvSpPr>
        <p:spPr>
          <a:xfrm>
            <a:off x="7540507" y="1368135"/>
            <a:ext cx="2301875" cy="4603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  <a:cs typeface="+mn-ea"/>
                <a:sym typeface="+mn-lt"/>
              </a:rPr>
              <a:t>技術</a:t>
            </a:r>
            <a:endParaRPr lang="zh-CN" altLang="en-US" sz="2400" b="1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3926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CF5F3A8-3883-4036-E3C2-F1E86548CE3A}"/>
              </a:ext>
            </a:extLst>
          </p:cNvPr>
          <p:cNvGrpSpPr/>
          <p:nvPr/>
        </p:nvGrpSpPr>
        <p:grpSpPr>
          <a:xfrm>
            <a:off x="303229" y="189421"/>
            <a:ext cx="11729595" cy="6479158"/>
            <a:chOff x="303229" y="189421"/>
            <a:chExt cx="11729595" cy="647915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F1B7A0A-3093-BB3F-833F-E8D4C2658871}"/>
                </a:ext>
              </a:extLst>
            </p:cNvPr>
            <p:cNvSpPr/>
            <p:nvPr/>
          </p:nvSpPr>
          <p:spPr>
            <a:xfrm>
              <a:off x="447282" y="332882"/>
              <a:ext cx="11585542" cy="633186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ED21454-01CF-D605-6F83-C5D090E3516F}"/>
                </a:ext>
              </a:extLst>
            </p:cNvPr>
            <p:cNvSpPr/>
            <p:nvPr/>
          </p:nvSpPr>
          <p:spPr>
            <a:xfrm>
              <a:off x="378545" y="267779"/>
              <a:ext cx="11585542" cy="6400800"/>
            </a:xfrm>
            <a:prstGeom prst="rect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FF8E138-7319-2AC7-9F4A-36DA3C4CCAD3}"/>
                </a:ext>
              </a:extLst>
            </p:cNvPr>
            <p:cNvSpPr/>
            <p:nvPr/>
          </p:nvSpPr>
          <p:spPr>
            <a:xfrm>
              <a:off x="303229" y="193249"/>
              <a:ext cx="11585542" cy="64008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72580B0-2A2F-69C2-2CD3-BA6DE6B28AB7}"/>
                </a:ext>
              </a:extLst>
            </p:cNvPr>
            <p:cNvSpPr/>
            <p:nvPr/>
          </p:nvSpPr>
          <p:spPr>
            <a:xfrm>
              <a:off x="303229" y="189421"/>
              <a:ext cx="11585542" cy="469605"/>
            </a:xfrm>
            <a:prstGeom prst="rect">
              <a:avLst/>
            </a:prstGeom>
            <a:pattFill prst="sm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31750">
              <a:solidFill>
                <a:schemeClr val="tx2">
                  <a:lumMod val="75000"/>
                </a:schemeClr>
              </a:solidFill>
            </a:ln>
            <a:effectLst>
              <a:outerShdw dist="63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723900" lvl="2">
                <a:defRPr/>
              </a:pPr>
              <a:r>
                <a:rPr lang="zh-TW" altLang="en-US" sz="2400" b="1" kern="0" dirty="0">
                  <a:ln w="9525">
                    <a:solidFill>
                      <a:srgbClr val="44546A">
                        <a:lumMod val="75000"/>
                      </a:srgbClr>
                    </a:solidFill>
                  </a:ln>
                  <a:solidFill>
                    <a:srgbClr val="FF7C80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個人展示</a:t>
              </a:r>
              <a:endParaRPr lang="ko-KR" altLang="en-US" sz="2400" dirty="0">
                <a:ln w="9525">
                  <a:solidFill>
                    <a:schemeClr val="tx1"/>
                  </a:solidFill>
                </a:ln>
                <a:solidFill>
                  <a:prstClr val="white">
                    <a:lumMod val="50000"/>
                  </a:prstClr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023B39E-912C-802C-5C17-744A46050F7A}"/>
                </a:ext>
              </a:extLst>
            </p:cNvPr>
            <p:cNvSpPr/>
            <p:nvPr/>
          </p:nvSpPr>
          <p:spPr>
            <a:xfrm>
              <a:off x="11207988" y="304520"/>
              <a:ext cx="180000" cy="180000"/>
            </a:xfrm>
            <a:prstGeom prst="ellipse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D689698-AF66-1421-D912-F2E46C911DEA}"/>
                </a:ext>
              </a:extLst>
            </p:cNvPr>
            <p:cNvSpPr/>
            <p:nvPr/>
          </p:nvSpPr>
          <p:spPr>
            <a:xfrm>
              <a:off x="11506949" y="304520"/>
              <a:ext cx="180000" cy="180000"/>
            </a:xfrm>
            <a:prstGeom prst="ellipse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31A03F6-6D5F-B590-89B4-898E442D64EF}"/>
                </a:ext>
              </a:extLst>
            </p:cNvPr>
            <p:cNvSpPr/>
            <p:nvPr/>
          </p:nvSpPr>
          <p:spPr>
            <a:xfrm>
              <a:off x="303229" y="193249"/>
              <a:ext cx="500783" cy="469604"/>
            </a:xfrm>
            <a:prstGeom prst="rect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grpSp>
          <p:nvGrpSpPr>
            <p:cNvPr id="22" name="Group 16">
              <a:extLst>
                <a:ext uri="{FF2B5EF4-FFF2-40B4-BE49-F238E27FC236}">
                  <a16:creationId xmlns:a16="http://schemas.microsoft.com/office/drawing/2014/main" id="{11255E9F-76E7-C9B1-D0AF-0ED1177971A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40700" y="287246"/>
              <a:ext cx="225839" cy="259579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ED916E8B-F449-9F03-AB47-3C76598949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F3DEED97-16CB-40A7-BAF6-D821967D7A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F95D0993-DCC4-5383-0FE2-AB3EA034EF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34CC5D06-E90D-237F-F3A7-3CCFC76ABC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</p:grpSp>
      </p:grpSp>
      <p:sp>
        <p:nvSpPr>
          <p:cNvPr id="45" name="직사각형 24">
            <a:extLst>
              <a:ext uri="{FF2B5EF4-FFF2-40B4-BE49-F238E27FC236}">
                <a16:creationId xmlns:a16="http://schemas.microsoft.com/office/drawing/2014/main" id="{92C4E9B3-12A6-49D5-B046-3B968748E4F8}"/>
              </a:ext>
            </a:extLst>
          </p:cNvPr>
          <p:cNvSpPr/>
          <p:nvPr/>
        </p:nvSpPr>
        <p:spPr>
          <a:xfrm>
            <a:off x="1388961" y="1753234"/>
            <a:ext cx="4470599" cy="4431581"/>
          </a:xfrm>
          <a:prstGeom prst="rect">
            <a:avLst/>
          </a:prstGeom>
          <a:pattFill prst="ltUpDiag">
            <a:fgClr>
              <a:schemeClr val="tx1">
                <a:lumMod val="65000"/>
                <a:lumOff val="35000"/>
              </a:schemeClr>
            </a:fgClr>
            <a:bgClr>
              <a:schemeClr val="bg1"/>
            </a:bgClr>
          </a:patt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Noto Sans TC Medium" panose="020B0600000000000000" pitchFamily="34" charset="-128"/>
            </a:endParaRPr>
          </a:p>
        </p:txBody>
      </p:sp>
      <p:sp>
        <p:nvSpPr>
          <p:cNvPr id="26" name="矩形: 圆角 1">
            <a:extLst>
              <a:ext uri="{FF2B5EF4-FFF2-40B4-BE49-F238E27FC236}">
                <a16:creationId xmlns:a16="http://schemas.microsoft.com/office/drawing/2014/main" id="{48DDBACE-AEB1-4A59-95BB-50CFDF66B6C1}"/>
              </a:ext>
            </a:extLst>
          </p:cNvPr>
          <p:cNvSpPr/>
          <p:nvPr/>
        </p:nvSpPr>
        <p:spPr>
          <a:xfrm>
            <a:off x="1263650" y="1597743"/>
            <a:ext cx="4472940" cy="4431581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TC Medium" panose="020B0600000000000000" pitchFamily="34" charset="-128"/>
              <a:ea typeface="Noto Sans TC Medium" panose="020B0600000000000000" pitchFamily="34" charset="-128"/>
              <a:cs typeface="+mn-ea"/>
              <a:sym typeface="+mn-lt"/>
            </a:endParaRPr>
          </a:p>
        </p:txBody>
      </p:sp>
      <p:sp>
        <p:nvSpPr>
          <p:cNvPr id="27" name="矩形: 圆角 2">
            <a:extLst>
              <a:ext uri="{FF2B5EF4-FFF2-40B4-BE49-F238E27FC236}">
                <a16:creationId xmlns:a16="http://schemas.microsoft.com/office/drawing/2014/main" id="{A6346C99-2CFC-46CD-B56A-95BA55B3CBFD}"/>
              </a:ext>
            </a:extLst>
          </p:cNvPr>
          <p:cNvSpPr/>
          <p:nvPr/>
        </p:nvSpPr>
        <p:spPr>
          <a:xfrm>
            <a:off x="1753532" y="1282081"/>
            <a:ext cx="3493121" cy="631640"/>
          </a:xfrm>
          <a:prstGeom prst="rect">
            <a:avLst/>
          </a:prstGeom>
          <a:solidFill>
            <a:srgbClr val="FF7C80"/>
          </a:solidFill>
          <a:ln w="19050">
            <a:solidFill>
              <a:srgbClr val="0707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Noto Sans TC Medium" panose="020B0600000000000000" pitchFamily="34" charset="-128"/>
              <a:ea typeface="Noto Sans TC Medium" panose="020B0600000000000000" pitchFamily="34" charset="-128"/>
              <a:cs typeface="+mn-ea"/>
              <a:sym typeface="+mn-lt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49E8712-4CD2-4A7B-B26B-E03F395326F5}"/>
              </a:ext>
            </a:extLst>
          </p:cNvPr>
          <p:cNvSpPr/>
          <p:nvPr/>
        </p:nvSpPr>
        <p:spPr>
          <a:xfrm>
            <a:off x="2349382" y="1368135"/>
            <a:ext cx="2301875" cy="4603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  <a:cs typeface="+mn-ea"/>
                <a:sym typeface="+mn-lt"/>
              </a:rPr>
              <a:t>功能</a:t>
            </a:r>
            <a:endParaRPr lang="zh-CN" altLang="en-US" sz="2400" b="1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  <a:cs typeface="+mn-ea"/>
              <a:sym typeface="+mn-lt"/>
            </a:endParaRPr>
          </a:p>
        </p:txBody>
      </p:sp>
      <p:sp>
        <p:nvSpPr>
          <p:cNvPr id="46" name="직사각형 24">
            <a:extLst>
              <a:ext uri="{FF2B5EF4-FFF2-40B4-BE49-F238E27FC236}">
                <a16:creationId xmlns:a16="http://schemas.microsoft.com/office/drawing/2014/main" id="{BA00F348-5A4D-4195-A226-B9CF8C22E65C}"/>
              </a:ext>
            </a:extLst>
          </p:cNvPr>
          <p:cNvSpPr/>
          <p:nvPr/>
        </p:nvSpPr>
        <p:spPr>
          <a:xfrm>
            <a:off x="6578380" y="1753233"/>
            <a:ext cx="4470599" cy="4431581"/>
          </a:xfrm>
          <a:prstGeom prst="rect">
            <a:avLst/>
          </a:prstGeom>
          <a:pattFill prst="ltUpDiag">
            <a:fgClr>
              <a:schemeClr val="tx1">
                <a:lumMod val="65000"/>
                <a:lumOff val="35000"/>
              </a:schemeClr>
            </a:fgClr>
            <a:bgClr>
              <a:schemeClr val="bg1"/>
            </a:bgClr>
          </a:patt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Noto Sans TC Medium" panose="020B0600000000000000" pitchFamily="34" charset="-128"/>
            </a:endParaRPr>
          </a:p>
        </p:txBody>
      </p:sp>
      <p:sp>
        <p:nvSpPr>
          <p:cNvPr id="29" name="矩形: 圆角 5">
            <a:extLst>
              <a:ext uri="{FF2B5EF4-FFF2-40B4-BE49-F238E27FC236}">
                <a16:creationId xmlns:a16="http://schemas.microsoft.com/office/drawing/2014/main" id="{5758E8AB-8396-47A6-8F07-F0B3FBF6071F}"/>
              </a:ext>
            </a:extLst>
          </p:cNvPr>
          <p:cNvSpPr/>
          <p:nvPr/>
        </p:nvSpPr>
        <p:spPr>
          <a:xfrm>
            <a:off x="6455410" y="1597743"/>
            <a:ext cx="4472940" cy="4431581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TC Medium" panose="020B0600000000000000" pitchFamily="34" charset="-128"/>
              <a:ea typeface="Noto Sans TC Medium" panose="020B0600000000000000" pitchFamily="34" charset="-128"/>
              <a:cs typeface="+mn-ea"/>
              <a:sym typeface="+mn-lt"/>
            </a:endParaRPr>
          </a:p>
        </p:txBody>
      </p:sp>
      <p:sp>
        <p:nvSpPr>
          <p:cNvPr id="30" name="矩形: 圆角 6">
            <a:extLst>
              <a:ext uri="{FF2B5EF4-FFF2-40B4-BE49-F238E27FC236}">
                <a16:creationId xmlns:a16="http://schemas.microsoft.com/office/drawing/2014/main" id="{3D16DD0F-8C2E-49F8-8A66-1D1590202D0F}"/>
              </a:ext>
            </a:extLst>
          </p:cNvPr>
          <p:cNvSpPr/>
          <p:nvPr/>
        </p:nvSpPr>
        <p:spPr>
          <a:xfrm>
            <a:off x="6945111" y="1282081"/>
            <a:ext cx="3493121" cy="631640"/>
          </a:xfrm>
          <a:prstGeom prst="rect">
            <a:avLst/>
          </a:prstGeom>
          <a:solidFill>
            <a:srgbClr val="366D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Noto Sans TC Medium" panose="020B0600000000000000" pitchFamily="34" charset="-128"/>
              <a:ea typeface="Noto Sans TC Medium" panose="020B0600000000000000" pitchFamily="34" charset="-128"/>
              <a:cs typeface="+mn-ea"/>
              <a:sym typeface="+mn-lt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002BF11-4DA6-4610-974A-0A43A199088D}"/>
              </a:ext>
            </a:extLst>
          </p:cNvPr>
          <p:cNvSpPr/>
          <p:nvPr/>
        </p:nvSpPr>
        <p:spPr>
          <a:xfrm>
            <a:off x="7540507" y="1368135"/>
            <a:ext cx="2301875" cy="4603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  <a:cs typeface="+mn-ea"/>
                <a:sym typeface="+mn-lt"/>
              </a:rPr>
              <a:t>技術</a:t>
            </a:r>
            <a:endParaRPr lang="zh-CN" altLang="en-US" sz="2400" b="1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20849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CF5F3A8-3883-4036-E3C2-F1E86548CE3A}"/>
              </a:ext>
            </a:extLst>
          </p:cNvPr>
          <p:cNvGrpSpPr/>
          <p:nvPr/>
        </p:nvGrpSpPr>
        <p:grpSpPr>
          <a:xfrm>
            <a:off x="303229" y="189421"/>
            <a:ext cx="11729595" cy="6479158"/>
            <a:chOff x="303229" y="189421"/>
            <a:chExt cx="11729595" cy="647915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F1B7A0A-3093-BB3F-833F-E8D4C2658871}"/>
                </a:ext>
              </a:extLst>
            </p:cNvPr>
            <p:cNvSpPr/>
            <p:nvPr/>
          </p:nvSpPr>
          <p:spPr>
            <a:xfrm>
              <a:off x="447282" y="332882"/>
              <a:ext cx="11585542" cy="633186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ED21454-01CF-D605-6F83-C5D090E3516F}"/>
                </a:ext>
              </a:extLst>
            </p:cNvPr>
            <p:cNvSpPr/>
            <p:nvPr/>
          </p:nvSpPr>
          <p:spPr>
            <a:xfrm>
              <a:off x="378545" y="267779"/>
              <a:ext cx="11585542" cy="6400800"/>
            </a:xfrm>
            <a:prstGeom prst="rect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FF8E138-7319-2AC7-9F4A-36DA3C4CCAD3}"/>
                </a:ext>
              </a:extLst>
            </p:cNvPr>
            <p:cNvSpPr/>
            <p:nvPr/>
          </p:nvSpPr>
          <p:spPr>
            <a:xfrm>
              <a:off x="303229" y="193249"/>
              <a:ext cx="11585542" cy="64008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72580B0-2A2F-69C2-2CD3-BA6DE6B28AB7}"/>
                </a:ext>
              </a:extLst>
            </p:cNvPr>
            <p:cNvSpPr/>
            <p:nvPr/>
          </p:nvSpPr>
          <p:spPr>
            <a:xfrm>
              <a:off x="303229" y="189421"/>
              <a:ext cx="11585542" cy="469605"/>
            </a:xfrm>
            <a:prstGeom prst="rect">
              <a:avLst/>
            </a:prstGeom>
            <a:pattFill prst="sm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31750">
              <a:solidFill>
                <a:schemeClr val="tx2">
                  <a:lumMod val="75000"/>
                </a:schemeClr>
              </a:solidFill>
            </a:ln>
            <a:effectLst>
              <a:outerShdw dist="63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723900" lvl="2">
                <a:defRPr/>
              </a:pPr>
              <a:r>
                <a:rPr lang="zh-TW" altLang="en-US" sz="2400" b="1" kern="0" dirty="0">
                  <a:ln w="9525">
                    <a:solidFill>
                      <a:srgbClr val="44546A">
                        <a:lumMod val="75000"/>
                      </a:srgbClr>
                    </a:solidFill>
                  </a:ln>
                  <a:solidFill>
                    <a:srgbClr val="FF7C80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未來展望</a:t>
              </a:r>
              <a:endParaRPr lang="ko-KR" altLang="en-US" sz="2400" dirty="0">
                <a:ln w="9525">
                  <a:solidFill>
                    <a:schemeClr val="tx1"/>
                  </a:solidFill>
                </a:ln>
                <a:solidFill>
                  <a:prstClr val="white">
                    <a:lumMod val="50000"/>
                  </a:prstClr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023B39E-912C-802C-5C17-744A46050F7A}"/>
                </a:ext>
              </a:extLst>
            </p:cNvPr>
            <p:cNvSpPr/>
            <p:nvPr/>
          </p:nvSpPr>
          <p:spPr>
            <a:xfrm>
              <a:off x="11207988" y="304520"/>
              <a:ext cx="180000" cy="180000"/>
            </a:xfrm>
            <a:prstGeom prst="ellipse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D689698-AF66-1421-D912-F2E46C911DEA}"/>
                </a:ext>
              </a:extLst>
            </p:cNvPr>
            <p:cNvSpPr/>
            <p:nvPr/>
          </p:nvSpPr>
          <p:spPr>
            <a:xfrm>
              <a:off x="11506949" y="304520"/>
              <a:ext cx="180000" cy="180000"/>
            </a:xfrm>
            <a:prstGeom prst="ellipse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31A03F6-6D5F-B590-89B4-898E442D64EF}"/>
                </a:ext>
              </a:extLst>
            </p:cNvPr>
            <p:cNvSpPr/>
            <p:nvPr/>
          </p:nvSpPr>
          <p:spPr>
            <a:xfrm>
              <a:off x="303229" y="193249"/>
              <a:ext cx="500783" cy="469604"/>
            </a:xfrm>
            <a:prstGeom prst="rect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grpSp>
          <p:nvGrpSpPr>
            <p:cNvPr id="22" name="Group 16">
              <a:extLst>
                <a:ext uri="{FF2B5EF4-FFF2-40B4-BE49-F238E27FC236}">
                  <a16:creationId xmlns:a16="http://schemas.microsoft.com/office/drawing/2014/main" id="{11255E9F-76E7-C9B1-D0AF-0ED1177971A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40700" y="287246"/>
              <a:ext cx="225839" cy="259579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ED916E8B-F449-9F03-AB47-3C76598949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F3DEED97-16CB-40A7-BAF6-D821967D7A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F95D0993-DCC4-5383-0FE2-AB3EA034EF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34CC5D06-E90D-237F-F3A7-3CCFC76ABC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96041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CF5F3A8-3883-4036-E3C2-F1E86548CE3A}"/>
              </a:ext>
            </a:extLst>
          </p:cNvPr>
          <p:cNvGrpSpPr/>
          <p:nvPr/>
        </p:nvGrpSpPr>
        <p:grpSpPr>
          <a:xfrm>
            <a:off x="303229" y="189421"/>
            <a:ext cx="11729595" cy="6479158"/>
            <a:chOff x="303229" y="189421"/>
            <a:chExt cx="11729595" cy="647915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F1B7A0A-3093-BB3F-833F-E8D4C2658871}"/>
                </a:ext>
              </a:extLst>
            </p:cNvPr>
            <p:cNvSpPr/>
            <p:nvPr/>
          </p:nvSpPr>
          <p:spPr>
            <a:xfrm>
              <a:off x="447282" y="332882"/>
              <a:ext cx="11585542" cy="633186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ED21454-01CF-D605-6F83-C5D090E3516F}"/>
                </a:ext>
              </a:extLst>
            </p:cNvPr>
            <p:cNvSpPr/>
            <p:nvPr/>
          </p:nvSpPr>
          <p:spPr>
            <a:xfrm>
              <a:off x="378545" y="267779"/>
              <a:ext cx="11585542" cy="6400800"/>
            </a:xfrm>
            <a:prstGeom prst="rect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FF8E138-7319-2AC7-9F4A-36DA3C4CCAD3}"/>
                </a:ext>
              </a:extLst>
            </p:cNvPr>
            <p:cNvSpPr/>
            <p:nvPr/>
          </p:nvSpPr>
          <p:spPr>
            <a:xfrm>
              <a:off x="303229" y="193249"/>
              <a:ext cx="11585542" cy="64008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72580B0-2A2F-69C2-2CD3-BA6DE6B28AB7}"/>
                </a:ext>
              </a:extLst>
            </p:cNvPr>
            <p:cNvSpPr/>
            <p:nvPr/>
          </p:nvSpPr>
          <p:spPr>
            <a:xfrm>
              <a:off x="303229" y="189421"/>
              <a:ext cx="11585542" cy="469605"/>
            </a:xfrm>
            <a:prstGeom prst="rect">
              <a:avLst/>
            </a:prstGeom>
            <a:pattFill prst="sm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31750">
              <a:solidFill>
                <a:schemeClr val="tx2">
                  <a:lumMod val="75000"/>
                </a:schemeClr>
              </a:solidFill>
            </a:ln>
            <a:effectLst>
              <a:outerShdw dist="63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723900" lvl="2">
                <a:defRPr/>
              </a:pPr>
              <a:endParaRPr lang="ko-KR" altLang="en-US" sz="2400" dirty="0">
                <a:ln w="9525">
                  <a:solidFill>
                    <a:schemeClr val="tx1"/>
                  </a:solidFill>
                </a:ln>
                <a:solidFill>
                  <a:prstClr val="white">
                    <a:lumMod val="50000"/>
                  </a:prstClr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023B39E-912C-802C-5C17-744A46050F7A}"/>
                </a:ext>
              </a:extLst>
            </p:cNvPr>
            <p:cNvSpPr/>
            <p:nvPr/>
          </p:nvSpPr>
          <p:spPr>
            <a:xfrm>
              <a:off x="11207988" y="304520"/>
              <a:ext cx="180000" cy="180000"/>
            </a:xfrm>
            <a:prstGeom prst="ellipse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D689698-AF66-1421-D912-F2E46C911DEA}"/>
                </a:ext>
              </a:extLst>
            </p:cNvPr>
            <p:cNvSpPr/>
            <p:nvPr/>
          </p:nvSpPr>
          <p:spPr>
            <a:xfrm>
              <a:off x="11506949" y="304520"/>
              <a:ext cx="180000" cy="180000"/>
            </a:xfrm>
            <a:prstGeom prst="ellipse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31A03F6-6D5F-B590-89B4-898E442D64EF}"/>
                </a:ext>
              </a:extLst>
            </p:cNvPr>
            <p:cNvSpPr/>
            <p:nvPr/>
          </p:nvSpPr>
          <p:spPr>
            <a:xfrm>
              <a:off x="303229" y="193249"/>
              <a:ext cx="500783" cy="469604"/>
            </a:xfrm>
            <a:prstGeom prst="rect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grpSp>
          <p:nvGrpSpPr>
            <p:cNvPr id="22" name="Group 16">
              <a:extLst>
                <a:ext uri="{FF2B5EF4-FFF2-40B4-BE49-F238E27FC236}">
                  <a16:creationId xmlns:a16="http://schemas.microsoft.com/office/drawing/2014/main" id="{11255E9F-76E7-C9B1-D0AF-0ED1177971A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40700" y="287246"/>
              <a:ext cx="225839" cy="259579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ED916E8B-F449-9F03-AB47-3C76598949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F3DEED97-16CB-40A7-BAF6-D821967D7A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F95D0993-DCC4-5383-0FE2-AB3EA034EF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34CC5D06-E90D-237F-F3A7-3CCFC76ABC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</p:grpSp>
      </p:grpSp>
      <p:pic>
        <p:nvPicPr>
          <p:cNvPr id="14" name="圖片 13">
            <a:extLst>
              <a:ext uri="{FF2B5EF4-FFF2-40B4-BE49-F238E27FC236}">
                <a16:creationId xmlns:a16="http://schemas.microsoft.com/office/drawing/2014/main" id="{AB9A1AD8-88E4-400B-8B00-19CC93541F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030" r="38594"/>
          <a:stretch/>
        </p:blipFill>
        <p:spPr>
          <a:xfrm>
            <a:off x="2427991" y="2447453"/>
            <a:ext cx="7486650" cy="235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713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CF5F3A8-3883-4036-E3C2-F1E86548CE3A}"/>
              </a:ext>
            </a:extLst>
          </p:cNvPr>
          <p:cNvGrpSpPr/>
          <p:nvPr/>
        </p:nvGrpSpPr>
        <p:grpSpPr>
          <a:xfrm>
            <a:off x="303229" y="189421"/>
            <a:ext cx="11729595" cy="6479158"/>
            <a:chOff x="303229" y="189421"/>
            <a:chExt cx="11729595" cy="647915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F1B7A0A-3093-BB3F-833F-E8D4C2658871}"/>
                </a:ext>
              </a:extLst>
            </p:cNvPr>
            <p:cNvSpPr/>
            <p:nvPr/>
          </p:nvSpPr>
          <p:spPr>
            <a:xfrm>
              <a:off x="447282" y="332882"/>
              <a:ext cx="11585542" cy="633186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ED21454-01CF-D605-6F83-C5D090E3516F}"/>
                </a:ext>
              </a:extLst>
            </p:cNvPr>
            <p:cNvSpPr/>
            <p:nvPr/>
          </p:nvSpPr>
          <p:spPr>
            <a:xfrm>
              <a:off x="378545" y="267779"/>
              <a:ext cx="11585542" cy="6400800"/>
            </a:xfrm>
            <a:prstGeom prst="rect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FF8E138-7319-2AC7-9F4A-36DA3C4CCAD3}"/>
                </a:ext>
              </a:extLst>
            </p:cNvPr>
            <p:cNvSpPr/>
            <p:nvPr/>
          </p:nvSpPr>
          <p:spPr>
            <a:xfrm>
              <a:off x="303229" y="193249"/>
              <a:ext cx="11585542" cy="64008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72580B0-2A2F-69C2-2CD3-BA6DE6B28AB7}"/>
                </a:ext>
              </a:extLst>
            </p:cNvPr>
            <p:cNvSpPr/>
            <p:nvPr/>
          </p:nvSpPr>
          <p:spPr>
            <a:xfrm>
              <a:off x="303229" y="189421"/>
              <a:ext cx="11585542" cy="469605"/>
            </a:xfrm>
            <a:prstGeom prst="rect">
              <a:avLst/>
            </a:prstGeom>
            <a:pattFill prst="sm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31750">
              <a:solidFill>
                <a:schemeClr val="tx2">
                  <a:lumMod val="75000"/>
                </a:schemeClr>
              </a:solidFill>
            </a:ln>
            <a:effectLst>
              <a:outerShdw dist="63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723900" lvl="2">
                <a:defRPr/>
              </a:pPr>
              <a:r>
                <a:rPr lang="zh-TW" altLang="en-US" sz="2400" b="1" kern="0" dirty="0">
                  <a:ln w="9525">
                    <a:solidFill>
                      <a:srgbClr val="44546A">
                        <a:lumMod val="75000"/>
                      </a:srgbClr>
                    </a:solidFill>
                  </a:ln>
                  <a:solidFill>
                    <a:srgbClr val="FF7C80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目錄</a:t>
              </a:r>
              <a:endParaRPr lang="ko-KR" altLang="en-US" sz="2400" dirty="0">
                <a:ln w="9525">
                  <a:solidFill>
                    <a:schemeClr val="tx1"/>
                  </a:solidFill>
                </a:ln>
                <a:solidFill>
                  <a:prstClr val="white">
                    <a:lumMod val="50000"/>
                  </a:prstClr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023B39E-912C-802C-5C17-744A46050F7A}"/>
                </a:ext>
              </a:extLst>
            </p:cNvPr>
            <p:cNvSpPr/>
            <p:nvPr/>
          </p:nvSpPr>
          <p:spPr>
            <a:xfrm>
              <a:off x="11207988" y="304520"/>
              <a:ext cx="180000" cy="180000"/>
            </a:xfrm>
            <a:prstGeom prst="ellipse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D689698-AF66-1421-D912-F2E46C911DEA}"/>
                </a:ext>
              </a:extLst>
            </p:cNvPr>
            <p:cNvSpPr/>
            <p:nvPr/>
          </p:nvSpPr>
          <p:spPr>
            <a:xfrm>
              <a:off x="11506949" y="304520"/>
              <a:ext cx="180000" cy="180000"/>
            </a:xfrm>
            <a:prstGeom prst="ellipse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31A03F6-6D5F-B590-89B4-898E442D64EF}"/>
                </a:ext>
              </a:extLst>
            </p:cNvPr>
            <p:cNvSpPr/>
            <p:nvPr/>
          </p:nvSpPr>
          <p:spPr>
            <a:xfrm>
              <a:off x="303229" y="193249"/>
              <a:ext cx="500783" cy="469604"/>
            </a:xfrm>
            <a:prstGeom prst="rect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grpSp>
          <p:nvGrpSpPr>
            <p:cNvPr id="22" name="Group 16">
              <a:extLst>
                <a:ext uri="{FF2B5EF4-FFF2-40B4-BE49-F238E27FC236}">
                  <a16:creationId xmlns:a16="http://schemas.microsoft.com/office/drawing/2014/main" id="{11255E9F-76E7-C9B1-D0AF-0ED1177971A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40700" y="287246"/>
              <a:ext cx="225839" cy="259579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ED916E8B-F449-9F03-AB47-3C76598949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F3DEED97-16CB-40A7-BAF6-D821967D7A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F95D0993-DCC4-5383-0FE2-AB3EA034EF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34CC5D06-E90D-237F-F3A7-3CCFC76ABC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</p:grp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A6B59878-29EF-4A64-A2D9-CE7128DB3CB9}"/>
              </a:ext>
            </a:extLst>
          </p:cNvPr>
          <p:cNvGrpSpPr/>
          <p:nvPr/>
        </p:nvGrpSpPr>
        <p:grpSpPr>
          <a:xfrm>
            <a:off x="519752" y="2409868"/>
            <a:ext cx="11152497" cy="505838"/>
            <a:chOff x="642136" y="1894451"/>
            <a:chExt cx="11152497" cy="505838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6B6DBCAA-A741-4F6F-97F4-6B83AB07BE66}"/>
                </a:ext>
              </a:extLst>
            </p:cNvPr>
            <p:cNvGrpSpPr/>
            <p:nvPr/>
          </p:nvGrpSpPr>
          <p:grpSpPr>
            <a:xfrm>
              <a:off x="642136" y="1894451"/>
              <a:ext cx="2530588" cy="505838"/>
              <a:chOff x="459747" y="945878"/>
              <a:chExt cx="2530588" cy="505838"/>
            </a:xfrm>
          </p:grpSpPr>
          <p:sp>
            <p:nvSpPr>
              <p:cNvPr id="27" name="文本框 61">
                <a:extLst>
                  <a:ext uri="{FF2B5EF4-FFF2-40B4-BE49-F238E27FC236}">
                    <a16:creationId xmlns:a16="http://schemas.microsoft.com/office/drawing/2014/main" id="{7AD55652-F940-4998-A9CB-4BA6C75AE614}"/>
                  </a:ext>
                </a:extLst>
              </p:cNvPr>
              <p:cNvSpPr txBox="1"/>
              <p:nvPr/>
            </p:nvSpPr>
            <p:spPr>
              <a:xfrm>
                <a:off x="1197829" y="1077646"/>
                <a:ext cx="14300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b="1" spc="300" dirty="0">
                    <a:solidFill>
                      <a:srgbClr val="2A3246"/>
                    </a:solidFill>
                    <a:latin typeface="Noto Sans SC Medium" panose="020B0600000000000000" pitchFamily="34" charset="-122"/>
                    <a:ea typeface="Noto Sans SC Medium" panose="020B0600000000000000" pitchFamily="34" charset="-122"/>
                    <a:cs typeface="+mn-ea"/>
                    <a:sym typeface="+mn-lt"/>
                  </a:rPr>
                  <a:t>組員介紹</a:t>
                </a:r>
                <a:endParaRPr lang="zh-CN" altLang="en-US" b="1" spc="300" dirty="0">
                  <a:solidFill>
                    <a:srgbClr val="2A3246"/>
                  </a:solidFill>
                  <a:latin typeface="Noto Sans SC Medium" panose="020B0600000000000000" pitchFamily="34" charset="-122"/>
                  <a:ea typeface="Noto Sans SC Medium" panose="020B0600000000000000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24" name="圆角矩形 59">
                <a:extLst>
                  <a:ext uri="{FF2B5EF4-FFF2-40B4-BE49-F238E27FC236}">
                    <a16:creationId xmlns:a16="http://schemas.microsoft.com/office/drawing/2014/main" id="{4AE8929E-7A4B-458E-9135-9EFCF4E7F2E9}"/>
                  </a:ext>
                </a:extLst>
              </p:cNvPr>
              <p:cNvSpPr/>
              <p:nvPr/>
            </p:nvSpPr>
            <p:spPr>
              <a:xfrm>
                <a:off x="459747" y="1037562"/>
                <a:ext cx="2530588" cy="414154"/>
              </a:xfrm>
              <a:prstGeom prst="roundRect">
                <a:avLst>
                  <a:gd name="adj" fmla="val 7796"/>
                </a:avLst>
              </a:prstGeom>
              <a:noFill/>
              <a:ln>
                <a:solidFill>
                  <a:srgbClr val="2C344B">
                    <a:alpha val="50000"/>
                  </a:srgbClr>
                </a:solidFill>
              </a:ln>
              <a:effectLst>
                <a:outerShdw blurRad="1270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id="{4CD9DB87-C4FB-4A2E-BD30-5F49D939A992}"/>
                  </a:ext>
                </a:extLst>
              </p:cNvPr>
              <p:cNvSpPr/>
              <p:nvPr/>
            </p:nvSpPr>
            <p:spPr>
              <a:xfrm rot="10800000">
                <a:off x="557952" y="945878"/>
                <a:ext cx="564818" cy="397165"/>
              </a:xfrm>
              <a:prstGeom prst="triangle">
                <a:avLst/>
              </a:prstGeom>
              <a:solidFill>
                <a:srgbClr val="366DEB"/>
              </a:solidFill>
              <a:ln>
                <a:noFill/>
              </a:ln>
              <a:effectLst>
                <a:outerShdw blurRad="1016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26" name="文本框 5">
                <a:extLst>
                  <a:ext uri="{FF2B5EF4-FFF2-40B4-BE49-F238E27FC236}">
                    <a16:creationId xmlns:a16="http://schemas.microsoft.com/office/drawing/2014/main" id="{C7BF4F8A-D68A-46A8-93C6-6120EAD48D84}"/>
                  </a:ext>
                </a:extLst>
              </p:cNvPr>
              <p:cNvSpPr txBox="1"/>
              <p:nvPr/>
            </p:nvSpPr>
            <p:spPr>
              <a:xfrm>
                <a:off x="677297" y="949520"/>
                <a:ext cx="3048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>
                    <a:solidFill>
                      <a:schemeClr val="bg1"/>
                    </a:solidFill>
                    <a:cs typeface="+mn-ea"/>
                    <a:sym typeface="+mn-lt"/>
                  </a:rPr>
                  <a:t>1</a:t>
                </a:r>
                <a:endParaRPr lang="zh-CN" altLang="en-US" sz="16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29" name="群組 28">
              <a:extLst>
                <a:ext uri="{FF2B5EF4-FFF2-40B4-BE49-F238E27FC236}">
                  <a16:creationId xmlns:a16="http://schemas.microsoft.com/office/drawing/2014/main" id="{5149D7D5-1B0D-43E6-ADD9-684D80389102}"/>
                </a:ext>
              </a:extLst>
            </p:cNvPr>
            <p:cNvGrpSpPr/>
            <p:nvPr/>
          </p:nvGrpSpPr>
          <p:grpSpPr>
            <a:xfrm>
              <a:off x="3516106" y="1894451"/>
              <a:ext cx="2530588" cy="505838"/>
              <a:chOff x="459747" y="945878"/>
              <a:chExt cx="2530588" cy="505838"/>
            </a:xfrm>
          </p:grpSpPr>
          <p:sp>
            <p:nvSpPr>
              <p:cNvPr id="30" name="文本框 61">
                <a:extLst>
                  <a:ext uri="{FF2B5EF4-FFF2-40B4-BE49-F238E27FC236}">
                    <a16:creationId xmlns:a16="http://schemas.microsoft.com/office/drawing/2014/main" id="{2432E747-FACD-4552-A984-192FFE973642}"/>
                  </a:ext>
                </a:extLst>
              </p:cNvPr>
              <p:cNvSpPr txBox="1"/>
              <p:nvPr/>
            </p:nvSpPr>
            <p:spPr>
              <a:xfrm>
                <a:off x="1197829" y="1077646"/>
                <a:ext cx="14300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b="1" spc="300" dirty="0">
                    <a:solidFill>
                      <a:srgbClr val="2A3246"/>
                    </a:solidFill>
                    <a:latin typeface="Noto Sans SC Medium" panose="020B0600000000000000" pitchFamily="34" charset="-122"/>
                    <a:ea typeface="Noto Sans SC Medium" panose="020B0600000000000000" pitchFamily="34" charset="-122"/>
                    <a:cs typeface="+mn-ea"/>
                    <a:sym typeface="+mn-lt"/>
                  </a:rPr>
                  <a:t>專題發想</a:t>
                </a:r>
                <a:endParaRPr lang="zh-CN" altLang="en-US" b="1" spc="300" dirty="0">
                  <a:solidFill>
                    <a:srgbClr val="2A3246"/>
                  </a:solidFill>
                  <a:latin typeface="Noto Sans SC Medium" panose="020B0600000000000000" pitchFamily="34" charset="-122"/>
                  <a:ea typeface="Noto Sans SC Medium" panose="020B0600000000000000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1" name="圆角矩形 59">
                <a:extLst>
                  <a:ext uri="{FF2B5EF4-FFF2-40B4-BE49-F238E27FC236}">
                    <a16:creationId xmlns:a16="http://schemas.microsoft.com/office/drawing/2014/main" id="{CDD1ED88-9B81-4AFA-B5C1-8E92CB5730A5}"/>
                  </a:ext>
                </a:extLst>
              </p:cNvPr>
              <p:cNvSpPr/>
              <p:nvPr/>
            </p:nvSpPr>
            <p:spPr>
              <a:xfrm>
                <a:off x="459747" y="1037562"/>
                <a:ext cx="2530588" cy="414154"/>
              </a:xfrm>
              <a:prstGeom prst="roundRect">
                <a:avLst>
                  <a:gd name="adj" fmla="val 7796"/>
                </a:avLst>
              </a:prstGeom>
              <a:noFill/>
              <a:ln>
                <a:solidFill>
                  <a:srgbClr val="2C344B">
                    <a:alpha val="50000"/>
                  </a:srgbClr>
                </a:solidFill>
              </a:ln>
              <a:effectLst>
                <a:outerShdw blurRad="1270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id="{AFDD2940-CFD0-487D-8358-D8BD54DF2175}"/>
                  </a:ext>
                </a:extLst>
              </p:cNvPr>
              <p:cNvSpPr/>
              <p:nvPr/>
            </p:nvSpPr>
            <p:spPr>
              <a:xfrm rot="10800000">
                <a:off x="557952" y="945878"/>
                <a:ext cx="564818" cy="397165"/>
              </a:xfrm>
              <a:prstGeom prst="triangle">
                <a:avLst/>
              </a:prstGeom>
              <a:solidFill>
                <a:srgbClr val="FF7C80"/>
              </a:solidFill>
              <a:ln>
                <a:noFill/>
              </a:ln>
              <a:effectLst>
                <a:outerShdw blurRad="1016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3" name="文本框 5">
                <a:extLst>
                  <a:ext uri="{FF2B5EF4-FFF2-40B4-BE49-F238E27FC236}">
                    <a16:creationId xmlns:a16="http://schemas.microsoft.com/office/drawing/2014/main" id="{A3DEB93F-33F4-493F-8F2D-7F2EA262C3E1}"/>
                  </a:ext>
                </a:extLst>
              </p:cNvPr>
              <p:cNvSpPr txBox="1"/>
              <p:nvPr/>
            </p:nvSpPr>
            <p:spPr>
              <a:xfrm>
                <a:off x="680503" y="949520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2</a:t>
                </a:r>
                <a:endParaRPr lang="zh-CN" altLang="en-US" sz="16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34" name="群組 33">
              <a:extLst>
                <a:ext uri="{FF2B5EF4-FFF2-40B4-BE49-F238E27FC236}">
                  <a16:creationId xmlns:a16="http://schemas.microsoft.com/office/drawing/2014/main" id="{D79FF5E0-016F-4498-AA05-AC368C4714D3}"/>
                </a:ext>
              </a:extLst>
            </p:cNvPr>
            <p:cNvGrpSpPr/>
            <p:nvPr/>
          </p:nvGrpSpPr>
          <p:grpSpPr>
            <a:xfrm>
              <a:off x="6390076" y="1894451"/>
              <a:ext cx="2530588" cy="505838"/>
              <a:chOff x="459747" y="945878"/>
              <a:chExt cx="2530588" cy="505838"/>
            </a:xfrm>
          </p:grpSpPr>
          <p:sp>
            <p:nvSpPr>
              <p:cNvPr id="35" name="文本框 61">
                <a:extLst>
                  <a:ext uri="{FF2B5EF4-FFF2-40B4-BE49-F238E27FC236}">
                    <a16:creationId xmlns:a16="http://schemas.microsoft.com/office/drawing/2014/main" id="{E74A3E86-1346-487E-91DA-0841C70B75A7}"/>
                  </a:ext>
                </a:extLst>
              </p:cNvPr>
              <p:cNvSpPr txBox="1"/>
              <p:nvPr/>
            </p:nvSpPr>
            <p:spPr>
              <a:xfrm>
                <a:off x="1197829" y="1077646"/>
                <a:ext cx="14300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b="1" spc="300" dirty="0">
                    <a:solidFill>
                      <a:srgbClr val="2A3246"/>
                    </a:solidFill>
                    <a:latin typeface="Noto Sans SC Medium" panose="020B0600000000000000" pitchFamily="34" charset="-122"/>
                    <a:ea typeface="Noto Sans SC Medium" panose="020B0600000000000000" pitchFamily="34" charset="-122"/>
                    <a:cs typeface="+mn-ea"/>
                    <a:sym typeface="+mn-lt"/>
                  </a:rPr>
                  <a:t>使用技術</a:t>
                </a:r>
                <a:endParaRPr lang="zh-CN" altLang="en-US" b="1" spc="300" dirty="0">
                  <a:solidFill>
                    <a:srgbClr val="2A3246"/>
                  </a:solidFill>
                  <a:latin typeface="Noto Sans SC Medium" panose="020B0600000000000000" pitchFamily="34" charset="-122"/>
                  <a:ea typeface="Noto Sans SC Medium" panose="020B0600000000000000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6" name="圆角矩形 59">
                <a:extLst>
                  <a:ext uri="{FF2B5EF4-FFF2-40B4-BE49-F238E27FC236}">
                    <a16:creationId xmlns:a16="http://schemas.microsoft.com/office/drawing/2014/main" id="{EE89DF2A-9F98-41E6-9301-8F3B2C186C0D}"/>
                  </a:ext>
                </a:extLst>
              </p:cNvPr>
              <p:cNvSpPr/>
              <p:nvPr/>
            </p:nvSpPr>
            <p:spPr>
              <a:xfrm>
                <a:off x="459747" y="1037562"/>
                <a:ext cx="2530588" cy="414154"/>
              </a:xfrm>
              <a:prstGeom prst="roundRect">
                <a:avLst>
                  <a:gd name="adj" fmla="val 7796"/>
                </a:avLst>
              </a:prstGeom>
              <a:noFill/>
              <a:ln>
                <a:solidFill>
                  <a:srgbClr val="2C344B">
                    <a:alpha val="50000"/>
                  </a:srgbClr>
                </a:solidFill>
              </a:ln>
              <a:effectLst>
                <a:outerShdw blurRad="1270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42" name="等腰三角形 41">
                <a:extLst>
                  <a:ext uri="{FF2B5EF4-FFF2-40B4-BE49-F238E27FC236}">
                    <a16:creationId xmlns:a16="http://schemas.microsoft.com/office/drawing/2014/main" id="{55C9B0C7-0275-4580-9805-1458B3BDABF9}"/>
                  </a:ext>
                </a:extLst>
              </p:cNvPr>
              <p:cNvSpPr/>
              <p:nvPr/>
            </p:nvSpPr>
            <p:spPr>
              <a:xfrm rot="10800000">
                <a:off x="557952" y="945878"/>
                <a:ext cx="564818" cy="397165"/>
              </a:xfrm>
              <a:prstGeom prst="triangle">
                <a:avLst/>
              </a:prstGeom>
              <a:solidFill>
                <a:srgbClr val="366DEB"/>
              </a:solidFill>
              <a:ln>
                <a:noFill/>
              </a:ln>
              <a:effectLst>
                <a:outerShdw blurRad="1016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43" name="文本框 5">
                <a:extLst>
                  <a:ext uri="{FF2B5EF4-FFF2-40B4-BE49-F238E27FC236}">
                    <a16:creationId xmlns:a16="http://schemas.microsoft.com/office/drawing/2014/main" id="{F1F3AF97-75D8-4E7D-A2F2-F059A77015DD}"/>
                  </a:ext>
                </a:extLst>
              </p:cNvPr>
              <p:cNvSpPr txBox="1"/>
              <p:nvPr/>
            </p:nvSpPr>
            <p:spPr>
              <a:xfrm>
                <a:off x="680503" y="949520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3</a:t>
                </a:r>
                <a:endParaRPr lang="zh-CN" altLang="en-US" sz="16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9" name="群組 48">
              <a:extLst>
                <a:ext uri="{FF2B5EF4-FFF2-40B4-BE49-F238E27FC236}">
                  <a16:creationId xmlns:a16="http://schemas.microsoft.com/office/drawing/2014/main" id="{AC860075-2BCF-4856-8DB9-442A541B1BD5}"/>
                </a:ext>
              </a:extLst>
            </p:cNvPr>
            <p:cNvGrpSpPr/>
            <p:nvPr/>
          </p:nvGrpSpPr>
          <p:grpSpPr>
            <a:xfrm>
              <a:off x="9264045" y="1894451"/>
              <a:ext cx="2530588" cy="505838"/>
              <a:chOff x="459747" y="945878"/>
              <a:chExt cx="2530588" cy="505838"/>
            </a:xfrm>
          </p:grpSpPr>
          <p:sp>
            <p:nvSpPr>
              <p:cNvPr id="50" name="文本框 61">
                <a:extLst>
                  <a:ext uri="{FF2B5EF4-FFF2-40B4-BE49-F238E27FC236}">
                    <a16:creationId xmlns:a16="http://schemas.microsoft.com/office/drawing/2014/main" id="{96F382C0-C694-472C-BE2D-D9B59E5AE660}"/>
                  </a:ext>
                </a:extLst>
              </p:cNvPr>
              <p:cNvSpPr txBox="1"/>
              <p:nvPr/>
            </p:nvSpPr>
            <p:spPr>
              <a:xfrm>
                <a:off x="1197829" y="1077646"/>
                <a:ext cx="14300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b="1" spc="300" dirty="0">
                    <a:solidFill>
                      <a:srgbClr val="2A3246"/>
                    </a:solidFill>
                    <a:latin typeface="Noto Sans SC Medium" panose="020B0600000000000000" pitchFamily="34" charset="-122"/>
                    <a:ea typeface="Noto Sans SC Medium" panose="020B0600000000000000" pitchFamily="34" charset="-122"/>
                    <a:cs typeface="+mn-ea"/>
                    <a:sym typeface="+mn-lt"/>
                  </a:rPr>
                  <a:t>系統架構</a:t>
                </a:r>
                <a:endParaRPr lang="zh-CN" altLang="en-US" b="1" spc="300" dirty="0">
                  <a:solidFill>
                    <a:srgbClr val="2A3246"/>
                  </a:solidFill>
                  <a:latin typeface="Noto Sans SC Medium" panose="020B0600000000000000" pitchFamily="34" charset="-122"/>
                  <a:ea typeface="Noto Sans SC Medium" panose="020B0600000000000000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1" name="圆角矩形 59">
                <a:extLst>
                  <a:ext uri="{FF2B5EF4-FFF2-40B4-BE49-F238E27FC236}">
                    <a16:creationId xmlns:a16="http://schemas.microsoft.com/office/drawing/2014/main" id="{EBC7D6AD-955E-4D63-9FF1-3DDCDE05AE3D}"/>
                  </a:ext>
                </a:extLst>
              </p:cNvPr>
              <p:cNvSpPr/>
              <p:nvPr/>
            </p:nvSpPr>
            <p:spPr>
              <a:xfrm>
                <a:off x="459747" y="1037562"/>
                <a:ext cx="2530588" cy="414154"/>
              </a:xfrm>
              <a:prstGeom prst="roundRect">
                <a:avLst>
                  <a:gd name="adj" fmla="val 7796"/>
                </a:avLst>
              </a:prstGeom>
              <a:noFill/>
              <a:ln>
                <a:solidFill>
                  <a:srgbClr val="2C344B">
                    <a:alpha val="50000"/>
                  </a:srgbClr>
                </a:solidFill>
              </a:ln>
              <a:effectLst>
                <a:outerShdw blurRad="1270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52" name="等腰三角形 51">
                <a:extLst>
                  <a:ext uri="{FF2B5EF4-FFF2-40B4-BE49-F238E27FC236}">
                    <a16:creationId xmlns:a16="http://schemas.microsoft.com/office/drawing/2014/main" id="{8F25CDA2-CDED-45E0-A64F-13378C9409A1}"/>
                  </a:ext>
                </a:extLst>
              </p:cNvPr>
              <p:cNvSpPr/>
              <p:nvPr/>
            </p:nvSpPr>
            <p:spPr>
              <a:xfrm rot="10800000">
                <a:off x="557952" y="945878"/>
                <a:ext cx="564818" cy="397165"/>
              </a:xfrm>
              <a:prstGeom prst="triangle">
                <a:avLst/>
              </a:prstGeom>
              <a:solidFill>
                <a:srgbClr val="FF7C80"/>
              </a:solidFill>
              <a:ln>
                <a:noFill/>
              </a:ln>
              <a:effectLst>
                <a:outerShdw blurRad="1016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53" name="文本框 5">
                <a:extLst>
                  <a:ext uri="{FF2B5EF4-FFF2-40B4-BE49-F238E27FC236}">
                    <a16:creationId xmlns:a16="http://schemas.microsoft.com/office/drawing/2014/main" id="{29E0E8C1-106E-4DB3-B3BD-6BEDB6111903}"/>
                  </a:ext>
                </a:extLst>
              </p:cNvPr>
              <p:cNvSpPr txBox="1"/>
              <p:nvPr/>
            </p:nvSpPr>
            <p:spPr>
              <a:xfrm>
                <a:off x="680503" y="949520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4</a:t>
                </a:r>
                <a:endParaRPr lang="zh-CN" altLang="en-US" sz="16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0B41A2DF-F7F8-4DB8-812C-638023E469B5}"/>
              </a:ext>
            </a:extLst>
          </p:cNvPr>
          <p:cNvGrpSpPr/>
          <p:nvPr/>
        </p:nvGrpSpPr>
        <p:grpSpPr>
          <a:xfrm>
            <a:off x="1762046" y="3850610"/>
            <a:ext cx="8667909" cy="505838"/>
            <a:chOff x="2375434" y="3850610"/>
            <a:chExt cx="8667909" cy="505838"/>
          </a:xfrm>
        </p:grpSpPr>
        <p:grpSp>
          <p:nvGrpSpPr>
            <p:cNvPr id="44" name="群組 43">
              <a:extLst>
                <a:ext uri="{FF2B5EF4-FFF2-40B4-BE49-F238E27FC236}">
                  <a16:creationId xmlns:a16="http://schemas.microsoft.com/office/drawing/2014/main" id="{2F9DFA03-9202-471B-A762-86D69D2CDF72}"/>
                </a:ext>
              </a:extLst>
            </p:cNvPr>
            <p:cNvGrpSpPr/>
            <p:nvPr/>
          </p:nvGrpSpPr>
          <p:grpSpPr>
            <a:xfrm>
              <a:off x="2375434" y="3850610"/>
              <a:ext cx="2530588" cy="505838"/>
              <a:chOff x="459747" y="945878"/>
              <a:chExt cx="2530588" cy="505838"/>
            </a:xfrm>
          </p:grpSpPr>
          <p:sp>
            <p:nvSpPr>
              <p:cNvPr id="45" name="文本框 61">
                <a:extLst>
                  <a:ext uri="{FF2B5EF4-FFF2-40B4-BE49-F238E27FC236}">
                    <a16:creationId xmlns:a16="http://schemas.microsoft.com/office/drawing/2014/main" id="{41783E98-A44A-4CC4-A84C-47D99B4CE6DA}"/>
                  </a:ext>
                </a:extLst>
              </p:cNvPr>
              <p:cNvSpPr txBox="1"/>
              <p:nvPr/>
            </p:nvSpPr>
            <p:spPr>
              <a:xfrm>
                <a:off x="1197829" y="1077646"/>
                <a:ext cx="16098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b="1" spc="300" dirty="0">
                    <a:solidFill>
                      <a:srgbClr val="2A3246"/>
                    </a:solidFill>
                    <a:latin typeface="Noto Sans SC Medium" panose="020B0600000000000000" pitchFamily="34" charset="-122"/>
                    <a:ea typeface="Noto Sans SC Medium" panose="020B0600000000000000" pitchFamily="34" charset="-122"/>
                    <a:cs typeface="+mn-ea"/>
                    <a:sym typeface="+mn-lt"/>
                  </a:rPr>
                  <a:t>資料庫設計</a:t>
                </a:r>
                <a:endParaRPr lang="zh-CN" altLang="en-US" b="1" spc="300" dirty="0">
                  <a:solidFill>
                    <a:srgbClr val="2A3246"/>
                  </a:solidFill>
                  <a:latin typeface="Noto Sans SC Medium" panose="020B0600000000000000" pitchFamily="34" charset="-122"/>
                  <a:ea typeface="Noto Sans SC Medium" panose="020B0600000000000000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6" name="圆角矩形 59">
                <a:extLst>
                  <a:ext uri="{FF2B5EF4-FFF2-40B4-BE49-F238E27FC236}">
                    <a16:creationId xmlns:a16="http://schemas.microsoft.com/office/drawing/2014/main" id="{774F95E4-BF9C-408D-93C6-308988B573C2}"/>
                  </a:ext>
                </a:extLst>
              </p:cNvPr>
              <p:cNvSpPr/>
              <p:nvPr/>
            </p:nvSpPr>
            <p:spPr>
              <a:xfrm>
                <a:off x="459747" y="1037562"/>
                <a:ext cx="2530588" cy="414154"/>
              </a:xfrm>
              <a:prstGeom prst="roundRect">
                <a:avLst>
                  <a:gd name="adj" fmla="val 7796"/>
                </a:avLst>
              </a:prstGeom>
              <a:noFill/>
              <a:ln>
                <a:solidFill>
                  <a:srgbClr val="2C344B">
                    <a:alpha val="50000"/>
                  </a:srgbClr>
                </a:solidFill>
              </a:ln>
              <a:effectLst>
                <a:outerShdw blurRad="1270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47" name="等腰三角形 46">
                <a:extLst>
                  <a:ext uri="{FF2B5EF4-FFF2-40B4-BE49-F238E27FC236}">
                    <a16:creationId xmlns:a16="http://schemas.microsoft.com/office/drawing/2014/main" id="{E90004F9-7FF6-4828-8793-496034923F04}"/>
                  </a:ext>
                </a:extLst>
              </p:cNvPr>
              <p:cNvSpPr/>
              <p:nvPr/>
            </p:nvSpPr>
            <p:spPr>
              <a:xfrm rot="10800000">
                <a:off x="557952" y="945878"/>
                <a:ext cx="564818" cy="397165"/>
              </a:xfrm>
              <a:prstGeom prst="triangle">
                <a:avLst/>
              </a:prstGeom>
              <a:solidFill>
                <a:srgbClr val="FF7C80"/>
              </a:solidFill>
              <a:ln>
                <a:noFill/>
              </a:ln>
              <a:effectLst>
                <a:outerShdw blurRad="1016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48" name="文本框 5">
                <a:extLst>
                  <a:ext uri="{FF2B5EF4-FFF2-40B4-BE49-F238E27FC236}">
                    <a16:creationId xmlns:a16="http://schemas.microsoft.com/office/drawing/2014/main" id="{FFB252D6-63EB-47CA-86AF-2C97FC7486CE}"/>
                  </a:ext>
                </a:extLst>
              </p:cNvPr>
              <p:cNvSpPr txBox="1"/>
              <p:nvPr/>
            </p:nvSpPr>
            <p:spPr>
              <a:xfrm>
                <a:off x="680503" y="949520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5</a:t>
                </a:r>
                <a:endParaRPr lang="zh-CN" altLang="en-US" sz="16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54" name="群組 53">
              <a:extLst>
                <a:ext uri="{FF2B5EF4-FFF2-40B4-BE49-F238E27FC236}">
                  <a16:creationId xmlns:a16="http://schemas.microsoft.com/office/drawing/2014/main" id="{D6EE2FAB-44A9-4ED9-B17E-43286AF2764F}"/>
                </a:ext>
              </a:extLst>
            </p:cNvPr>
            <p:cNvGrpSpPr/>
            <p:nvPr/>
          </p:nvGrpSpPr>
          <p:grpSpPr>
            <a:xfrm>
              <a:off x="5444094" y="3850610"/>
              <a:ext cx="2530588" cy="505838"/>
              <a:chOff x="459747" y="945878"/>
              <a:chExt cx="2530588" cy="505838"/>
            </a:xfrm>
          </p:grpSpPr>
          <p:sp>
            <p:nvSpPr>
              <p:cNvPr id="55" name="文本框 61">
                <a:extLst>
                  <a:ext uri="{FF2B5EF4-FFF2-40B4-BE49-F238E27FC236}">
                    <a16:creationId xmlns:a16="http://schemas.microsoft.com/office/drawing/2014/main" id="{DD6F1937-8E84-4573-B1CE-9A5538B46FB6}"/>
                  </a:ext>
                </a:extLst>
              </p:cNvPr>
              <p:cNvSpPr txBox="1"/>
              <p:nvPr/>
            </p:nvSpPr>
            <p:spPr>
              <a:xfrm>
                <a:off x="1197829" y="1077646"/>
                <a:ext cx="14300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b="1" spc="300" dirty="0">
                    <a:solidFill>
                      <a:srgbClr val="2A3246"/>
                    </a:solidFill>
                    <a:latin typeface="Noto Sans SC Medium" panose="020B0600000000000000" pitchFamily="34" charset="-122"/>
                    <a:ea typeface="Noto Sans SC Medium" panose="020B0600000000000000" pitchFamily="34" charset="-122"/>
                    <a:cs typeface="+mn-ea"/>
                    <a:sym typeface="+mn-lt"/>
                  </a:rPr>
                  <a:t>個人展示</a:t>
                </a:r>
                <a:endParaRPr lang="zh-CN" altLang="en-US" b="1" spc="300" dirty="0">
                  <a:solidFill>
                    <a:srgbClr val="2A3246"/>
                  </a:solidFill>
                  <a:latin typeface="Noto Sans SC Medium" panose="020B0600000000000000" pitchFamily="34" charset="-122"/>
                  <a:ea typeface="Noto Sans SC Medium" panose="020B0600000000000000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6" name="圆角矩形 59">
                <a:extLst>
                  <a:ext uri="{FF2B5EF4-FFF2-40B4-BE49-F238E27FC236}">
                    <a16:creationId xmlns:a16="http://schemas.microsoft.com/office/drawing/2014/main" id="{AEF4722F-A4CB-4339-9D75-9F0D4B1781DD}"/>
                  </a:ext>
                </a:extLst>
              </p:cNvPr>
              <p:cNvSpPr/>
              <p:nvPr/>
            </p:nvSpPr>
            <p:spPr>
              <a:xfrm>
                <a:off x="459747" y="1037562"/>
                <a:ext cx="2530588" cy="414154"/>
              </a:xfrm>
              <a:prstGeom prst="roundRect">
                <a:avLst>
                  <a:gd name="adj" fmla="val 7796"/>
                </a:avLst>
              </a:prstGeom>
              <a:noFill/>
              <a:ln>
                <a:solidFill>
                  <a:srgbClr val="2C344B">
                    <a:alpha val="50000"/>
                  </a:srgbClr>
                </a:solidFill>
              </a:ln>
              <a:effectLst>
                <a:outerShdw blurRad="1270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57" name="等腰三角形 56">
                <a:extLst>
                  <a:ext uri="{FF2B5EF4-FFF2-40B4-BE49-F238E27FC236}">
                    <a16:creationId xmlns:a16="http://schemas.microsoft.com/office/drawing/2014/main" id="{A0D45AF2-009C-4A3C-AC0B-1C29A76A6E2F}"/>
                  </a:ext>
                </a:extLst>
              </p:cNvPr>
              <p:cNvSpPr/>
              <p:nvPr/>
            </p:nvSpPr>
            <p:spPr>
              <a:xfrm rot="10800000">
                <a:off x="557952" y="945878"/>
                <a:ext cx="564818" cy="397165"/>
              </a:xfrm>
              <a:prstGeom prst="triangle">
                <a:avLst/>
              </a:prstGeom>
              <a:solidFill>
                <a:srgbClr val="366DEB"/>
              </a:solidFill>
              <a:ln>
                <a:noFill/>
              </a:ln>
              <a:effectLst>
                <a:outerShdw blurRad="1016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58" name="文本框 5">
                <a:extLst>
                  <a:ext uri="{FF2B5EF4-FFF2-40B4-BE49-F238E27FC236}">
                    <a16:creationId xmlns:a16="http://schemas.microsoft.com/office/drawing/2014/main" id="{0E25B928-95D2-4E81-9DF7-0E578E47CFF0}"/>
                  </a:ext>
                </a:extLst>
              </p:cNvPr>
              <p:cNvSpPr txBox="1"/>
              <p:nvPr/>
            </p:nvSpPr>
            <p:spPr>
              <a:xfrm>
                <a:off x="680503" y="949520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6</a:t>
                </a:r>
                <a:endParaRPr lang="zh-CN" altLang="en-US" sz="16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59" name="群組 58">
              <a:extLst>
                <a:ext uri="{FF2B5EF4-FFF2-40B4-BE49-F238E27FC236}">
                  <a16:creationId xmlns:a16="http://schemas.microsoft.com/office/drawing/2014/main" id="{AF966C56-1BB5-48D9-9014-06C3D10A99A4}"/>
                </a:ext>
              </a:extLst>
            </p:cNvPr>
            <p:cNvGrpSpPr/>
            <p:nvPr/>
          </p:nvGrpSpPr>
          <p:grpSpPr>
            <a:xfrm>
              <a:off x="8512755" y="3850610"/>
              <a:ext cx="2530588" cy="505838"/>
              <a:chOff x="459747" y="945878"/>
              <a:chExt cx="2530588" cy="505838"/>
            </a:xfrm>
          </p:grpSpPr>
          <p:sp>
            <p:nvSpPr>
              <p:cNvPr id="60" name="文本框 61">
                <a:extLst>
                  <a:ext uri="{FF2B5EF4-FFF2-40B4-BE49-F238E27FC236}">
                    <a16:creationId xmlns:a16="http://schemas.microsoft.com/office/drawing/2014/main" id="{AA4183DA-120D-4DF2-9FB9-F70FBA0560C7}"/>
                  </a:ext>
                </a:extLst>
              </p:cNvPr>
              <p:cNvSpPr txBox="1"/>
              <p:nvPr/>
            </p:nvSpPr>
            <p:spPr>
              <a:xfrm>
                <a:off x="1197829" y="1077646"/>
                <a:ext cx="14300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b="1" spc="300" dirty="0">
                    <a:solidFill>
                      <a:srgbClr val="2A3246"/>
                    </a:solidFill>
                    <a:latin typeface="Noto Sans SC Medium" panose="020B0600000000000000" pitchFamily="34" charset="-122"/>
                    <a:ea typeface="Noto Sans SC Medium" panose="020B0600000000000000" pitchFamily="34" charset="-122"/>
                    <a:cs typeface="+mn-ea"/>
                    <a:sym typeface="+mn-lt"/>
                  </a:rPr>
                  <a:t>未來展望</a:t>
                </a:r>
                <a:endParaRPr lang="zh-CN" altLang="en-US" b="1" spc="300" dirty="0">
                  <a:solidFill>
                    <a:srgbClr val="2A3246"/>
                  </a:solidFill>
                  <a:latin typeface="Noto Sans SC Medium" panose="020B0600000000000000" pitchFamily="34" charset="-122"/>
                  <a:ea typeface="Noto Sans SC Medium" panose="020B0600000000000000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1" name="圆角矩形 59">
                <a:extLst>
                  <a:ext uri="{FF2B5EF4-FFF2-40B4-BE49-F238E27FC236}">
                    <a16:creationId xmlns:a16="http://schemas.microsoft.com/office/drawing/2014/main" id="{33FC11A0-2C22-4004-9727-95079A2307C6}"/>
                  </a:ext>
                </a:extLst>
              </p:cNvPr>
              <p:cNvSpPr/>
              <p:nvPr/>
            </p:nvSpPr>
            <p:spPr>
              <a:xfrm>
                <a:off x="459747" y="1037562"/>
                <a:ext cx="2530588" cy="414154"/>
              </a:xfrm>
              <a:prstGeom prst="roundRect">
                <a:avLst>
                  <a:gd name="adj" fmla="val 7796"/>
                </a:avLst>
              </a:prstGeom>
              <a:noFill/>
              <a:ln>
                <a:solidFill>
                  <a:srgbClr val="2C344B">
                    <a:alpha val="50000"/>
                  </a:srgbClr>
                </a:solidFill>
              </a:ln>
              <a:effectLst>
                <a:outerShdw blurRad="1270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62" name="等腰三角形 61">
                <a:extLst>
                  <a:ext uri="{FF2B5EF4-FFF2-40B4-BE49-F238E27FC236}">
                    <a16:creationId xmlns:a16="http://schemas.microsoft.com/office/drawing/2014/main" id="{7D64D302-ABB7-41CF-B81F-7D2C2065A20C}"/>
                  </a:ext>
                </a:extLst>
              </p:cNvPr>
              <p:cNvSpPr/>
              <p:nvPr/>
            </p:nvSpPr>
            <p:spPr>
              <a:xfrm rot="10800000">
                <a:off x="557952" y="945878"/>
                <a:ext cx="564818" cy="397165"/>
              </a:xfrm>
              <a:prstGeom prst="triangle">
                <a:avLst/>
              </a:prstGeom>
              <a:solidFill>
                <a:srgbClr val="FF7C80"/>
              </a:solidFill>
              <a:ln>
                <a:noFill/>
              </a:ln>
              <a:effectLst>
                <a:outerShdw blurRad="1016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63" name="文本框 5">
                <a:extLst>
                  <a:ext uri="{FF2B5EF4-FFF2-40B4-BE49-F238E27FC236}">
                    <a16:creationId xmlns:a16="http://schemas.microsoft.com/office/drawing/2014/main" id="{C76D1823-0A6E-46A3-A852-89D5FF0FD8A2}"/>
                  </a:ext>
                </a:extLst>
              </p:cNvPr>
              <p:cNvSpPr txBox="1"/>
              <p:nvPr/>
            </p:nvSpPr>
            <p:spPr>
              <a:xfrm>
                <a:off x="680503" y="949520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7</a:t>
                </a:r>
                <a:endParaRPr lang="zh-CN" altLang="en-US" sz="16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43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CF5F3A8-3883-4036-E3C2-F1E86548CE3A}"/>
              </a:ext>
            </a:extLst>
          </p:cNvPr>
          <p:cNvGrpSpPr/>
          <p:nvPr/>
        </p:nvGrpSpPr>
        <p:grpSpPr>
          <a:xfrm>
            <a:off x="303229" y="189421"/>
            <a:ext cx="11729595" cy="6479158"/>
            <a:chOff x="303229" y="189421"/>
            <a:chExt cx="11729595" cy="647915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F1B7A0A-3093-BB3F-833F-E8D4C2658871}"/>
                </a:ext>
              </a:extLst>
            </p:cNvPr>
            <p:cNvSpPr/>
            <p:nvPr/>
          </p:nvSpPr>
          <p:spPr>
            <a:xfrm>
              <a:off x="447282" y="332882"/>
              <a:ext cx="11585542" cy="633186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ED21454-01CF-D605-6F83-C5D090E3516F}"/>
                </a:ext>
              </a:extLst>
            </p:cNvPr>
            <p:cNvSpPr/>
            <p:nvPr/>
          </p:nvSpPr>
          <p:spPr>
            <a:xfrm>
              <a:off x="378545" y="267779"/>
              <a:ext cx="11585542" cy="6400800"/>
            </a:xfrm>
            <a:prstGeom prst="rect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FF8E138-7319-2AC7-9F4A-36DA3C4CCAD3}"/>
                </a:ext>
              </a:extLst>
            </p:cNvPr>
            <p:cNvSpPr/>
            <p:nvPr/>
          </p:nvSpPr>
          <p:spPr>
            <a:xfrm>
              <a:off x="303229" y="193249"/>
              <a:ext cx="11585542" cy="64008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72580B0-2A2F-69C2-2CD3-BA6DE6B28AB7}"/>
                </a:ext>
              </a:extLst>
            </p:cNvPr>
            <p:cNvSpPr/>
            <p:nvPr/>
          </p:nvSpPr>
          <p:spPr>
            <a:xfrm>
              <a:off x="303229" y="189421"/>
              <a:ext cx="11585542" cy="469605"/>
            </a:xfrm>
            <a:prstGeom prst="rect">
              <a:avLst/>
            </a:prstGeom>
            <a:pattFill prst="sm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31750">
              <a:solidFill>
                <a:schemeClr val="tx2">
                  <a:lumMod val="75000"/>
                </a:schemeClr>
              </a:solidFill>
            </a:ln>
            <a:effectLst>
              <a:outerShdw dist="63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723900" lvl="2">
                <a:defRPr/>
              </a:pPr>
              <a:r>
                <a:rPr lang="zh-TW" altLang="en-US" sz="2400" b="1" kern="0" dirty="0">
                  <a:ln w="9525">
                    <a:solidFill>
                      <a:srgbClr val="44546A">
                        <a:lumMod val="75000"/>
                      </a:srgbClr>
                    </a:solidFill>
                  </a:ln>
                  <a:solidFill>
                    <a:srgbClr val="FF7C80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組員介紹</a:t>
              </a:r>
              <a:endParaRPr lang="ko-KR" altLang="en-US" sz="2400" dirty="0">
                <a:ln w="9525">
                  <a:solidFill>
                    <a:schemeClr val="tx1"/>
                  </a:solidFill>
                </a:ln>
                <a:solidFill>
                  <a:prstClr val="white">
                    <a:lumMod val="50000"/>
                  </a:prstClr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023B39E-912C-802C-5C17-744A46050F7A}"/>
                </a:ext>
              </a:extLst>
            </p:cNvPr>
            <p:cNvSpPr/>
            <p:nvPr/>
          </p:nvSpPr>
          <p:spPr>
            <a:xfrm>
              <a:off x="11207988" y="304520"/>
              <a:ext cx="180000" cy="180000"/>
            </a:xfrm>
            <a:prstGeom prst="ellipse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D689698-AF66-1421-D912-F2E46C911DEA}"/>
                </a:ext>
              </a:extLst>
            </p:cNvPr>
            <p:cNvSpPr/>
            <p:nvPr/>
          </p:nvSpPr>
          <p:spPr>
            <a:xfrm>
              <a:off x="11506949" y="304520"/>
              <a:ext cx="180000" cy="180000"/>
            </a:xfrm>
            <a:prstGeom prst="ellipse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31A03F6-6D5F-B590-89B4-898E442D64EF}"/>
                </a:ext>
              </a:extLst>
            </p:cNvPr>
            <p:cNvSpPr/>
            <p:nvPr/>
          </p:nvSpPr>
          <p:spPr>
            <a:xfrm>
              <a:off x="303229" y="193249"/>
              <a:ext cx="500783" cy="469604"/>
            </a:xfrm>
            <a:prstGeom prst="rect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grpSp>
          <p:nvGrpSpPr>
            <p:cNvPr id="22" name="Group 16">
              <a:extLst>
                <a:ext uri="{FF2B5EF4-FFF2-40B4-BE49-F238E27FC236}">
                  <a16:creationId xmlns:a16="http://schemas.microsoft.com/office/drawing/2014/main" id="{11255E9F-76E7-C9B1-D0AF-0ED1177971A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40700" y="287246"/>
              <a:ext cx="225839" cy="259579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ED916E8B-F449-9F03-AB47-3C76598949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F3DEED97-16CB-40A7-BAF6-D821967D7A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F95D0993-DCC4-5383-0FE2-AB3EA034EF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34CC5D06-E90D-237F-F3A7-3CCFC76ABC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</p:grp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183FF602-C2AB-4C07-9724-BE2B18355A95}"/>
              </a:ext>
            </a:extLst>
          </p:cNvPr>
          <p:cNvGrpSpPr/>
          <p:nvPr/>
        </p:nvGrpSpPr>
        <p:grpSpPr>
          <a:xfrm>
            <a:off x="893295" y="821313"/>
            <a:ext cx="3085724" cy="5703805"/>
            <a:chOff x="880536" y="821312"/>
            <a:chExt cx="3085724" cy="5703805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B4F6B7A1-C91C-4C17-838E-25738BCF8483}"/>
                </a:ext>
              </a:extLst>
            </p:cNvPr>
            <p:cNvGrpSpPr/>
            <p:nvPr/>
          </p:nvGrpSpPr>
          <p:grpSpPr>
            <a:xfrm>
              <a:off x="880536" y="821312"/>
              <a:ext cx="3085724" cy="5703805"/>
              <a:chOff x="1929765" y="1640889"/>
              <a:chExt cx="2046152" cy="2538024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BABC986B-8A2A-DDEF-A433-2B797BDD59D2}"/>
                  </a:ext>
                </a:extLst>
              </p:cNvPr>
              <p:cNvSpPr/>
              <p:nvPr/>
            </p:nvSpPr>
            <p:spPr>
              <a:xfrm>
                <a:off x="2011919" y="1747653"/>
                <a:ext cx="1963998" cy="2431260"/>
              </a:xfrm>
              <a:prstGeom prst="rect">
                <a:avLst/>
              </a:prstGeom>
              <a:pattFill prst="ltUpDiag">
                <a:fgClr>
                  <a:schemeClr val="tx1">
                    <a:lumMod val="65000"/>
                    <a:lumOff val="35000"/>
                  </a:schemeClr>
                </a:fgClr>
                <a:bgClr>
                  <a:schemeClr val="bg1"/>
                </a:bgClr>
              </a:patt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3ECC870C-BE3A-268F-96BC-103957B4C796}"/>
                  </a:ext>
                </a:extLst>
              </p:cNvPr>
              <p:cNvSpPr/>
              <p:nvPr/>
            </p:nvSpPr>
            <p:spPr>
              <a:xfrm>
                <a:off x="1929765" y="1640890"/>
                <a:ext cx="1963998" cy="247461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28" name="모서리가 둥근 직사각형 30">
                <a:extLst>
                  <a:ext uri="{FF2B5EF4-FFF2-40B4-BE49-F238E27FC236}">
                    <a16:creationId xmlns:a16="http://schemas.microsoft.com/office/drawing/2014/main" id="{7D23F8BA-D340-B10B-1A6F-94C4F029312E}"/>
                  </a:ext>
                </a:extLst>
              </p:cNvPr>
              <p:cNvSpPr/>
              <p:nvPr/>
            </p:nvSpPr>
            <p:spPr>
              <a:xfrm>
                <a:off x="2040957" y="1640890"/>
                <a:ext cx="1852806" cy="217000"/>
              </a:xfrm>
              <a:prstGeom prst="rect">
                <a:avLst/>
              </a:prstGeom>
              <a:solidFill>
                <a:schemeClr val="tx1">
                  <a:alpha val="41000"/>
                </a:schemeClr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r>
                  <a:rPr lang="en-US" altLang="zh-TW" b="1" dirty="0">
                    <a:solidFill>
                      <a:prstClr val="white"/>
                    </a:solidFill>
                    <a:latin typeface="Noto Sans TC Medium" panose="020B0600000000000000" pitchFamily="34" charset="-128"/>
                    <a:ea typeface="Noto Sans TC Medium" panose="020B0600000000000000" pitchFamily="34" charset="-128"/>
                  </a:rPr>
                  <a:t>	</a:t>
                </a:r>
                <a:r>
                  <a:rPr lang="zh-TW" altLang="en-US" b="1" dirty="0">
                    <a:solidFill>
                      <a:prstClr val="white"/>
                    </a:solidFill>
                    <a:latin typeface="Noto Sans TC Medium" panose="020B0600000000000000" pitchFamily="34" charset="-128"/>
                    <a:ea typeface="Noto Sans TC Medium" panose="020B0600000000000000" pitchFamily="34" charset="-128"/>
                  </a:rPr>
                  <a:t>  組長</a:t>
                </a:r>
                <a:endParaRPr lang="en-US" altLang="ko-KR" b="1" dirty="0">
                  <a:solidFill>
                    <a:prstClr val="white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endParaRPr>
              </a:p>
            </p:txBody>
          </p:sp>
          <p:sp>
            <p:nvSpPr>
              <p:cNvPr id="29" name="모서리가 둥근 직사각형 30">
                <a:extLst>
                  <a:ext uri="{FF2B5EF4-FFF2-40B4-BE49-F238E27FC236}">
                    <a16:creationId xmlns:a16="http://schemas.microsoft.com/office/drawing/2014/main" id="{DAB8D1F8-F16B-415F-EE8A-7C510AD63D3E}"/>
                  </a:ext>
                </a:extLst>
              </p:cNvPr>
              <p:cNvSpPr/>
              <p:nvPr/>
            </p:nvSpPr>
            <p:spPr>
              <a:xfrm>
                <a:off x="1932957" y="1640889"/>
                <a:ext cx="111192" cy="217000"/>
              </a:xfrm>
              <a:prstGeom prst="rect">
                <a:avLst/>
              </a:prstGeom>
              <a:solidFill>
                <a:srgbClr val="FF7C80"/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pPr algn="ctr" latinLnBrk="0">
                  <a:defRPr/>
                </a:pPr>
                <a:endParaRPr lang="en-US" altLang="ko-KR" sz="1600" b="1" kern="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endParaRPr>
              </a:p>
            </p:txBody>
          </p:sp>
        </p:grpSp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6393B07E-3307-4F5C-BF22-0519FFA5A5BE}"/>
                </a:ext>
              </a:extLst>
            </p:cNvPr>
            <p:cNvGrpSpPr/>
            <p:nvPr/>
          </p:nvGrpSpPr>
          <p:grpSpPr>
            <a:xfrm>
              <a:off x="1711588" y="1407973"/>
              <a:ext cx="1296000" cy="1296000"/>
              <a:chOff x="1713451" y="1820185"/>
              <a:chExt cx="1296000" cy="1296000"/>
            </a:xfrm>
          </p:grpSpPr>
          <p:sp>
            <p:nvSpPr>
              <p:cNvPr id="57" name="직사각형 34">
                <a:extLst>
                  <a:ext uri="{FF2B5EF4-FFF2-40B4-BE49-F238E27FC236}">
                    <a16:creationId xmlns:a16="http://schemas.microsoft.com/office/drawing/2014/main" id="{6D389C93-D7B2-4FA9-9E55-0CD7E2B52BCD}"/>
                  </a:ext>
                </a:extLst>
              </p:cNvPr>
              <p:cNvSpPr/>
              <p:nvPr/>
            </p:nvSpPr>
            <p:spPr>
              <a:xfrm>
                <a:off x="1713451" y="1820185"/>
                <a:ext cx="1296000" cy="129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58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  <a:defRPr/>
                </a:pPr>
                <a:endParaRPr lang="en-US" altLang="ko-KR" sz="1100" dirty="0">
                  <a:solidFill>
                    <a:srgbClr val="E7E6E6">
                      <a:lumMod val="50000"/>
                    </a:srgbClr>
                  </a:solidFill>
                </a:endParaRPr>
              </a:p>
            </p:txBody>
          </p:sp>
          <p:pic>
            <p:nvPicPr>
              <p:cNvPr id="18" name="圖片 17">
                <a:extLst>
                  <a:ext uri="{FF2B5EF4-FFF2-40B4-BE49-F238E27FC236}">
                    <a16:creationId xmlns:a16="http://schemas.microsoft.com/office/drawing/2014/main" id="{15C708C9-53DB-4107-AD9B-6A4B9DB17A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25820" y="1835538"/>
                <a:ext cx="1271262" cy="1265294"/>
              </a:xfrm>
              <a:prstGeom prst="rect">
                <a:avLst/>
              </a:prstGeom>
            </p:spPr>
          </p:pic>
        </p:grpSp>
        <p:sp>
          <p:nvSpPr>
            <p:cNvPr id="33" name="직사각형 26">
              <a:extLst>
                <a:ext uri="{FF2B5EF4-FFF2-40B4-BE49-F238E27FC236}">
                  <a16:creationId xmlns:a16="http://schemas.microsoft.com/office/drawing/2014/main" id="{C43A564F-A9D5-46C4-B1C0-CC0A3228F405}"/>
                </a:ext>
              </a:extLst>
            </p:cNvPr>
            <p:cNvSpPr/>
            <p:nvPr/>
          </p:nvSpPr>
          <p:spPr>
            <a:xfrm>
              <a:off x="916907" y="2688620"/>
              <a:ext cx="2885362" cy="31282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TW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賴孟賢</a:t>
              </a:r>
            </a:p>
            <a:p>
              <a:pPr algn="ctr">
                <a:lnSpc>
                  <a:spcPct val="150000"/>
                </a:lnSpc>
              </a:pPr>
              <a:r>
                <a:rPr lang="zh-TW" altLang="en-US" sz="1350" b="1" dirty="0">
                  <a:solidFill>
                    <a:srgbClr val="D69D3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專案統整、進度追蹤、簡報製作</a:t>
              </a:r>
              <a:endParaRPr lang="en-US" altLang="zh-TW" sz="1350" b="1" dirty="0">
                <a:solidFill>
                  <a:srgbClr val="D69D3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endParaRPr>
            </a:p>
            <a:p>
              <a:pPr algn="ctr">
                <a:lnSpc>
                  <a:spcPct val="150000"/>
                </a:lnSpc>
                <a:spcAft>
                  <a:spcPts val="300"/>
                </a:spcAft>
              </a:pPr>
              <a:r>
                <a:rPr lang="zh-TW" altLang="en-US" sz="1400" dirty="0">
                  <a:solidFill>
                    <a:srgbClr val="262626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負責功能：一番賞倉庫</a:t>
              </a:r>
              <a:r>
                <a:rPr lang="en-US" altLang="zh-TW" sz="1400" dirty="0">
                  <a:solidFill>
                    <a:srgbClr val="262626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&amp;</a:t>
              </a:r>
              <a:r>
                <a:rPr lang="zh-TW" altLang="en-US" sz="1400" dirty="0">
                  <a:solidFill>
                    <a:srgbClr val="262626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交易</a:t>
              </a:r>
              <a:endParaRPr lang="en-US" altLang="zh-TW" sz="1400" dirty="0">
                <a:solidFill>
                  <a:srgbClr val="262626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endParaRPr>
            </a:p>
            <a:p>
              <a:pPr marL="360000" lvl="1" indent="-285750">
                <a:lnSpc>
                  <a:spcPts val="2200"/>
                </a:lnSpc>
                <a:buFont typeface="Wingdings" panose="05000000000000000000" pitchFamily="2" charset="2"/>
                <a:buChar char="n"/>
              </a:pPr>
              <a:r>
                <a:rPr lang="zh-TW" altLang="en-US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一番賞倉庫切版 功能</a:t>
              </a:r>
              <a:endParaRPr lang="en-US" altLang="zh-TW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endParaRPr>
            </a:p>
            <a:p>
              <a:pPr marL="360000" lvl="1" indent="-285750">
                <a:lnSpc>
                  <a:spcPts val="2200"/>
                </a:lnSpc>
                <a:buFont typeface="Wingdings" panose="05000000000000000000" pitchFamily="2" charset="2"/>
                <a:buChar char="n"/>
              </a:pPr>
              <a:r>
                <a:rPr lang="zh-TW" altLang="en-US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商品管理切版 功能</a:t>
              </a:r>
              <a:endParaRPr lang="en-US" altLang="zh-TW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endParaRPr>
            </a:p>
            <a:p>
              <a:pPr marL="360000" lvl="1" indent="-285750">
                <a:lnSpc>
                  <a:spcPts val="2200"/>
                </a:lnSpc>
                <a:buFont typeface="Wingdings" panose="05000000000000000000" pitchFamily="2" charset="2"/>
                <a:buChar char="n"/>
              </a:pPr>
              <a:r>
                <a:rPr lang="zh-TW" altLang="en-US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交易中心切版 功能</a:t>
              </a:r>
              <a:endParaRPr lang="en-US" altLang="zh-TW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endParaRPr>
            </a:p>
            <a:p>
              <a:pPr marL="360000" lvl="1" indent="-285750">
                <a:lnSpc>
                  <a:spcPts val="2200"/>
                </a:lnSpc>
                <a:buFont typeface="Wingdings" panose="05000000000000000000" pitchFamily="2" charset="2"/>
                <a:buChar char="n"/>
              </a:pPr>
              <a:r>
                <a:rPr lang="zh-TW" altLang="en-US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商品購買切版 功能</a:t>
              </a:r>
              <a:endParaRPr lang="en-US" altLang="zh-TW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endParaRPr>
            </a:p>
            <a:p>
              <a:pPr marL="360000" lvl="1" indent="-285750">
                <a:lnSpc>
                  <a:spcPts val="2200"/>
                </a:lnSpc>
                <a:buFont typeface="Wingdings" panose="05000000000000000000" pitchFamily="2" charset="2"/>
                <a:buChar char="n"/>
              </a:pPr>
              <a:r>
                <a:rPr lang="zh-TW" altLang="en-US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獎池一覽切版 功能</a:t>
              </a:r>
              <a:endParaRPr lang="en-US" altLang="zh-TW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endParaRPr>
            </a:p>
            <a:p>
              <a:pPr marL="360000" lvl="1" indent="-285750">
                <a:lnSpc>
                  <a:spcPts val="2200"/>
                </a:lnSpc>
                <a:buFont typeface="Wingdings" panose="05000000000000000000" pitchFamily="2" charset="2"/>
                <a:buChar char="n"/>
              </a:pPr>
              <a:r>
                <a:rPr lang="zh-TW" altLang="en-US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一番賞倉庫</a:t>
              </a:r>
              <a:r>
                <a:rPr lang="en-US" altLang="zh-TW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&amp;</a:t>
              </a:r>
              <a:r>
                <a:rPr lang="zh-TW" altLang="en-US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交易資料庫設計</a:t>
              </a:r>
              <a:endParaRPr lang="en-US" altLang="zh-TW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endParaRPr>
            </a:p>
            <a:p>
              <a:pPr marL="360000" lvl="1" indent="-285750">
                <a:lnSpc>
                  <a:spcPts val="2200"/>
                </a:lnSpc>
                <a:buFont typeface="Wingdings" panose="05000000000000000000" pitchFamily="2" charset="2"/>
                <a:buChar char="n"/>
              </a:pPr>
              <a:r>
                <a:rPr lang="en-US" altLang="zh-TW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Git/GitHub</a:t>
              </a:r>
              <a:r>
                <a:rPr lang="zh-TW" altLang="en-US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版本控管</a:t>
              </a:r>
              <a:endParaRPr lang="en-US" altLang="zh-TW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endParaRPr>
            </a:p>
          </p:txBody>
        </p:sp>
      </p:grpSp>
      <p:grpSp>
        <p:nvGrpSpPr>
          <p:cNvPr id="69" name="群組 68">
            <a:extLst>
              <a:ext uri="{FF2B5EF4-FFF2-40B4-BE49-F238E27FC236}">
                <a16:creationId xmlns:a16="http://schemas.microsoft.com/office/drawing/2014/main" id="{AA789DAC-05FE-4951-B704-EBC327DAD60F}"/>
              </a:ext>
            </a:extLst>
          </p:cNvPr>
          <p:cNvGrpSpPr/>
          <p:nvPr/>
        </p:nvGrpSpPr>
        <p:grpSpPr>
          <a:xfrm>
            <a:off x="4628454" y="821313"/>
            <a:ext cx="3085724" cy="5703805"/>
            <a:chOff x="880536" y="821312"/>
            <a:chExt cx="3085724" cy="5703805"/>
          </a:xfrm>
        </p:grpSpPr>
        <p:grpSp>
          <p:nvGrpSpPr>
            <p:cNvPr id="70" name="群組 69">
              <a:extLst>
                <a:ext uri="{FF2B5EF4-FFF2-40B4-BE49-F238E27FC236}">
                  <a16:creationId xmlns:a16="http://schemas.microsoft.com/office/drawing/2014/main" id="{6FD7EE72-7C0F-41E5-9939-4296926B2C91}"/>
                </a:ext>
              </a:extLst>
            </p:cNvPr>
            <p:cNvGrpSpPr/>
            <p:nvPr/>
          </p:nvGrpSpPr>
          <p:grpSpPr>
            <a:xfrm>
              <a:off x="880536" y="821312"/>
              <a:ext cx="3085724" cy="5703805"/>
              <a:chOff x="1929765" y="1640889"/>
              <a:chExt cx="2046152" cy="2538024"/>
            </a:xfrm>
          </p:grpSpPr>
          <p:sp>
            <p:nvSpPr>
              <p:cNvPr id="75" name="직사각형 24">
                <a:extLst>
                  <a:ext uri="{FF2B5EF4-FFF2-40B4-BE49-F238E27FC236}">
                    <a16:creationId xmlns:a16="http://schemas.microsoft.com/office/drawing/2014/main" id="{016BED91-D739-43F0-9F4C-45C312717C7E}"/>
                  </a:ext>
                </a:extLst>
              </p:cNvPr>
              <p:cNvSpPr/>
              <p:nvPr/>
            </p:nvSpPr>
            <p:spPr>
              <a:xfrm>
                <a:off x="2011919" y="1747653"/>
                <a:ext cx="1963998" cy="2431260"/>
              </a:xfrm>
              <a:prstGeom prst="rect">
                <a:avLst/>
              </a:prstGeom>
              <a:pattFill prst="ltUpDiag">
                <a:fgClr>
                  <a:schemeClr val="tx1">
                    <a:lumMod val="65000"/>
                    <a:lumOff val="35000"/>
                  </a:schemeClr>
                </a:fgClr>
                <a:bgClr>
                  <a:schemeClr val="bg1"/>
                </a:bgClr>
              </a:patt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76" name="직사각형 25">
                <a:extLst>
                  <a:ext uri="{FF2B5EF4-FFF2-40B4-BE49-F238E27FC236}">
                    <a16:creationId xmlns:a16="http://schemas.microsoft.com/office/drawing/2014/main" id="{90D778E9-E246-4BF7-8620-C2DC2C63F3BC}"/>
                  </a:ext>
                </a:extLst>
              </p:cNvPr>
              <p:cNvSpPr/>
              <p:nvPr/>
            </p:nvSpPr>
            <p:spPr>
              <a:xfrm>
                <a:off x="1929765" y="1640890"/>
                <a:ext cx="1963998" cy="247461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77" name="모서리가 둥근 직사각형 30">
                <a:extLst>
                  <a:ext uri="{FF2B5EF4-FFF2-40B4-BE49-F238E27FC236}">
                    <a16:creationId xmlns:a16="http://schemas.microsoft.com/office/drawing/2014/main" id="{C4001719-7640-4975-B0C9-FCEA2D5102E9}"/>
                  </a:ext>
                </a:extLst>
              </p:cNvPr>
              <p:cNvSpPr/>
              <p:nvPr/>
            </p:nvSpPr>
            <p:spPr>
              <a:xfrm>
                <a:off x="2040957" y="1640890"/>
                <a:ext cx="1852806" cy="217000"/>
              </a:xfrm>
              <a:prstGeom prst="rect">
                <a:avLst/>
              </a:prstGeom>
              <a:solidFill>
                <a:schemeClr val="tx1">
                  <a:alpha val="41000"/>
                </a:schemeClr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r>
                  <a:rPr lang="en-US" altLang="zh-TW" b="1" dirty="0">
                    <a:solidFill>
                      <a:prstClr val="white"/>
                    </a:solidFill>
                    <a:latin typeface="Noto Sans TC Medium" panose="020B0600000000000000" pitchFamily="34" charset="-128"/>
                    <a:ea typeface="Noto Sans TC Medium" panose="020B0600000000000000" pitchFamily="34" charset="-128"/>
                  </a:rPr>
                  <a:t>	</a:t>
                </a:r>
                <a:r>
                  <a:rPr lang="zh-TW" altLang="en-US" b="1" dirty="0">
                    <a:solidFill>
                      <a:prstClr val="white"/>
                    </a:solidFill>
                    <a:latin typeface="Noto Sans TC Medium" panose="020B0600000000000000" pitchFamily="34" charset="-128"/>
                    <a:ea typeface="Noto Sans TC Medium" panose="020B0600000000000000" pitchFamily="34" charset="-128"/>
                  </a:rPr>
                  <a:t>  組員</a:t>
                </a:r>
                <a:endParaRPr lang="en-US" altLang="ko-KR" b="1" dirty="0">
                  <a:solidFill>
                    <a:prstClr val="white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endParaRPr>
              </a:p>
            </p:txBody>
          </p:sp>
          <p:sp>
            <p:nvSpPr>
              <p:cNvPr id="78" name="모서리가 둥근 직사각형 30">
                <a:extLst>
                  <a:ext uri="{FF2B5EF4-FFF2-40B4-BE49-F238E27FC236}">
                    <a16:creationId xmlns:a16="http://schemas.microsoft.com/office/drawing/2014/main" id="{FB165EF1-E3E7-478D-8F2D-BCEF2E9BF40C}"/>
                  </a:ext>
                </a:extLst>
              </p:cNvPr>
              <p:cNvSpPr/>
              <p:nvPr/>
            </p:nvSpPr>
            <p:spPr>
              <a:xfrm>
                <a:off x="1932957" y="1640889"/>
                <a:ext cx="111192" cy="217000"/>
              </a:xfrm>
              <a:prstGeom prst="rect">
                <a:avLst/>
              </a:prstGeom>
              <a:solidFill>
                <a:srgbClr val="FF7C80"/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pPr algn="ctr" latinLnBrk="0">
                  <a:defRPr/>
                </a:pPr>
                <a:endParaRPr lang="en-US" altLang="ko-KR" sz="1600" b="1" kern="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endParaRPr>
              </a:p>
            </p:txBody>
          </p:sp>
        </p:grpSp>
        <p:sp>
          <p:nvSpPr>
            <p:cNvPr id="73" name="직사각형 34">
              <a:extLst>
                <a:ext uri="{FF2B5EF4-FFF2-40B4-BE49-F238E27FC236}">
                  <a16:creationId xmlns:a16="http://schemas.microsoft.com/office/drawing/2014/main" id="{D5F6CBC5-ABAB-4108-B8B7-9657EA7F40D8}"/>
                </a:ext>
              </a:extLst>
            </p:cNvPr>
            <p:cNvSpPr/>
            <p:nvPr/>
          </p:nvSpPr>
          <p:spPr>
            <a:xfrm>
              <a:off x="1711588" y="1407973"/>
              <a:ext cx="1296000" cy="129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  <a:defRPr/>
              </a:pPr>
              <a:endParaRPr lang="en-US" altLang="ko-KR" sz="1100" dirty="0">
                <a:solidFill>
                  <a:srgbClr val="E7E6E6">
                    <a:lumMod val="50000"/>
                  </a:srgbClr>
                </a:solidFill>
              </a:endParaRPr>
            </a:p>
          </p:txBody>
        </p:sp>
        <p:sp>
          <p:nvSpPr>
            <p:cNvPr id="72" name="직사각형 26">
              <a:extLst>
                <a:ext uri="{FF2B5EF4-FFF2-40B4-BE49-F238E27FC236}">
                  <a16:creationId xmlns:a16="http://schemas.microsoft.com/office/drawing/2014/main" id="{FA0380B6-8D7F-4864-B1F4-32307B424ECA}"/>
                </a:ext>
              </a:extLst>
            </p:cNvPr>
            <p:cNvSpPr/>
            <p:nvPr/>
          </p:nvSpPr>
          <p:spPr>
            <a:xfrm>
              <a:off x="916907" y="2688620"/>
              <a:ext cx="2885362" cy="14355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TW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姓名</a:t>
              </a:r>
            </a:p>
            <a:p>
              <a:pPr algn="ctr">
                <a:lnSpc>
                  <a:spcPct val="150000"/>
                </a:lnSpc>
              </a:pPr>
              <a:r>
                <a:rPr lang="zh-TW" altLang="en-US" sz="1350" b="1" dirty="0">
                  <a:solidFill>
                    <a:srgbClr val="D69D3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專</a:t>
              </a:r>
              <a:r>
                <a:rPr lang="en-US" altLang="zh-TW" sz="1350" b="1" dirty="0">
                  <a:solidFill>
                    <a:srgbClr val="D69D3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......</a:t>
              </a:r>
            </a:p>
            <a:p>
              <a:pPr algn="ctr">
                <a:lnSpc>
                  <a:spcPct val="150000"/>
                </a:lnSpc>
                <a:spcAft>
                  <a:spcPts val="300"/>
                </a:spcAft>
              </a:pPr>
              <a:r>
                <a:rPr lang="zh-TW" altLang="en-US" sz="1400" dirty="0">
                  <a:solidFill>
                    <a:srgbClr val="262626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負責功能：</a:t>
              </a:r>
              <a:endParaRPr lang="en-US" altLang="zh-TW" sz="1400" dirty="0">
                <a:solidFill>
                  <a:srgbClr val="262626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endParaRPr>
            </a:p>
            <a:p>
              <a:pPr marL="360000" lvl="1" indent="-285750">
                <a:lnSpc>
                  <a:spcPts val="2200"/>
                </a:lnSpc>
                <a:buFont typeface="Wingdings" panose="05000000000000000000" pitchFamily="2" charset="2"/>
                <a:buChar char="n"/>
              </a:pPr>
              <a:r>
                <a:rPr lang="zh-TW" altLang="en-US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切版</a:t>
              </a:r>
              <a:r>
                <a:rPr lang="en-US" altLang="zh-TW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&amp;</a:t>
              </a:r>
              <a:r>
                <a:rPr lang="zh-TW" altLang="en-US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功能</a:t>
              </a:r>
              <a:endParaRPr lang="en-US" altLang="zh-TW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endParaRPr>
            </a:p>
          </p:txBody>
        </p:sp>
      </p:grpSp>
      <p:grpSp>
        <p:nvGrpSpPr>
          <p:cNvPr id="79" name="群組 78">
            <a:extLst>
              <a:ext uri="{FF2B5EF4-FFF2-40B4-BE49-F238E27FC236}">
                <a16:creationId xmlns:a16="http://schemas.microsoft.com/office/drawing/2014/main" id="{51EFDDDE-5DC7-42F0-8690-37349108F587}"/>
              </a:ext>
            </a:extLst>
          </p:cNvPr>
          <p:cNvGrpSpPr/>
          <p:nvPr/>
        </p:nvGrpSpPr>
        <p:grpSpPr>
          <a:xfrm>
            <a:off x="8363612" y="821313"/>
            <a:ext cx="3085724" cy="5703805"/>
            <a:chOff x="880536" y="821312"/>
            <a:chExt cx="3085724" cy="5703805"/>
          </a:xfrm>
        </p:grpSpPr>
        <p:grpSp>
          <p:nvGrpSpPr>
            <p:cNvPr id="80" name="群組 79">
              <a:extLst>
                <a:ext uri="{FF2B5EF4-FFF2-40B4-BE49-F238E27FC236}">
                  <a16:creationId xmlns:a16="http://schemas.microsoft.com/office/drawing/2014/main" id="{7D0A37BF-B9EE-49EE-8296-89076CE8FFC0}"/>
                </a:ext>
              </a:extLst>
            </p:cNvPr>
            <p:cNvGrpSpPr/>
            <p:nvPr/>
          </p:nvGrpSpPr>
          <p:grpSpPr>
            <a:xfrm>
              <a:off x="880536" y="821312"/>
              <a:ext cx="3085724" cy="5703805"/>
              <a:chOff x="1929765" y="1640889"/>
              <a:chExt cx="2046152" cy="2538024"/>
            </a:xfrm>
          </p:grpSpPr>
          <p:sp>
            <p:nvSpPr>
              <p:cNvPr id="85" name="직사각형 24">
                <a:extLst>
                  <a:ext uri="{FF2B5EF4-FFF2-40B4-BE49-F238E27FC236}">
                    <a16:creationId xmlns:a16="http://schemas.microsoft.com/office/drawing/2014/main" id="{A63C885E-AD41-4F82-807B-3053BAD1EBBA}"/>
                  </a:ext>
                </a:extLst>
              </p:cNvPr>
              <p:cNvSpPr/>
              <p:nvPr/>
            </p:nvSpPr>
            <p:spPr>
              <a:xfrm>
                <a:off x="2011919" y="1747653"/>
                <a:ext cx="1963998" cy="2431260"/>
              </a:xfrm>
              <a:prstGeom prst="rect">
                <a:avLst/>
              </a:prstGeom>
              <a:pattFill prst="ltUpDiag">
                <a:fgClr>
                  <a:schemeClr val="tx1">
                    <a:lumMod val="65000"/>
                    <a:lumOff val="35000"/>
                  </a:schemeClr>
                </a:fgClr>
                <a:bgClr>
                  <a:schemeClr val="bg1"/>
                </a:bgClr>
              </a:patt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86" name="직사각형 25">
                <a:extLst>
                  <a:ext uri="{FF2B5EF4-FFF2-40B4-BE49-F238E27FC236}">
                    <a16:creationId xmlns:a16="http://schemas.microsoft.com/office/drawing/2014/main" id="{B3A25E06-7B5F-42DE-BE95-B4E5A0241036}"/>
                  </a:ext>
                </a:extLst>
              </p:cNvPr>
              <p:cNvSpPr/>
              <p:nvPr/>
            </p:nvSpPr>
            <p:spPr>
              <a:xfrm>
                <a:off x="1929765" y="1640890"/>
                <a:ext cx="1963998" cy="247461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87" name="모서리가 둥근 직사각형 30">
                <a:extLst>
                  <a:ext uri="{FF2B5EF4-FFF2-40B4-BE49-F238E27FC236}">
                    <a16:creationId xmlns:a16="http://schemas.microsoft.com/office/drawing/2014/main" id="{729D7003-AF7A-420F-A85E-FDD18B590D48}"/>
                  </a:ext>
                </a:extLst>
              </p:cNvPr>
              <p:cNvSpPr/>
              <p:nvPr/>
            </p:nvSpPr>
            <p:spPr>
              <a:xfrm>
                <a:off x="2040957" y="1640890"/>
                <a:ext cx="1852806" cy="217000"/>
              </a:xfrm>
              <a:prstGeom prst="rect">
                <a:avLst/>
              </a:prstGeom>
              <a:solidFill>
                <a:schemeClr val="tx1">
                  <a:alpha val="41000"/>
                </a:schemeClr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r>
                  <a:rPr lang="en-US" altLang="zh-TW" b="1" dirty="0">
                    <a:solidFill>
                      <a:prstClr val="white"/>
                    </a:solidFill>
                    <a:latin typeface="Noto Sans TC Medium" panose="020B0600000000000000" pitchFamily="34" charset="-128"/>
                    <a:ea typeface="Noto Sans TC Medium" panose="020B0600000000000000" pitchFamily="34" charset="-128"/>
                  </a:rPr>
                  <a:t>	</a:t>
                </a:r>
                <a:r>
                  <a:rPr lang="zh-TW" altLang="en-US" b="1" dirty="0">
                    <a:solidFill>
                      <a:prstClr val="white"/>
                    </a:solidFill>
                    <a:latin typeface="Noto Sans TC Medium" panose="020B0600000000000000" pitchFamily="34" charset="-128"/>
                    <a:ea typeface="Noto Sans TC Medium" panose="020B0600000000000000" pitchFamily="34" charset="-128"/>
                  </a:rPr>
                  <a:t>  組員</a:t>
                </a:r>
                <a:endParaRPr lang="en-US" altLang="ko-KR" b="1" dirty="0">
                  <a:solidFill>
                    <a:prstClr val="white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endParaRPr>
              </a:p>
            </p:txBody>
          </p:sp>
          <p:sp>
            <p:nvSpPr>
              <p:cNvPr id="88" name="모서리가 둥근 직사각형 30">
                <a:extLst>
                  <a:ext uri="{FF2B5EF4-FFF2-40B4-BE49-F238E27FC236}">
                    <a16:creationId xmlns:a16="http://schemas.microsoft.com/office/drawing/2014/main" id="{FA14FF74-556C-44AD-B087-032EB249FD49}"/>
                  </a:ext>
                </a:extLst>
              </p:cNvPr>
              <p:cNvSpPr/>
              <p:nvPr/>
            </p:nvSpPr>
            <p:spPr>
              <a:xfrm>
                <a:off x="1932957" y="1640889"/>
                <a:ext cx="111192" cy="217000"/>
              </a:xfrm>
              <a:prstGeom prst="rect">
                <a:avLst/>
              </a:prstGeom>
              <a:solidFill>
                <a:srgbClr val="FF7C80"/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pPr algn="ctr" latinLnBrk="0">
                  <a:defRPr/>
                </a:pPr>
                <a:endParaRPr lang="en-US" altLang="ko-KR" sz="1600" b="1" kern="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endParaRPr>
              </a:p>
            </p:txBody>
          </p:sp>
        </p:grpSp>
        <p:sp>
          <p:nvSpPr>
            <p:cNvPr id="83" name="직사각형 34">
              <a:extLst>
                <a:ext uri="{FF2B5EF4-FFF2-40B4-BE49-F238E27FC236}">
                  <a16:creationId xmlns:a16="http://schemas.microsoft.com/office/drawing/2014/main" id="{528376D0-10BA-4527-A1EE-A480F2121A29}"/>
                </a:ext>
              </a:extLst>
            </p:cNvPr>
            <p:cNvSpPr/>
            <p:nvPr/>
          </p:nvSpPr>
          <p:spPr>
            <a:xfrm>
              <a:off x="1711588" y="1407973"/>
              <a:ext cx="1296000" cy="129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  <a:defRPr/>
              </a:pPr>
              <a:endParaRPr lang="en-US" altLang="ko-KR" sz="1100" dirty="0">
                <a:solidFill>
                  <a:srgbClr val="E7E6E6">
                    <a:lumMod val="50000"/>
                  </a:srgbClr>
                </a:solidFill>
              </a:endParaRPr>
            </a:p>
          </p:txBody>
        </p:sp>
        <p:sp>
          <p:nvSpPr>
            <p:cNvPr id="82" name="직사각형 26">
              <a:extLst>
                <a:ext uri="{FF2B5EF4-FFF2-40B4-BE49-F238E27FC236}">
                  <a16:creationId xmlns:a16="http://schemas.microsoft.com/office/drawing/2014/main" id="{FEDF278A-71FD-4861-AEEB-341574EC51B7}"/>
                </a:ext>
              </a:extLst>
            </p:cNvPr>
            <p:cNvSpPr/>
            <p:nvPr/>
          </p:nvSpPr>
          <p:spPr>
            <a:xfrm>
              <a:off x="916907" y="2688620"/>
              <a:ext cx="2885362" cy="14355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TW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姓名</a:t>
              </a:r>
            </a:p>
            <a:p>
              <a:pPr algn="ctr">
                <a:lnSpc>
                  <a:spcPct val="150000"/>
                </a:lnSpc>
              </a:pPr>
              <a:r>
                <a:rPr lang="zh-TW" altLang="en-US" sz="1350" b="1" dirty="0">
                  <a:solidFill>
                    <a:srgbClr val="D69D3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專</a:t>
              </a:r>
              <a:r>
                <a:rPr lang="en-US" altLang="zh-TW" sz="1350" b="1" dirty="0">
                  <a:solidFill>
                    <a:srgbClr val="D69D3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......</a:t>
              </a:r>
            </a:p>
            <a:p>
              <a:pPr algn="ctr">
                <a:lnSpc>
                  <a:spcPct val="150000"/>
                </a:lnSpc>
                <a:spcAft>
                  <a:spcPts val="300"/>
                </a:spcAft>
              </a:pPr>
              <a:r>
                <a:rPr lang="zh-TW" altLang="en-US" sz="1400" dirty="0">
                  <a:solidFill>
                    <a:srgbClr val="262626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負責功能：</a:t>
              </a:r>
              <a:endParaRPr lang="en-US" altLang="zh-TW" sz="1400" dirty="0">
                <a:solidFill>
                  <a:srgbClr val="262626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endParaRPr>
            </a:p>
            <a:p>
              <a:pPr marL="360000" lvl="1" indent="-285750">
                <a:lnSpc>
                  <a:spcPts val="2200"/>
                </a:lnSpc>
                <a:buFont typeface="Wingdings" panose="05000000000000000000" pitchFamily="2" charset="2"/>
                <a:buChar char="n"/>
              </a:pPr>
              <a:r>
                <a:rPr lang="zh-TW" altLang="en-US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切版</a:t>
              </a:r>
              <a:r>
                <a:rPr lang="en-US" altLang="zh-TW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&amp;</a:t>
              </a:r>
              <a:r>
                <a:rPr lang="zh-TW" altLang="en-US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功能</a:t>
              </a:r>
              <a:endParaRPr lang="en-US" altLang="zh-TW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820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CF5F3A8-3883-4036-E3C2-F1E86548CE3A}"/>
              </a:ext>
            </a:extLst>
          </p:cNvPr>
          <p:cNvGrpSpPr/>
          <p:nvPr/>
        </p:nvGrpSpPr>
        <p:grpSpPr>
          <a:xfrm>
            <a:off x="303229" y="189421"/>
            <a:ext cx="11729595" cy="6479158"/>
            <a:chOff x="303229" y="189421"/>
            <a:chExt cx="11729595" cy="647915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F1B7A0A-3093-BB3F-833F-E8D4C2658871}"/>
                </a:ext>
              </a:extLst>
            </p:cNvPr>
            <p:cNvSpPr/>
            <p:nvPr/>
          </p:nvSpPr>
          <p:spPr>
            <a:xfrm>
              <a:off x="447282" y="332882"/>
              <a:ext cx="11585542" cy="633186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ED21454-01CF-D605-6F83-C5D090E3516F}"/>
                </a:ext>
              </a:extLst>
            </p:cNvPr>
            <p:cNvSpPr/>
            <p:nvPr/>
          </p:nvSpPr>
          <p:spPr>
            <a:xfrm>
              <a:off x="378545" y="267779"/>
              <a:ext cx="11585542" cy="6400800"/>
            </a:xfrm>
            <a:prstGeom prst="rect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FF8E138-7319-2AC7-9F4A-36DA3C4CCAD3}"/>
                </a:ext>
              </a:extLst>
            </p:cNvPr>
            <p:cNvSpPr/>
            <p:nvPr/>
          </p:nvSpPr>
          <p:spPr>
            <a:xfrm>
              <a:off x="303229" y="193249"/>
              <a:ext cx="11585542" cy="64008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72580B0-2A2F-69C2-2CD3-BA6DE6B28AB7}"/>
                </a:ext>
              </a:extLst>
            </p:cNvPr>
            <p:cNvSpPr/>
            <p:nvPr/>
          </p:nvSpPr>
          <p:spPr>
            <a:xfrm>
              <a:off x="303229" y="189421"/>
              <a:ext cx="11585542" cy="469605"/>
            </a:xfrm>
            <a:prstGeom prst="rect">
              <a:avLst/>
            </a:prstGeom>
            <a:pattFill prst="sm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31750">
              <a:solidFill>
                <a:schemeClr val="tx2">
                  <a:lumMod val="75000"/>
                </a:schemeClr>
              </a:solidFill>
            </a:ln>
            <a:effectLst>
              <a:outerShdw dist="63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723900" lvl="2">
                <a:defRPr/>
              </a:pPr>
              <a:r>
                <a:rPr lang="zh-TW" altLang="en-US" sz="2400" b="1" kern="0" dirty="0">
                  <a:ln w="9525">
                    <a:solidFill>
                      <a:srgbClr val="44546A">
                        <a:lumMod val="75000"/>
                      </a:srgbClr>
                    </a:solidFill>
                  </a:ln>
                  <a:solidFill>
                    <a:srgbClr val="FF7C80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組員介紹</a:t>
              </a:r>
              <a:endParaRPr lang="ko-KR" altLang="en-US" sz="2400" dirty="0">
                <a:ln w="9525">
                  <a:solidFill>
                    <a:schemeClr val="tx1"/>
                  </a:solidFill>
                </a:ln>
                <a:solidFill>
                  <a:prstClr val="white">
                    <a:lumMod val="50000"/>
                  </a:prstClr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023B39E-912C-802C-5C17-744A46050F7A}"/>
                </a:ext>
              </a:extLst>
            </p:cNvPr>
            <p:cNvSpPr/>
            <p:nvPr/>
          </p:nvSpPr>
          <p:spPr>
            <a:xfrm>
              <a:off x="11207988" y="304520"/>
              <a:ext cx="180000" cy="180000"/>
            </a:xfrm>
            <a:prstGeom prst="ellipse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D689698-AF66-1421-D912-F2E46C911DEA}"/>
                </a:ext>
              </a:extLst>
            </p:cNvPr>
            <p:cNvSpPr/>
            <p:nvPr/>
          </p:nvSpPr>
          <p:spPr>
            <a:xfrm>
              <a:off x="11506949" y="304520"/>
              <a:ext cx="180000" cy="180000"/>
            </a:xfrm>
            <a:prstGeom prst="ellipse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31A03F6-6D5F-B590-89B4-898E442D64EF}"/>
                </a:ext>
              </a:extLst>
            </p:cNvPr>
            <p:cNvSpPr/>
            <p:nvPr/>
          </p:nvSpPr>
          <p:spPr>
            <a:xfrm>
              <a:off x="303229" y="193249"/>
              <a:ext cx="500783" cy="469604"/>
            </a:xfrm>
            <a:prstGeom prst="rect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grpSp>
          <p:nvGrpSpPr>
            <p:cNvPr id="22" name="Group 16">
              <a:extLst>
                <a:ext uri="{FF2B5EF4-FFF2-40B4-BE49-F238E27FC236}">
                  <a16:creationId xmlns:a16="http://schemas.microsoft.com/office/drawing/2014/main" id="{11255E9F-76E7-C9B1-D0AF-0ED1177971A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40700" y="287246"/>
              <a:ext cx="225839" cy="259579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ED916E8B-F449-9F03-AB47-3C76598949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F3DEED97-16CB-40A7-BAF6-D821967D7A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F95D0993-DCC4-5383-0FE2-AB3EA034EF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34CC5D06-E90D-237F-F3A7-3CCFC76ABC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</p:grp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183FF602-C2AB-4C07-9724-BE2B18355A95}"/>
              </a:ext>
            </a:extLst>
          </p:cNvPr>
          <p:cNvGrpSpPr/>
          <p:nvPr/>
        </p:nvGrpSpPr>
        <p:grpSpPr>
          <a:xfrm>
            <a:off x="893295" y="821313"/>
            <a:ext cx="3085724" cy="5703805"/>
            <a:chOff x="880536" y="821312"/>
            <a:chExt cx="3085724" cy="5703805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B4F6B7A1-C91C-4C17-838E-25738BCF8483}"/>
                </a:ext>
              </a:extLst>
            </p:cNvPr>
            <p:cNvGrpSpPr/>
            <p:nvPr/>
          </p:nvGrpSpPr>
          <p:grpSpPr>
            <a:xfrm>
              <a:off x="880536" y="821312"/>
              <a:ext cx="3085724" cy="5703805"/>
              <a:chOff x="1929765" y="1640889"/>
              <a:chExt cx="2046152" cy="2538024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BABC986B-8A2A-DDEF-A433-2B797BDD59D2}"/>
                  </a:ext>
                </a:extLst>
              </p:cNvPr>
              <p:cNvSpPr/>
              <p:nvPr/>
            </p:nvSpPr>
            <p:spPr>
              <a:xfrm>
                <a:off x="2011919" y="1747653"/>
                <a:ext cx="1963998" cy="2431260"/>
              </a:xfrm>
              <a:prstGeom prst="rect">
                <a:avLst/>
              </a:prstGeom>
              <a:pattFill prst="ltUpDiag">
                <a:fgClr>
                  <a:schemeClr val="tx1">
                    <a:lumMod val="65000"/>
                    <a:lumOff val="35000"/>
                  </a:schemeClr>
                </a:fgClr>
                <a:bgClr>
                  <a:schemeClr val="bg1"/>
                </a:bgClr>
              </a:patt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3ECC870C-BE3A-268F-96BC-103957B4C796}"/>
                  </a:ext>
                </a:extLst>
              </p:cNvPr>
              <p:cNvSpPr/>
              <p:nvPr/>
            </p:nvSpPr>
            <p:spPr>
              <a:xfrm>
                <a:off x="1929765" y="1640890"/>
                <a:ext cx="1963998" cy="247461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28" name="모서리가 둥근 직사각형 30">
                <a:extLst>
                  <a:ext uri="{FF2B5EF4-FFF2-40B4-BE49-F238E27FC236}">
                    <a16:creationId xmlns:a16="http://schemas.microsoft.com/office/drawing/2014/main" id="{7D23F8BA-D340-B10B-1A6F-94C4F029312E}"/>
                  </a:ext>
                </a:extLst>
              </p:cNvPr>
              <p:cNvSpPr/>
              <p:nvPr/>
            </p:nvSpPr>
            <p:spPr>
              <a:xfrm>
                <a:off x="2040957" y="1640890"/>
                <a:ext cx="1852806" cy="217000"/>
              </a:xfrm>
              <a:prstGeom prst="rect">
                <a:avLst/>
              </a:prstGeom>
              <a:solidFill>
                <a:schemeClr val="tx1">
                  <a:alpha val="41000"/>
                </a:schemeClr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r>
                  <a:rPr lang="en-US" altLang="zh-TW" b="1" dirty="0">
                    <a:solidFill>
                      <a:prstClr val="white"/>
                    </a:solidFill>
                    <a:latin typeface="Noto Sans TC Medium" panose="020B0600000000000000" pitchFamily="34" charset="-128"/>
                    <a:ea typeface="Noto Sans TC Medium" panose="020B0600000000000000" pitchFamily="34" charset="-128"/>
                  </a:rPr>
                  <a:t>	</a:t>
                </a:r>
                <a:r>
                  <a:rPr lang="zh-TW" altLang="en-US" b="1" dirty="0">
                    <a:solidFill>
                      <a:prstClr val="white"/>
                    </a:solidFill>
                    <a:latin typeface="Noto Sans TC Medium" panose="020B0600000000000000" pitchFamily="34" charset="-128"/>
                    <a:ea typeface="Noto Sans TC Medium" panose="020B0600000000000000" pitchFamily="34" charset="-128"/>
                  </a:rPr>
                  <a:t>  組長</a:t>
                </a:r>
                <a:endParaRPr lang="en-US" altLang="ko-KR" b="1" dirty="0">
                  <a:solidFill>
                    <a:prstClr val="white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endParaRPr>
              </a:p>
            </p:txBody>
          </p:sp>
          <p:sp>
            <p:nvSpPr>
              <p:cNvPr id="29" name="모서리가 둥근 직사각형 30">
                <a:extLst>
                  <a:ext uri="{FF2B5EF4-FFF2-40B4-BE49-F238E27FC236}">
                    <a16:creationId xmlns:a16="http://schemas.microsoft.com/office/drawing/2014/main" id="{DAB8D1F8-F16B-415F-EE8A-7C510AD63D3E}"/>
                  </a:ext>
                </a:extLst>
              </p:cNvPr>
              <p:cNvSpPr/>
              <p:nvPr/>
            </p:nvSpPr>
            <p:spPr>
              <a:xfrm>
                <a:off x="1932957" y="1640889"/>
                <a:ext cx="111192" cy="217000"/>
              </a:xfrm>
              <a:prstGeom prst="rect">
                <a:avLst/>
              </a:prstGeom>
              <a:solidFill>
                <a:srgbClr val="FF7C80"/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pPr algn="ctr" latinLnBrk="0">
                  <a:defRPr/>
                </a:pPr>
                <a:endParaRPr lang="en-US" altLang="ko-KR" sz="1600" b="1" kern="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endParaRPr>
              </a:p>
            </p:txBody>
          </p:sp>
        </p:grpSp>
        <p:sp>
          <p:nvSpPr>
            <p:cNvPr id="57" name="직사각형 34">
              <a:extLst>
                <a:ext uri="{FF2B5EF4-FFF2-40B4-BE49-F238E27FC236}">
                  <a16:creationId xmlns:a16="http://schemas.microsoft.com/office/drawing/2014/main" id="{6D389C93-D7B2-4FA9-9E55-0CD7E2B52BCD}"/>
                </a:ext>
              </a:extLst>
            </p:cNvPr>
            <p:cNvSpPr/>
            <p:nvPr/>
          </p:nvSpPr>
          <p:spPr>
            <a:xfrm>
              <a:off x="1711588" y="1407973"/>
              <a:ext cx="1296000" cy="129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  <a:defRPr/>
              </a:pPr>
              <a:endParaRPr lang="en-US" altLang="ko-KR" sz="1100" dirty="0">
                <a:solidFill>
                  <a:srgbClr val="E7E6E6">
                    <a:lumMod val="50000"/>
                  </a:srgbClr>
                </a:solidFill>
              </a:endParaRPr>
            </a:p>
          </p:txBody>
        </p:sp>
        <p:sp>
          <p:nvSpPr>
            <p:cNvPr id="33" name="직사각형 26">
              <a:extLst>
                <a:ext uri="{FF2B5EF4-FFF2-40B4-BE49-F238E27FC236}">
                  <a16:creationId xmlns:a16="http://schemas.microsoft.com/office/drawing/2014/main" id="{C43A564F-A9D5-46C4-B1C0-CC0A3228F405}"/>
                </a:ext>
              </a:extLst>
            </p:cNvPr>
            <p:cNvSpPr/>
            <p:nvPr/>
          </p:nvSpPr>
          <p:spPr>
            <a:xfrm>
              <a:off x="916907" y="2688620"/>
              <a:ext cx="2885362" cy="14355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TW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姓名</a:t>
              </a:r>
            </a:p>
            <a:p>
              <a:pPr algn="ctr">
                <a:lnSpc>
                  <a:spcPct val="150000"/>
                </a:lnSpc>
              </a:pPr>
              <a:r>
                <a:rPr lang="zh-TW" altLang="en-US" sz="1350" b="1" dirty="0">
                  <a:solidFill>
                    <a:srgbClr val="D69D3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專</a:t>
              </a:r>
              <a:r>
                <a:rPr lang="en-US" altLang="zh-TW" sz="1350" b="1" dirty="0">
                  <a:solidFill>
                    <a:srgbClr val="D69D3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......</a:t>
              </a:r>
            </a:p>
            <a:p>
              <a:pPr algn="ctr">
                <a:lnSpc>
                  <a:spcPct val="150000"/>
                </a:lnSpc>
                <a:spcAft>
                  <a:spcPts val="300"/>
                </a:spcAft>
              </a:pPr>
              <a:r>
                <a:rPr lang="zh-TW" altLang="en-US" sz="1400" dirty="0">
                  <a:solidFill>
                    <a:srgbClr val="262626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負責功能：</a:t>
              </a:r>
              <a:endParaRPr lang="en-US" altLang="zh-TW" sz="1400" dirty="0">
                <a:solidFill>
                  <a:srgbClr val="262626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endParaRPr>
            </a:p>
            <a:p>
              <a:pPr marL="360000" lvl="1" indent="-285750">
                <a:lnSpc>
                  <a:spcPts val="2200"/>
                </a:lnSpc>
                <a:buFont typeface="Wingdings" panose="05000000000000000000" pitchFamily="2" charset="2"/>
                <a:buChar char="n"/>
              </a:pPr>
              <a:r>
                <a:rPr lang="zh-TW" altLang="en-US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切版</a:t>
              </a:r>
              <a:r>
                <a:rPr lang="en-US" altLang="zh-TW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&amp;</a:t>
              </a:r>
              <a:r>
                <a:rPr lang="zh-TW" altLang="en-US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功能</a:t>
              </a:r>
              <a:endParaRPr lang="en-US" altLang="zh-TW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endParaRPr>
            </a:p>
          </p:txBody>
        </p:sp>
      </p:grpSp>
      <p:grpSp>
        <p:nvGrpSpPr>
          <p:cNvPr id="69" name="群組 68">
            <a:extLst>
              <a:ext uri="{FF2B5EF4-FFF2-40B4-BE49-F238E27FC236}">
                <a16:creationId xmlns:a16="http://schemas.microsoft.com/office/drawing/2014/main" id="{AA789DAC-05FE-4951-B704-EBC327DAD60F}"/>
              </a:ext>
            </a:extLst>
          </p:cNvPr>
          <p:cNvGrpSpPr/>
          <p:nvPr/>
        </p:nvGrpSpPr>
        <p:grpSpPr>
          <a:xfrm>
            <a:off x="4628454" y="821313"/>
            <a:ext cx="3085724" cy="5703805"/>
            <a:chOff x="880536" y="821312"/>
            <a:chExt cx="3085724" cy="5703805"/>
          </a:xfrm>
        </p:grpSpPr>
        <p:grpSp>
          <p:nvGrpSpPr>
            <p:cNvPr id="70" name="群組 69">
              <a:extLst>
                <a:ext uri="{FF2B5EF4-FFF2-40B4-BE49-F238E27FC236}">
                  <a16:creationId xmlns:a16="http://schemas.microsoft.com/office/drawing/2014/main" id="{6FD7EE72-7C0F-41E5-9939-4296926B2C91}"/>
                </a:ext>
              </a:extLst>
            </p:cNvPr>
            <p:cNvGrpSpPr/>
            <p:nvPr/>
          </p:nvGrpSpPr>
          <p:grpSpPr>
            <a:xfrm>
              <a:off x="880536" y="821312"/>
              <a:ext cx="3085724" cy="5703805"/>
              <a:chOff x="1929765" y="1640889"/>
              <a:chExt cx="2046152" cy="2538024"/>
            </a:xfrm>
          </p:grpSpPr>
          <p:sp>
            <p:nvSpPr>
              <p:cNvPr id="75" name="직사각형 24">
                <a:extLst>
                  <a:ext uri="{FF2B5EF4-FFF2-40B4-BE49-F238E27FC236}">
                    <a16:creationId xmlns:a16="http://schemas.microsoft.com/office/drawing/2014/main" id="{016BED91-D739-43F0-9F4C-45C312717C7E}"/>
                  </a:ext>
                </a:extLst>
              </p:cNvPr>
              <p:cNvSpPr/>
              <p:nvPr/>
            </p:nvSpPr>
            <p:spPr>
              <a:xfrm>
                <a:off x="2011919" y="1747653"/>
                <a:ext cx="1963998" cy="2431260"/>
              </a:xfrm>
              <a:prstGeom prst="rect">
                <a:avLst/>
              </a:prstGeom>
              <a:pattFill prst="ltUpDiag">
                <a:fgClr>
                  <a:schemeClr val="tx1">
                    <a:lumMod val="65000"/>
                    <a:lumOff val="35000"/>
                  </a:schemeClr>
                </a:fgClr>
                <a:bgClr>
                  <a:schemeClr val="bg1"/>
                </a:bgClr>
              </a:patt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76" name="직사각형 25">
                <a:extLst>
                  <a:ext uri="{FF2B5EF4-FFF2-40B4-BE49-F238E27FC236}">
                    <a16:creationId xmlns:a16="http://schemas.microsoft.com/office/drawing/2014/main" id="{90D778E9-E246-4BF7-8620-C2DC2C63F3BC}"/>
                  </a:ext>
                </a:extLst>
              </p:cNvPr>
              <p:cNvSpPr/>
              <p:nvPr/>
            </p:nvSpPr>
            <p:spPr>
              <a:xfrm>
                <a:off x="1929765" y="1640890"/>
                <a:ext cx="1963998" cy="247461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77" name="모서리가 둥근 직사각형 30">
                <a:extLst>
                  <a:ext uri="{FF2B5EF4-FFF2-40B4-BE49-F238E27FC236}">
                    <a16:creationId xmlns:a16="http://schemas.microsoft.com/office/drawing/2014/main" id="{C4001719-7640-4975-B0C9-FCEA2D5102E9}"/>
                  </a:ext>
                </a:extLst>
              </p:cNvPr>
              <p:cNvSpPr/>
              <p:nvPr/>
            </p:nvSpPr>
            <p:spPr>
              <a:xfrm>
                <a:off x="2040957" y="1640890"/>
                <a:ext cx="1852806" cy="217000"/>
              </a:xfrm>
              <a:prstGeom prst="rect">
                <a:avLst/>
              </a:prstGeom>
              <a:solidFill>
                <a:schemeClr val="tx1">
                  <a:alpha val="41000"/>
                </a:schemeClr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r>
                  <a:rPr lang="en-US" altLang="zh-TW" b="1" dirty="0">
                    <a:solidFill>
                      <a:prstClr val="white"/>
                    </a:solidFill>
                    <a:latin typeface="Noto Sans TC Medium" panose="020B0600000000000000" pitchFamily="34" charset="-128"/>
                    <a:ea typeface="Noto Sans TC Medium" panose="020B0600000000000000" pitchFamily="34" charset="-128"/>
                  </a:rPr>
                  <a:t>	</a:t>
                </a:r>
                <a:r>
                  <a:rPr lang="zh-TW" altLang="en-US" b="1" dirty="0">
                    <a:solidFill>
                      <a:prstClr val="white"/>
                    </a:solidFill>
                    <a:latin typeface="Noto Sans TC Medium" panose="020B0600000000000000" pitchFamily="34" charset="-128"/>
                    <a:ea typeface="Noto Sans TC Medium" panose="020B0600000000000000" pitchFamily="34" charset="-128"/>
                  </a:rPr>
                  <a:t>  組員</a:t>
                </a:r>
                <a:endParaRPr lang="en-US" altLang="ko-KR" b="1" dirty="0">
                  <a:solidFill>
                    <a:prstClr val="white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endParaRPr>
              </a:p>
            </p:txBody>
          </p:sp>
          <p:sp>
            <p:nvSpPr>
              <p:cNvPr id="78" name="모서리가 둥근 직사각형 30">
                <a:extLst>
                  <a:ext uri="{FF2B5EF4-FFF2-40B4-BE49-F238E27FC236}">
                    <a16:creationId xmlns:a16="http://schemas.microsoft.com/office/drawing/2014/main" id="{FB165EF1-E3E7-478D-8F2D-BCEF2E9BF40C}"/>
                  </a:ext>
                </a:extLst>
              </p:cNvPr>
              <p:cNvSpPr/>
              <p:nvPr/>
            </p:nvSpPr>
            <p:spPr>
              <a:xfrm>
                <a:off x="1932957" y="1640889"/>
                <a:ext cx="111192" cy="217000"/>
              </a:xfrm>
              <a:prstGeom prst="rect">
                <a:avLst/>
              </a:prstGeom>
              <a:solidFill>
                <a:srgbClr val="FF7C80"/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pPr algn="ctr" latinLnBrk="0">
                  <a:defRPr/>
                </a:pPr>
                <a:endParaRPr lang="en-US" altLang="ko-KR" sz="1600" b="1" kern="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endParaRPr>
              </a:p>
            </p:txBody>
          </p:sp>
        </p:grpSp>
        <p:sp>
          <p:nvSpPr>
            <p:cNvPr id="73" name="직사각형 34">
              <a:extLst>
                <a:ext uri="{FF2B5EF4-FFF2-40B4-BE49-F238E27FC236}">
                  <a16:creationId xmlns:a16="http://schemas.microsoft.com/office/drawing/2014/main" id="{D5F6CBC5-ABAB-4108-B8B7-9657EA7F40D8}"/>
                </a:ext>
              </a:extLst>
            </p:cNvPr>
            <p:cNvSpPr/>
            <p:nvPr/>
          </p:nvSpPr>
          <p:spPr>
            <a:xfrm>
              <a:off x="1711588" y="1407973"/>
              <a:ext cx="1296000" cy="129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  <a:defRPr/>
              </a:pPr>
              <a:endParaRPr lang="en-US" altLang="ko-KR" sz="1100" dirty="0">
                <a:solidFill>
                  <a:srgbClr val="E7E6E6">
                    <a:lumMod val="50000"/>
                  </a:srgbClr>
                </a:solidFill>
              </a:endParaRPr>
            </a:p>
          </p:txBody>
        </p:sp>
        <p:sp>
          <p:nvSpPr>
            <p:cNvPr id="72" name="직사각형 26">
              <a:extLst>
                <a:ext uri="{FF2B5EF4-FFF2-40B4-BE49-F238E27FC236}">
                  <a16:creationId xmlns:a16="http://schemas.microsoft.com/office/drawing/2014/main" id="{FA0380B6-8D7F-4864-B1F4-32307B424ECA}"/>
                </a:ext>
              </a:extLst>
            </p:cNvPr>
            <p:cNvSpPr/>
            <p:nvPr/>
          </p:nvSpPr>
          <p:spPr>
            <a:xfrm>
              <a:off x="916907" y="2688620"/>
              <a:ext cx="2885362" cy="14355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TW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姓名</a:t>
              </a:r>
            </a:p>
            <a:p>
              <a:pPr algn="ctr">
                <a:lnSpc>
                  <a:spcPct val="150000"/>
                </a:lnSpc>
              </a:pPr>
              <a:r>
                <a:rPr lang="zh-TW" altLang="en-US" sz="1350" b="1" dirty="0">
                  <a:solidFill>
                    <a:srgbClr val="D69D3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專</a:t>
              </a:r>
              <a:r>
                <a:rPr lang="en-US" altLang="zh-TW" sz="1350" b="1" dirty="0">
                  <a:solidFill>
                    <a:srgbClr val="D69D3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......</a:t>
              </a:r>
            </a:p>
            <a:p>
              <a:pPr algn="ctr">
                <a:lnSpc>
                  <a:spcPct val="150000"/>
                </a:lnSpc>
                <a:spcAft>
                  <a:spcPts val="300"/>
                </a:spcAft>
              </a:pPr>
              <a:r>
                <a:rPr lang="zh-TW" altLang="en-US" sz="1400" dirty="0">
                  <a:solidFill>
                    <a:srgbClr val="262626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負責功能：</a:t>
              </a:r>
              <a:endParaRPr lang="en-US" altLang="zh-TW" sz="1400" dirty="0">
                <a:solidFill>
                  <a:srgbClr val="262626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endParaRPr>
            </a:p>
            <a:p>
              <a:pPr marL="360000" lvl="1" indent="-285750">
                <a:lnSpc>
                  <a:spcPts val="2200"/>
                </a:lnSpc>
                <a:buFont typeface="Wingdings" panose="05000000000000000000" pitchFamily="2" charset="2"/>
                <a:buChar char="n"/>
              </a:pPr>
              <a:r>
                <a:rPr lang="zh-TW" altLang="en-US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切版</a:t>
              </a:r>
              <a:r>
                <a:rPr lang="en-US" altLang="zh-TW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&amp;</a:t>
              </a:r>
              <a:r>
                <a:rPr lang="zh-TW" altLang="en-US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功能</a:t>
              </a:r>
              <a:endParaRPr lang="en-US" altLang="zh-TW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endParaRPr>
            </a:p>
          </p:txBody>
        </p:sp>
      </p:grpSp>
      <p:grpSp>
        <p:nvGrpSpPr>
          <p:cNvPr id="79" name="群組 78">
            <a:extLst>
              <a:ext uri="{FF2B5EF4-FFF2-40B4-BE49-F238E27FC236}">
                <a16:creationId xmlns:a16="http://schemas.microsoft.com/office/drawing/2014/main" id="{51EFDDDE-5DC7-42F0-8690-37349108F587}"/>
              </a:ext>
            </a:extLst>
          </p:cNvPr>
          <p:cNvGrpSpPr/>
          <p:nvPr/>
        </p:nvGrpSpPr>
        <p:grpSpPr>
          <a:xfrm>
            <a:off x="8363612" y="821313"/>
            <a:ext cx="3085724" cy="5703805"/>
            <a:chOff x="880536" y="821312"/>
            <a:chExt cx="3085724" cy="5703805"/>
          </a:xfrm>
        </p:grpSpPr>
        <p:grpSp>
          <p:nvGrpSpPr>
            <p:cNvPr id="80" name="群組 79">
              <a:extLst>
                <a:ext uri="{FF2B5EF4-FFF2-40B4-BE49-F238E27FC236}">
                  <a16:creationId xmlns:a16="http://schemas.microsoft.com/office/drawing/2014/main" id="{7D0A37BF-B9EE-49EE-8296-89076CE8FFC0}"/>
                </a:ext>
              </a:extLst>
            </p:cNvPr>
            <p:cNvGrpSpPr/>
            <p:nvPr/>
          </p:nvGrpSpPr>
          <p:grpSpPr>
            <a:xfrm>
              <a:off x="880536" y="821312"/>
              <a:ext cx="3085724" cy="5703805"/>
              <a:chOff x="1929765" y="1640889"/>
              <a:chExt cx="2046152" cy="2538024"/>
            </a:xfrm>
          </p:grpSpPr>
          <p:sp>
            <p:nvSpPr>
              <p:cNvPr id="85" name="직사각형 24">
                <a:extLst>
                  <a:ext uri="{FF2B5EF4-FFF2-40B4-BE49-F238E27FC236}">
                    <a16:creationId xmlns:a16="http://schemas.microsoft.com/office/drawing/2014/main" id="{A63C885E-AD41-4F82-807B-3053BAD1EBBA}"/>
                  </a:ext>
                </a:extLst>
              </p:cNvPr>
              <p:cNvSpPr/>
              <p:nvPr/>
            </p:nvSpPr>
            <p:spPr>
              <a:xfrm>
                <a:off x="2011919" y="1747653"/>
                <a:ext cx="1963998" cy="2431260"/>
              </a:xfrm>
              <a:prstGeom prst="rect">
                <a:avLst/>
              </a:prstGeom>
              <a:pattFill prst="ltUpDiag">
                <a:fgClr>
                  <a:schemeClr val="tx1">
                    <a:lumMod val="65000"/>
                    <a:lumOff val="35000"/>
                  </a:schemeClr>
                </a:fgClr>
                <a:bgClr>
                  <a:schemeClr val="bg1"/>
                </a:bgClr>
              </a:patt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86" name="직사각형 25">
                <a:extLst>
                  <a:ext uri="{FF2B5EF4-FFF2-40B4-BE49-F238E27FC236}">
                    <a16:creationId xmlns:a16="http://schemas.microsoft.com/office/drawing/2014/main" id="{B3A25E06-7B5F-42DE-BE95-B4E5A0241036}"/>
                  </a:ext>
                </a:extLst>
              </p:cNvPr>
              <p:cNvSpPr/>
              <p:nvPr/>
            </p:nvSpPr>
            <p:spPr>
              <a:xfrm>
                <a:off x="1929765" y="1640890"/>
                <a:ext cx="1963998" cy="247461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87" name="모서리가 둥근 직사각형 30">
                <a:extLst>
                  <a:ext uri="{FF2B5EF4-FFF2-40B4-BE49-F238E27FC236}">
                    <a16:creationId xmlns:a16="http://schemas.microsoft.com/office/drawing/2014/main" id="{729D7003-AF7A-420F-A85E-FDD18B590D48}"/>
                  </a:ext>
                </a:extLst>
              </p:cNvPr>
              <p:cNvSpPr/>
              <p:nvPr/>
            </p:nvSpPr>
            <p:spPr>
              <a:xfrm>
                <a:off x="2040957" y="1640890"/>
                <a:ext cx="1852806" cy="217000"/>
              </a:xfrm>
              <a:prstGeom prst="rect">
                <a:avLst/>
              </a:prstGeom>
              <a:solidFill>
                <a:schemeClr val="tx1">
                  <a:alpha val="41000"/>
                </a:schemeClr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r>
                  <a:rPr lang="en-US" altLang="zh-TW" b="1" dirty="0">
                    <a:solidFill>
                      <a:prstClr val="white"/>
                    </a:solidFill>
                    <a:latin typeface="Noto Sans TC Medium" panose="020B0600000000000000" pitchFamily="34" charset="-128"/>
                    <a:ea typeface="Noto Sans TC Medium" panose="020B0600000000000000" pitchFamily="34" charset="-128"/>
                  </a:rPr>
                  <a:t>	</a:t>
                </a:r>
                <a:r>
                  <a:rPr lang="zh-TW" altLang="en-US" b="1" dirty="0">
                    <a:solidFill>
                      <a:prstClr val="white"/>
                    </a:solidFill>
                    <a:latin typeface="Noto Sans TC Medium" panose="020B0600000000000000" pitchFamily="34" charset="-128"/>
                    <a:ea typeface="Noto Sans TC Medium" panose="020B0600000000000000" pitchFamily="34" charset="-128"/>
                  </a:rPr>
                  <a:t>  組員</a:t>
                </a:r>
                <a:endParaRPr lang="en-US" altLang="ko-KR" b="1" dirty="0">
                  <a:solidFill>
                    <a:prstClr val="white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endParaRPr>
              </a:p>
            </p:txBody>
          </p:sp>
          <p:sp>
            <p:nvSpPr>
              <p:cNvPr id="88" name="모서리가 둥근 직사각형 30">
                <a:extLst>
                  <a:ext uri="{FF2B5EF4-FFF2-40B4-BE49-F238E27FC236}">
                    <a16:creationId xmlns:a16="http://schemas.microsoft.com/office/drawing/2014/main" id="{FA14FF74-556C-44AD-B087-032EB249FD49}"/>
                  </a:ext>
                </a:extLst>
              </p:cNvPr>
              <p:cNvSpPr/>
              <p:nvPr/>
            </p:nvSpPr>
            <p:spPr>
              <a:xfrm>
                <a:off x="1932957" y="1640889"/>
                <a:ext cx="111192" cy="217000"/>
              </a:xfrm>
              <a:prstGeom prst="rect">
                <a:avLst/>
              </a:prstGeom>
              <a:solidFill>
                <a:srgbClr val="FF7C80"/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pPr algn="ctr" latinLnBrk="0">
                  <a:defRPr/>
                </a:pPr>
                <a:endParaRPr lang="en-US" altLang="ko-KR" sz="1600" b="1" kern="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endParaRPr>
              </a:p>
            </p:txBody>
          </p:sp>
        </p:grpSp>
        <p:sp>
          <p:nvSpPr>
            <p:cNvPr id="83" name="직사각형 34">
              <a:extLst>
                <a:ext uri="{FF2B5EF4-FFF2-40B4-BE49-F238E27FC236}">
                  <a16:creationId xmlns:a16="http://schemas.microsoft.com/office/drawing/2014/main" id="{528376D0-10BA-4527-A1EE-A480F2121A29}"/>
                </a:ext>
              </a:extLst>
            </p:cNvPr>
            <p:cNvSpPr/>
            <p:nvPr/>
          </p:nvSpPr>
          <p:spPr>
            <a:xfrm>
              <a:off x="1711588" y="1407973"/>
              <a:ext cx="1296000" cy="129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  <a:defRPr/>
              </a:pPr>
              <a:endParaRPr lang="en-US" altLang="ko-KR" sz="1100" dirty="0">
                <a:solidFill>
                  <a:srgbClr val="E7E6E6">
                    <a:lumMod val="50000"/>
                  </a:srgbClr>
                </a:solidFill>
              </a:endParaRPr>
            </a:p>
          </p:txBody>
        </p:sp>
        <p:sp>
          <p:nvSpPr>
            <p:cNvPr id="82" name="직사각형 26">
              <a:extLst>
                <a:ext uri="{FF2B5EF4-FFF2-40B4-BE49-F238E27FC236}">
                  <a16:creationId xmlns:a16="http://schemas.microsoft.com/office/drawing/2014/main" id="{FEDF278A-71FD-4861-AEEB-341574EC51B7}"/>
                </a:ext>
              </a:extLst>
            </p:cNvPr>
            <p:cNvSpPr/>
            <p:nvPr/>
          </p:nvSpPr>
          <p:spPr>
            <a:xfrm>
              <a:off x="916907" y="2688620"/>
              <a:ext cx="2885362" cy="14355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TW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姓名</a:t>
              </a:r>
            </a:p>
            <a:p>
              <a:pPr algn="ctr">
                <a:lnSpc>
                  <a:spcPct val="150000"/>
                </a:lnSpc>
              </a:pPr>
              <a:r>
                <a:rPr lang="zh-TW" altLang="en-US" sz="1350" b="1" dirty="0">
                  <a:solidFill>
                    <a:srgbClr val="D69D3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專</a:t>
              </a:r>
              <a:r>
                <a:rPr lang="en-US" altLang="zh-TW" sz="1350" b="1" dirty="0">
                  <a:solidFill>
                    <a:srgbClr val="D69D3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......</a:t>
              </a:r>
            </a:p>
            <a:p>
              <a:pPr algn="ctr">
                <a:lnSpc>
                  <a:spcPct val="150000"/>
                </a:lnSpc>
                <a:spcAft>
                  <a:spcPts val="300"/>
                </a:spcAft>
              </a:pPr>
              <a:r>
                <a:rPr lang="zh-TW" altLang="en-US" sz="1400" dirty="0">
                  <a:solidFill>
                    <a:srgbClr val="262626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負責功能：</a:t>
              </a:r>
              <a:endParaRPr lang="en-US" altLang="zh-TW" sz="1400" dirty="0">
                <a:solidFill>
                  <a:srgbClr val="262626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endParaRPr>
            </a:p>
            <a:p>
              <a:pPr marL="360000" lvl="1" indent="-285750">
                <a:lnSpc>
                  <a:spcPts val="2200"/>
                </a:lnSpc>
                <a:buFont typeface="Wingdings" panose="05000000000000000000" pitchFamily="2" charset="2"/>
                <a:buChar char="n"/>
              </a:pPr>
              <a:r>
                <a:rPr lang="zh-TW" altLang="en-US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切版</a:t>
              </a:r>
              <a:r>
                <a:rPr lang="en-US" altLang="zh-TW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&amp;</a:t>
              </a:r>
              <a:r>
                <a:rPr lang="zh-TW" altLang="en-US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功能</a:t>
              </a:r>
              <a:endParaRPr lang="en-US" altLang="zh-TW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6613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CF5F3A8-3883-4036-E3C2-F1E86548CE3A}"/>
              </a:ext>
            </a:extLst>
          </p:cNvPr>
          <p:cNvGrpSpPr/>
          <p:nvPr/>
        </p:nvGrpSpPr>
        <p:grpSpPr>
          <a:xfrm>
            <a:off x="303229" y="189421"/>
            <a:ext cx="11729595" cy="6479158"/>
            <a:chOff x="303229" y="189421"/>
            <a:chExt cx="11729595" cy="647915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F1B7A0A-3093-BB3F-833F-E8D4C2658871}"/>
                </a:ext>
              </a:extLst>
            </p:cNvPr>
            <p:cNvSpPr/>
            <p:nvPr/>
          </p:nvSpPr>
          <p:spPr>
            <a:xfrm>
              <a:off x="447282" y="332882"/>
              <a:ext cx="11585542" cy="633186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ED21454-01CF-D605-6F83-C5D090E3516F}"/>
                </a:ext>
              </a:extLst>
            </p:cNvPr>
            <p:cNvSpPr/>
            <p:nvPr/>
          </p:nvSpPr>
          <p:spPr>
            <a:xfrm>
              <a:off x="378545" y="267779"/>
              <a:ext cx="11585542" cy="6400800"/>
            </a:xfrm>
            <a:prstGeom prst="rect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FF8E138-7319-2AC7-9F4A-36DA3C4CCAD3}"/>
                </a:ext>
              </a:extLst>
            </p:cNvPr>
            <p:cNvSpPr/>
            <p:nvPr/>
          </p:nvSpPr>
          <p:spPr>
            <a:xfrm>
              <a:off x="303229" y="193249"/>
              <a:ext cx="11585542" cy="64008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72580B0-2A2F-69C2-2CD3-BA6DE6B28AB7}"/>
                </a:ext>
              </a:extLst>
            </p:cNvPr>
            <p:cNvSpPr/>
            <p:nvPr/>
          </p:nvSpPr>
          <p:spPr>
            <a:xfrm>
              <a:off x="303229" y="189421"/>
              <a:ext cx="11585542" cy="469605"/>
            </a:xfrm>
            <a:prstGeom prst="rect">
              <a:avLst/>
            </a:prstGeom>
            <a:pattFill prst="sm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31750">
              <a:solidFill>
                <a:schemeClr val="tx2">
                  <a:lumMod val="75000"/>
                </a:schemeClr>
              </a:solidFill>
            </a:ln>
            <a:effectLst>
              <a:outerShdw dist="63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723900" lvl="2">
                <a:defRPr/>
              </a:pPr>
              <a:r>
                <a:rPr lang="zh-TW" altLang="en-US" sz="2400" b="1" kern="0" dirty="0">
                  <a:ln w="9525">
                    <a:solidFill>
                      <a:srgbClr val="44546A">
                        <a:lumMod val="75000"/>
                      </a:srgbClr>
                    </a:solidFill>
                  </a:ln>
                  <a:solidFill>
                    <a:srgbClr val="FF7C80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專題發想</a:t>
              </a:r>
              <a:endParaRPr lang="ko-KR" altLang="en-US" sz="2400" dirty="0">
                <a:ln w="9525">
                  <a:solidFill>
                    <a:schemeClr val="tx1"/>
                  </a:solidFill>
                </a:ln>
                <a:solidFill>
                  <a:prstClr val="white">
                    <a:lumMod val="50000"/>
                  </a:prstClr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023B39E-912C-802C-5C17-744A46050F7A}"/>
                </a:ext>
              </a:extLst>
            </p:cNvPr>
            <p:cNvSpPr/>
            <p:nvPr/>
          </p:nvSpPr>
          <p:spPr>
            <a:xfrm>
              <a:off x="11207988" y="304520"/>
              <a:ext cx="180000" cy="180000"/>
            </a:xfrm>
            <a:prstGeom prst="ellipse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D689698-AF66-1421-D912-F2E46C911DEA}"/>
                </a:ext>
              </a:extLst>
            </p:cNvPr>
            <p:cNvSpPr/>
            <p:nvPr/>
          </p:nvSpPr>
          <p:spPr>
            <a:xfrm>
              <a:off x="11506949" y="304520"/>
              <a:ext cx="180000" cy="180000"/>
            </a:xfrm>
            <a:prstGeom prst="ellipse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31A03F6-6D5F-B590-89B4-898E442D64EF}"/>
                </a:ext>
              </a:extLst>
            </p:cNvPr>
            <p:cNvSpPr/>
            <p:nvPr/>
          </p:nvSpPr>
          <p:spPr>
            <a:xfrm>
              <a:off x="303229" y="193249"/>
              <a:ext cx="500783" cy="469604"/>
            </a:xfrm>
            <a:prstGeom prst="rect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grpSp>
          <p:nvGrpSpPr>
            <p:cNvPr id="22" name="Group 16">
              <a:extLst>
                <a:ext uri="{FF2B5EF4-FFF2-40B4-BE49-F238E27FC236}">
                  <a16:creationId xmlns:a16="http://schemas.microsoft.com/office/drawing/2014/main" id="{11255E9F-76E7-C9B1-D0AF-0ED1177971A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40700" y="287246"/>
              <a:ext cx="225839" cy="259579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ED916E8B-F449-9F03-AB47-3C76598949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F3DEED97-16CB-40A7-BAF6-D821967D7A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F95D0993-DCC4-5383-0FE2-AB3EA034EF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34CC5D06-E90D-237F-F3A7-3CCFC76ABC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73893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CF5F3A8-3883-4036-E3C2-F1E86548CE3A}"/>
              </a:ext>
            </a:extLst>
          </p:cNvPr>
          <p:cNvGrpSpPr/>
          <p:nvPr/>
        </p:nvGrpSpPr>
        <p:grpSpPr>
          <a:xfrm>
            <a:off x="303229" y="189421"/>
            <a:ext cx="11729595" cy="6479158"/>
            <a:chOff x="303229" y="189421"/>
            <a:chExt cx="11729595" cy="647915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F1B7A0A-3093-BB3F-833F-E8D4C2658871}"/>
                </a:ext>
              </a:extLst>
            </p:cNvPr>
            <p:cNvSpPr/>
            <p:nvPr/>
          </p:nvSpPr>
          <p:spPr>
            <a:xfrm>
              <a:off x="447282" y="332882"/>
              <a:ext cx="11585542" cy="633186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ED21454-01CF-D605-6F83-C5D090E3516F}"/>
                </a:ext>
              </a:extLst>
            </p:cNvPr>
            <p:cNvSpPr/>
            <p:nvPr/>
          </p:nvSpPr>
          <p:spPr>
            <a:xfrm>
              <a:off x="378545" y="267779"/>
              <a:ext cx="11585542" cy="6400800"/>
            </a:xfrm>
            <a:prstGeom prst="rect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FF8E138-7319-2AC7-9F4A-36DA3C4CCAD3}"/>
                </a:ext>
              </a:extLst>
            </p:cNvPr>
            <p:cNvSpPr/>
            <p:nvPr/>
          </p:nvSpPr>
          <p:spPr>
            <a:xfrm>
              <a:off x="303229" y="193249"/>
              <a:ext cx="11585542" cy="64008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72580B0-2A2F-69C2-2CD3-BA6DE6B28AB7}"/>
                </a:ext>
              </a:extLst>
            </p:cNvPr>
            <p:cNvSpPr/>
            <p:nvPr/>
          </p:nvSpPr>
          <p:spPr>
            <a:xfrm>
              <a:off x="303229" y="189421"/>
              <a:ext cx="11585542" cy="469605"/>
            </a:xfrm>
            <a:prstGeom prst="rect">
              <a:avLst/>
            </a:prstGeom>
            <a:pattFill prst="sm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31750">
              <a:solidFill>
                <a:schemeClr val="tx2">
                  <a:lumMod val="75000"/>
                </a:schemeClr>
              </a:solidFill>
            </a:ln>
            <a:effectLst>
              <a:outerShdw dist="63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723900" lvl="2">
                <a:defRPr/>
              </a:pPr>
              <a:r>
                <a:rPr lang="zh-TW" altLang="en-US" sz="2400" b="1" kern="0" dirty="0">
                  <a:ln w="9525">
                    <a:solidFill>
                      <a:srgbClr val="44546A">
                        <a:lumMod val="75000"/>
                      </a:srgbClr>
                    </a:solidFill>
                  </a:ln>
                  <a:solidFill>
                    <a:srgbClr val="FF7C80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使用技術</a:t>
              </a:r>
              <a:endParaRPr lang="ko-KR" altLang="en-US" sz="2400" dirty="0">
                <a:ln w="9525">
                  <a:solidFill>
                    <a:schemeClr val="tx1"/>
                  </a:solidFill>
                </a:ln>
                <a:solidFill>
                  <a:prstClr val="white">
                    <a:lumMod val="50000"/>
                  </a:prstClr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023B39E-912C-802C-5C17-744A46050F7A}"/>
                </a:ext>
              </a:extLst>
            </p:cNvPr>
            <p:cNvSpPr/>
            <p:nvPr/>
          </p:nvSpPr>
          <p:spPr>
            <a:xfrm>
              <a:off x="11207988" y="304520"/>
              <a:ext cx="180000" cy="180000"/>
            </a:xfrm>
            <a:prstGeom prst="ellipse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D689698-AF66-1421-D912-F2E46C911DEA}"/>
                </a:ext>
              </a:extLst>
            </p:cNvPr>
            <p:cNvSpPr/>
            <p:nvPr/>
          </p:nvSpPr>
          <p:spPr>
            <a:xfrm>
              <a:off x="11506949" y="304520"/>
              <a:ext cx="180000" cy="180000"/>
            </a:xfrm>
            <a:prstGeom prst="ellipse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31A03F6-6D5F-B590-89B4-898E442D64EF}"/>
                </a:ext>
              </a:extLst>
            </p:cNvPr>
            <p:cNvSpPr/>
            <p:nvPr/>
          </p:nvSpPr>
          <p:spPr>
            <a:xfrm>
              <a:off x="303229" y="193249"/>
              <a:ext cx="500783" cy="469604"/>
            </a:xfrm>
            <a:prstGeom prst="rect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grpSp>
          <p:nvGrpSpPr>
            <p:cNvPr id="22" name="Group 16">
              <a:extLst>
                <a:ext uri="{FF2B5EF4-FFF2-40B4-BE49-F238E27FC236}">
                  <a16:creationId xmlns:a16="http://schemas.microsoft.com/office/drawing/2014/main" id="{11255E9F-76E7-C9B1-D0AF-0ED1177971A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40700" y="287246"/>
              <a:ext cx="225839" cy="259579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ED916E8B-F449-9F03-AB47-3C76598949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F3DEED97-16CB-40A7-BAF6-D821967D7A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F95D0993-DCC4-5383-0FE2-AB3EA034EF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34CC5D06-E90D-237F-F3A7-3CCFC76ABC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</p:grp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9782FA21-25C2-490E-B0D6-BAFFAD89326B}"/>
              </a:ext>
            </a:extLst>
          </p:cNvPr>
          <p:cNvGrpSpPr/>
          <p:nvPr/>
        </p:nvGrpSpPr>
        <p:grpSpPr>
          <a:xfrm>
            <a:off x="893295" y="821313"/>
            <a:ext cx="3085724" cy="5703805"/>
            <a:chOff x="1929765" y="1640889"/>
            <a:chExt cx="2046152" cy="2538024"/>
          </a:xfrm>
        </p:grpSpPr>
        <p:sp>
          <p:nvSpPr>
            <p:cNvPr id="28" name="직사각형 24">
              <a:extLst>
                <a:ext uri="{FF2B5EF4-FFF2-40B4-BE49-F238E27FC236}">
                  <a16:creationId xmlns:a16="http://schemas.microsoft.com/office/drawing/2014/main" id="{99854C1E-5B96-43E7-AD8E-E6AB98745831}"/>
                </a:ext>
              </a:extLst>
            </p:cNvPr>
            <p:cNvSpPr/>
            <p:nvPr/>
          </p:nvSpPr>
          <p:spPr>
            <a:xfrm>
              <a:off x="2011919" y="1747653"/>
              <a:ext cx="1963998" cy="2431260"/>
            </a:xfrm>
            <a:prstGeom prst="rect">
              <a:avLst/>
            </a:prstGeom>
            <a:pattFill prst="ltUpDiag">
              <a:fgClr>
                <a:schemeClr val="tx1">
                  <a:lumMod val="65000"/>
                  <a:lumOff val="35000"/>
                </a:schemeClr>
              </a:fgClr>
              <a:bgClr>
                <a:schemeClr val="bg1"/>
              </a:bgClr>
            </a:patt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29" name="직사각형 25">
              <a:extLst>
                <a:ext uri="{FF2B5EF4-FFF2-40B4-BE49-F238E27FC236}">
                  <a16:creationId xmlns:a16="http://schemas.microsoft.com/office/drawing/2014/main" id="{EC1810A8-2140-4244-837F-42E5B8E120F9}"/>
                </a:ext>
              </a:extLst>
            </p:cNvPr>
            <p:cNvSpPr/>
            <p:nvPr/>
          </p:nvSpPr>
          <p:spPr>
            <a:xfrm>
              <a:off x="1929765" y="1640890"/>
              <a:ext cx="1963998" cy="24746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30" name="모서리가 둥근 직사각형 30">
              <a:extLst>
                <a:ext uri="{FF2B5EF4-FFF2-40B4-BE49-F238E27FC236}">
                  <a16:creationId xmlns:a16="http://schemas.microsoft.com/office/drawing/2014/main" id="{335CA244-C562-46A3-8742-52D6DAB1AE51}"/>
                </a:ext>
              </a:extLst>
            </p:cNvPr>
            <p:cNvSpPr/>
            <p:nvPr/>
          </p:nvSpPr>
          <p:spPr>
            <a:xfrm>
              <a:off x="2040957" y="1640890"/>
              <a:ext cx="1852806" cy="217000"/>
            </a:xfrm>
            <a:prstGeom prst="rect">
              <a:avLst/>
            </a:prstGeom>
            <a:solidFill>
              <a:schemeClr val="tx1">
                <a:alpha val="41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r>
                <a:rPr lang="en-US" altLang="zh-TW" b="1" dirty="0">
                  <a:solidFill>
                    <a:prstClr val="white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	</a:t>
              </a:r>
              <a:r>
                <a:rPr lang="zh-TW" altLang="en-US" b="1" dirty="0">
                  <a:solidFill>
                    <a:prstClr val="white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  前端</a:t>
              </a:r>
              <a:endParaRPr lang="en-US" altLang="ko-KR" b="1" dirty="0">
                <a:solidFill>
                  <a:prstClr val="white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endParaRPr>
            </a:p>
          </p:txBody>
        </p:sp>
        <p:sp>
          <p:nvSpPr>
            <p:cNvPr id="31" name="모서리가 둥근 직사각형 30">
              <a:extLst>
                <a:ext uri="{FF2B5EF4-FFF2-40B4-BE49-F238E27FC236}">
                  <a16:creationId xmlns:a16="http://schemas.microsoft.com/office/drawing/2014/main" id="{BD2190B9-FAB5-470F-BB8E-6EE9ED495181}"/>
                </a:ext>
              </a:extLst>
            </p:cNvPr>
            <p:cNvSpPr/>
            <p:nvPr/>
          </p:nvSpPr>
          <p:spPr>
            <a:xfrm>
              <a:off x="1932957" y="1640889"/>
              <a:ext cx="111192" cy="217000"/>
            </a:xfrm>
            <a:prstGeom prst="rect">
              <a:avLst/>
            </a:prstGeom>
            <a:solidFill>
              <a:srgbClr val="FF7C80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 latinLnBrk="0">
                <a:defRPr/>
              </a:pPr>
              <a:endParaRPr lang="en-US" altLang="ko-KR" sz="1600" b="1" kern="0" dirty="0">
                <a:solidFill>
                  <a:prstClr val="black">
                    <a:lumMod val="85000"/>
                    <a:lumOff val="15000"/>
                  </a:prstClr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endParaRPr>
            </a:p>
          </p:txBody>
        </p:sp>
      </p:grp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22856211-3C51-447C-9966-218C9AFCF770}"/>
              </a:ext>
            </a:extLst>
          </p:cNvPr>
          <p:cNvGrpSpPr/>
          <p:nvPr/>
        </p:nvGrpSpPr>
        <p:grpSpPr>
          <a:xfrm>
            <a:off x="4628454" y="821313"/>
            <a:ext cx="3085724" cy="5703805"/>
            <a:chOff x="1929765" y="1640889"/>
            <a:chExt cx="2046152" cy="2538024"/>
          </a:xfrm>
        </p:grpSpPr>
        <p:sp>
          <p:nvSpPr>
            <p:cNvPr id="36" name="직사각형 24">
              <a:extLst>
                <a:ext uri="{FF2B5EF4-FFF2-40B4-BE49-F238E27FC236}">
                  <a16:creationId xmlns:a16="http://schemas.microsoft.com/office/drawing/2014/main" id="{CF30A2D3-535F-4859-806F-7E19655A27B7}"/>
                </a:ext>
              </a:extLst>
            </p:cNvPr>
            <p:cNvSpPr/>
            <p:nvPr/>
          </p:nvSpPr>
          <p:spPr>
            <a:xfrm>
              <a:off x="2011919" y="1747653"/>
              <a:ext cx="1963998" cy="2431260"/>
            </a:xfrm>
            <a:prstGeom prst="rect">
              <a:avLst/>
            </a:prstGeom>
            <a:pattFill prst="ltUpDiag">
              <a:fgClr>
                <a:schemeClr val="tx1">
                  <a:lumMod val="65000"/>
                  <a:lumOff val="35000"/>
                </a:schemeClr>
              </a:fgClr>
              <a:bgClr>
                <a:schemeClr val="bg1"/>
              </a:bgClr>
            </a:patt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42" name="직사각형 25">
              <a:extLst>
                <a:ext uri="{FF2B5EF4-FFF2-40B4-BE49-F238E27FC236}">
                  <a16:creationId xmlns:a16="http://schemas.microsoft.com/office/drawing/2014/main" id="{0ACAA49C-BF85-4A6C-8C8D-73C83AACF761}"/>
                </a:ext>
              </a:extLst>
            </p:cNvPr>
            <p:cNvSpPr/>
            <p:nvPr/>
          </p:nvSpPr>
          <p:spPr>
            <a:xfrm>
              <a:off x="1929765" y="1640890"/>
              <a:ext cx="1963998" cy="24746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43" name="모서리가 둥근 직사각형 30">
              <a:extLst>
                <a:ext uri="{FF2B5EF4-FFF2-40B4-BE49-F238E27FC236}">
                  <a16:creationId xmlns:a16="http://schemas.microsoft.com/office/drawing/2014/main" id="{CC8C17B3-2DFD-4AE5-B258-E2BD646FE2A4}"/>
                </a:ext>
              </a:extLst>
            </p:cNvPr>
            <p:cNvSpPr/>
            <p:nvPr/>
          </p:nvSpPr>
          <p:spPr>
            <a:xfrm>
              <a:off x="2040957" y="1640890"/>
              <a:ext cx="1852806" cy="217000"/>
            </a:xfrm>
            <a:prstGeom prst="rect">
              <a:avLst/>
            </a:prstGeom>
            <a:solidFill>
              <a:schemeClr val="tx1">
                <a:alpha val="41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r>
                <a:rPr lang="en-US" altLang="zh-TW" b="1" dirty="0">
                  <a:solidFill>
                    <a:prstClr val="white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	</a:t>
              </a:r>
              <a:r>
                <a:rPr lang="zh-TW" altLang="en-US" b="1" dirty="0">
                  <a:solidFill>
                    <a:prstClr val="white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  後端</a:t>
              </a:r>
              <a:endParaRPr lang="en-US" altLang="ko-KR" b="1" dirty="0">
                <a:solidFill>
                  <a:prstClr val="white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endParaRPr>
            </a:p>
          </p:txBody>
        </p:sp>
        <p:sp>
          <p:nvSpPr>
            <p:cNvPr id="44" name="모서리가 둥근 직사각형 30">
              <a:extLst>
                <a:ext uri="{FF2B5EF4-FFF2-40B4-BE49-F238E27FC236}">
                  <a16:creationId xmlns:a16="http://schemas.microsoft.com/office/drawing/2014/main" id="{F546510A-AD90-41E9-A084-C784D42B9AC7}"/>
                </a:ext>
              </a:extLst>
            </p:cNvPr>
            <p:cNvSpPr/>
            <p:nvPr/>
          </p:nvSpPr>
          <p:spPr>
            <a:xfrm>
              <a:off x="1932957" y="1640889"/>
              <a:ext cx="111192" cy="217000"/>
            </a:xfrm>
            <a:prstGeom prst="rect">
              <a:avLst/>
            </a:prstGeom>
            <a:solidFill>
              <a:srgbClr val="FF7C80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 latinLnBrk="0">
                <a:defRPr/>
              </a:pPr>
              <a:endParaRPr lang="en-US" altLang="ko-KR" sz="1600" b="1" kern="0" dirty="0">
                <a:solidFill>
                  <a:prstClr val="black">
                    <a:lumMod val="85000"/>
                    <a:lumOff val="15000"/>
                  </a:prstClr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endParaRPr>
            </a:p>
          </p:txBody>
        </p:sp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8FAFC462-31D1-4EA1-92E1-2AAF44E27205}"/>
              </a:ext>
            </a:extLst>
          </p:cNvPr>
          <p:cNvGrpSpPr/>
          <p:nvPr/>
        </p:nvGrpSpPr>
        <p:grpSpPr>
          <a:xfrm>
            <a:off x="8363612" y="821313"/>
            <a:ext cx="3085724" cy="5703805"/>
            <a:chOff x="1929765" y="1640889"/>
            <a:chExt cx="2046152" cy="2538024"/>
          </a:xfrm>
        </p:grpSpPr>
        <p:sp>
          <p:nvSpPr>
            <p:cNvPr id="49" name="직사각형 24">
              <a:extLst>
                <a:ext uri="{FF2B5EF4-FFF2-40B4-BE49-F238E27FC236}">
                  <a16:creationId xmlns:a16="http://schemas.microsoft.com/office/drawing/2014/main" id="{1D0756FF-F9DE-4840-A72D-22DAAE1A3971}"/>
                </a:ext>
              </a:extLst>
            </p:cNvPr>
            <p:cNvSpPr/>
            <p:nvPr/>
          </p:nvSpPr>
          <p:spPr>
            <a:xfrm>
              <a:off x="2011919" y="1747653"/>
              <a:ext cx="1963998" cy="2431260"/>
            </a:xfrm>
            <a:prstGeom prst="rect">
              <a:avLst/>
            </a:prstGeom>
            <a:pattFill prst="ltUpDiag">
              <a:fgClr>
                <a:schemeClr val="tx1">
                  <a:lumMod val="65000"/>
                  <a:lumOff val="35000"/>
                </a:schemeClr>
              </a:fgClr>
              <a:bgClr>
                <a:schemeClr val="bg1"/>
              </a:bgClr>
            </a:patt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50" name="직사각형 25">
              <a:extLst>
                <a:ext uri="{FF2B5EF4-FFF2-40B4-BE49-F238E27FC236}">
                  <a16:creationId xmlns:a16="http://schemas.microsoft.com/office/drawing/2014/main" id="{00546569-5D20-41E0-A21E-2C4767E46BF7}"/>
                </a:ext>
              </a:extLst>
            </p:cNvPr>
            <p:cNvSpPr/>
            <p:nvPr/>
          </p:nvSpPr>
          <p:spPr>
            <a:xfrm>
              <a:off x="1929765" y="1640890"/>
              <a:ext cx="1963998" cy="24746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51" name="모서리가 둥근 직사각형 30">
              <a:extLst>
                <a:ext uri="{FF2B5EF4-FFF2-40B4-BE49-F238E27FC236}">
                  <a16:creationId xmlns:a16="http://schemas.microsoft.com/office/drawing/2014/main" id="{C2C55001-BEB1-443D-926F-0218AB23BDBA}"/>
                </a:ext>
              </a:extLst>
            </p:cNvPr>
            <p:cNvSpPr/>
            <p:nvPr/>
          </p:nvSpPr>
          <p:spPr>
            <a:xfrm>
              <a:off x="2040957" y="1640890"/>
              <a:ext cx="1852806" cy="217000"/>
            </a:xfrm>
            <a:prstGeom prst="rect">
              <a:avLst/>
            </a:prstGeom>
            <a:solidFill>
              <a:schemeClr val="tx1">
                <a:alpha val="41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/>
              <a:r>
                <a:rPr lang="zh-TW" altLang="en-US" b="1" dirty="0">
                  <a:solidFill>
                    <a:prstClr val="white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資料庫</a:t>
              </a:r>
              <a:r>
                <a:rPr lang="en-US" altLang="zh-TW" b="1" dirty="0">
                  <a:solidFill>
                    <a:prstClr val="white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&amp;</a:t>
              </a:r>
              <a:r>
                <a:rPr lang="zh-TW" altLang="en-US" b="1" dirty="0">
                  <a:solidFill>
                    <a:prstClr val="white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版本控管</a:t>
              </a:r>
              <a:endParaRPr lang="en-US" altLang="ko-KR" b="1" dirty="0">
                <a:solidFill>
                  <a:prstClr val="white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endParaRPr>
            </a:p>
          </p:txBody>
        </p:sp>
        <p:sp>
          <p:nvSpPr>
            <p:cNvPr id="52" name="모서리가 둥근 직사각형 30">
              <a:extLst>
                <a:ext uri="{FF2B5EF4-FFF2-40B4-BE49-F238E27FC236}">
                  <a16:creationId xmlns:a16="http://schemas.microsoft.com/office/drawing/2014/main" id="{E8AF9FDB-CF60-4365-A280-22F847CB03C9}"/>
                </a:ext>
              </a:extLst>
            </p:cNvPr>
            <p:cNvSpPr/>
            <p:nvPr/>
          </p:nvSpPr>
          <p:spPr>
            <a:xfrm>
              <a:off x="1932957" y="1640889"/>
              <a:ext cx="111192" cy="217000"/>
            </a:xfrm>
            <a:prstGeom prst="rect">
              <a:avLst/>
            </a:prstGeom>
            <a:solidFill>
              <a:srgbClr val="FF7C80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 latinLnBrk="0">
                <a:defRPr/>
              </a:pPr>
              <a:endParaRPr lang="en-US" altLang="ko-KR" sz="1600" b="1" kern="0" dirty="0">
                <a:solidFill>
                  <a:prstClr val="black">
                    <a:lumMod val="85000"/>
                    <a:lumOff val="15000"/>
                  </a:prstClr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endParaRPr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CA40A706-FF75-4E59-9A6B-7032CAA56830}"/>
              </a:ext>
            </a:extLst>
          </p:cNvPr>
          <p:cNvGrpSpPr/>
          <p:nvPr/>
        </p:nvGrpSpPr>
        <p:grpSpPr>
          <a:xfrm>
            <a:off x="1149484" y="1872417"/>
            <a:ext cx="2449451" cy="3841532"/>
            <a:chOff x="1236587" y="1560527"/>
            <a:chExt cx="2449451" cy="3841532"/>
          </a:xfrm>
        </p:grpSpPr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89B3F0E2-7724-4881-AFC5-2B5B79176B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2477" y="1560527"/>
              <a:ext cx="108000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W3C HTML5 Logo">
              <a:extLst>
                <a:ext uri="{FF2B5EF4-FFF2-40B4-BE49-F238E27FC236}">
                  <a16:creationId xmlns:a16="http://schemas.microsoft.com/office/drawing/2014/main" id="{2CD80537-8B3B-43EE-BE82-B486145764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1623" y="1560527"/>
              <a:ext cx="108000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Javascript - level 1 - Canvas Badges">
              <a:extLst>
                <a:ext uri="{FF2B5EF4-FFF2-40B4-BE49-F238E27FC236}">
                  <a16:creationId xmlns:a16="http://schemas.microsoft.com/office/drawing/2014/main" id="{67FE2C7F-1E68-47E3-9CC8-DA74161768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1623" y="2991731"/>
              <a:ext cx="108000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Jquery, logo Icon in Vector Logo">
              <a:extLst>
                <a:ext uri="{FF2B5EF4-FFF2-40B4-BE49-F238E27FC236}">
                  <a16:creationId xmlns:a16="http://schemas.microsoft.com/office/drawing/2014/main" id="{33DE3607-1080-4F5E-AE7E-676F100C52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2477" y="2961130"/>
              <a:ext cx="108000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>
              <a:extLst>
                <a:ext uri="{FF2B5EF4-FFF2-40B4-BE49-F238E27FC236}">
                  <a16:creationId xmlns:a16="http://schemas.microsoft.com/office/drawing/2014/main" id="{AEC6ACBF-B6B6-4641-ABF2-BBEACB2ACC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6587" y="4422934"/>
              <a:ext cx="1130073" cy="979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>
              <a:extLst>
                <a:ext uri="{FF2B5EF4-FFF2-40B4-BE49-F238E27FC236}">
                  <a16:creationId xmlns:a16="http://schemas.microsoft.com/office/drawing/2014/main" id="{902046CF-5ED6-463F-B666-AB5B9C2071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8917" y="4361733"/>
              <a:ext cx="1207121" cy="9616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50" name="Picture 26">
            <a:extLst>
              <a:ext uri="{FF2B5EF4-FFF2-40B4-BE49-F238E27FC236}">
                <a16:creationId xmlns:a16="http://schemas.microsoft.com/office/drawing/2014/main" id="{E4BCB394-1952-4AD8-ADC3-56A5056AF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175" y="1843937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>
            <a:extLst>
              <a:ext uri="{FF2B5EF4-FFF2-40B4-BE49-F238E27FC236}">
                <a16:creationId xmlns:a16="http://schemas.microsoft.com/office/drawing/2014/main" id="{0BF5447A-B3AF-4390-8927-CB0199CF1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175" y="3428006"/>
            <a:ext cx="225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>
            <a:extLst>
              <a:ext uri="{FF2B5EF4-FFF2-40B4-BE49-F238E27FC236}">
                <a16:creationId xmlns:a16="http://schemas.microsoft.com/office/drawing/2014/main" id="{CE9F5485-A5BB-4672-9C4D-764324928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757" y="5086217"/>
            <a:ext cx="2368837" cy="347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Sql server - Free logo icons">
            <a:extLst>
              <a:ext uri="{FF2B5EF4-FFF2-40B4-BE49-F238E27FC236}">
                <a16:creationId xmlns:a16="http://schemas.microsoft.com/office/drawing/2014/main" id="{952C4561-8C88-4052-8146-72590E3DF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8420" y="1548921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Github Logo - Free social media icons">
            <a:extLst>
              <a:ext uri="{FF2B5EF4-FFF2-40B4-BE49-F238E27FC236}">
                <a16:creationId xmlns:a16="http://schemas.microsoft.com/office/drawing/2014/main" id="{B905CF50-C3FA-4058-A7C8-794B9279B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5786" y="3190939"/>
            <a:ext cx="1205268" cy="1205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48" descr="Git - Logo Downloads">
            <a:extLst>
              <a:ext uri="{FF2B5EF4-FFF2-40B4-BE49-F238E27FC236}">
                <a16:creationId xmlns:a16="http://schemas.microsoft.com/office/drawing/2014/main" id="{41483EE4-4B81-4AF9-8E30-2ABE49F35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5786" y="4740481"/>
            <a:ext cx="1205269" cy="1205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015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CF5F3A8-3883-4036-E3C2-F1E86548CE3A}"/>
              </a:ext>
            </a:extLst>
          </p:cNvPr>
          <p:cNvGrpSpPr/>
          <p:nvPr/>
        </p:nvGrpSpPr>
        <p:grpSpPr>
          <a:xfrm>
            <a:off x="303229" y="189421"/>
            <a:ext cx="11729595" cy="6479158"/>
            <a:chOff x="303229" y="189421"/>
            <a:chExt cx="11729595" cy="647915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F1B7A0A-3093-BB3F-833F-E8D4C2658871}"/>
                </a:ext>
              </a:extLst>
            </p:cNvPr>
            <p:cNvSpPr/>
            <p:nvPr/>
          </p:nvSpPr>
          <p:spPr>
            <a:xfrm>
              <a:off x="447282" y="332882"/>
              <a:ext cx="11585542" cy="633186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ED21454-01CF-D605-6F83-C5D090E3516F}"/>
                </a:ext>
              </a:extLst>
            </p:cNvPr>
            <p:cNvSpPr/>
            <p:nvPr/>
          </p:nvSpPr>
          <p:spPr>
            <a:xfrm>
              <a:off x="378545" y="267779"/>
              <a:ext cx="11585542" cy="6400800"/>
            </a:xfrm>
            <a:prstGeom prst="rect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FF8E138-7319-2AC7-9F4A-36DA3C4CCAD3}"/>
                </a:ext>
              </a:extLst>
            </p:cNvPr>
            <p:cNvSpPr/>
            <p:nvPr/>
          </p:nvSpPr>
          <p:spPr>
            <a:xfrm>
              <a:off x="303229" y="193249"/>
              <a:ext cx="11585542" cy="64008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72580B0-2A2F-69C2-2CD3-BA6DE6B28AB7}"/>
                </a:ext>
              </a:extLst>
            </p:cNvPr>
            <p:cNvSpPr/>
            <p:nvPr/>
          </p:nvSpPr>
          <p:spPr>
            <a:xfrm>
              <a:off x="303229" y="189421"/>
              <a:ext cx="11585542" cy="469605"/>
            </a:xfrm>
            <a:prstGeom prst="rect">
              <a:avLst/>
            </a:prstGeom>
            <a:pattFill prst="sm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31750">
              <a:solidFill>
                <a:schemeClr val="tx2">
                  <a:lumMod val="75000"/>
                </a:schemeClr>
              </a:solidFill>
            </a:ln>
            <a:effectLst>
              <a:outerShdw dist="63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723900" lvl="2">
                <a:defRPr/>
              </a:pPr>
              <a:r>
                <a:rPr lang="zh-TW" altLang="en-US" sz="2400" b="1" kern="0" dirty="0">
                  <a:ln w="9525">
                    <a:solidFill>
                      <a:srgbClr val="44546A">
                        <a:lumMod val="75000"/>
                      </a:srgbClr>
                    </a:solidFill>
                  </a:ln>
                  <a:solidFill>
                    <a:srgbClr val="FF7C80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系統架構</a:t>
              </a:r>
              <a:endParaRPr lang="ko-KR" altLang="en-US" sz="2400" dirty="0">
                <a:ln w="9525">
                  <a:solidFill>
                    <a:schemeClr val="tx1"/>
                  </a:solidFill>
                </a:ln>
                <a:solidFill>
                  <a:prstClr val="white">
                    <a:lumMod val="50000"/>
                  </a:prstClr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023B39E-912C-802C-5C17-744A46050F7A}"/>
                </a:ext>
              </a:extLst>
            </p:cNvPr>
            <p:cNvSpPr/>
            <p:nvPr/>
          </p:nvSpPr>
          <p:spPr>
            <a:xfrm>
              <a:off x="11207988" y="304520"/>
              <a:ext cx="180000" cy="180000"/>
            </a:xfrm>
            <a:prstGeom prst="ellipse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D689698-AF66-1421-D912-F2E46C911DEA}"/>
                </a:ext>
              </a:extLst>
            </p:cNvPr>
            <p:cNvSpPr/>
            <p:nvPr/>
          </p:nvSpPr>
          <p:spPr>
            <a:xfrm>
              <a:off x="11506949" y="304520"/>
              <a:ext cx="180000" cy="180000"/>
            </a:xfrm>
            <a:prstGeom prst="ellipse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31A03F6-6D5F-B590-89B4-898E442D64EF}"/>
                </a:ext>
              </a:extLst>
            </p:cNvPr>
            <p:cNvSpPr/>
            <p:nvPr/>
          </p:nvSpPr>
          <p:spPr>
            <a:xfrm>
              <a:off x="303229" y="193249"/>
              <a:ext cx="500783" cy="469604"/>
            </a:xfrm>
            <a:prstGeom prst="rect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grpSp>
          <p:nvGrpSpPr>
            <p:cNvPr id="22" name="Group 16">
              <a:extLst>
                <a:ext uri="{FF2B5EF4-FFF2-40B4-BE49-F238E27FC236}">
                  <a16:creationId xmlns:a16="http://schemas.microsoft.com/office/drawing/2014/main" id="{11255E9F-76E7-C9B1-D0AF-0ED1177971A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40700" y="287246"/>
              <a:ext cx="225839" cy="259579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ED916E8B-F449-9F03-AB47-3C76598949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F3DEED97-16CB-40A7-BAF6-D821967D7A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F95D0993-DCC4-5383-0FE2-AB3EA034EF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34CC5D06-E90D-237F-F3A7-3CCFC76ABC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</p:grpSp>
      </p:grpSp>
      <p:sp>
        <p:nvSpPr>
          <p:cNvPr id="157" name="矩形 156">
            <a:extLst>
              <a:ext uri="{FF2B5EF4-FFF2-40B4-BE49-F238E27FC236}">
                <a16:creationId xmlns:a16="http://schemas.microsoft.com/office/drawing/2014/main" id="{B049C113-E3A0-4F20-980F-C2CC94B9CBED}"/>
              </a:ext>
            </a:extLst>
          </p:cNvPr>
          <p:cNvSpPr/>
          <p:nvPr/>
        </p:nvSpPr>
        <p:spPr>
          <a:xfrm>
            <a:off x="5226786" y="990231"/>
            <a:ext cx="1955321" cy="4966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前台</a:t>
            </a:r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7BDBBB69-D5FF-4855-881D-DDB05A50E845}"/>
              </a:ext>
            </a:extLst>
          </p:cNvPr>
          <p:cNvSpPr/>
          <p:nvPr/>
        </p:nvSpPr>
        <p:spPr>
          <a:xfrm>
            <a:off x="765996" y="1796814"/>
            <a:ext cx="1280534" cy="469612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首頁</a:t>
            </a:r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0637E078-C09C-4416-A3CC-443BDBEDC61E}"/>
              </a:ext>
            </a:extLst>
          </p:cNvPr>
          <p:cNvSpPr/>
          <p:nvPr/>
        </p:nvSpPr>
        <p:spPr>
          <a:xfrm>
            <a:off x="2346615" y="1796814"/>
            <a:ext cx="1280535" cy="46961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最新消息</a:t>
            </a:r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A16CFB74-02F8-4F29-9D92-9161F4F4C685}"/>
              </a:ext>
            </a:extLst>
          </p:cNvPr>
          <p:cNvSpPr/>
          <p:nvPr/>
        </p:nvSpPr>
        <p:spPr>
          <a:xfrm>
            <a:off x="894530" y="2465006"/>
            <a:ext cx="1152000" cy="396000"/>
          </a:xfrm>
          <a:prstGeom prst="rect">
            <a:avLst/>
          </a:prstGeom>
          <a:solidFill>
            <a:srgbClr val="366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主視覺</a:t>
            </a:r>
          </a:p>
        </p:txBody>
      </p:sp>
      <p:cxnSp>
        <p:nvCxnSpPr>
          <p:cNvPr id="161" name="接點: 肘形 160">
            <a:extLst>
              <a:ext uri="{FF2B5EF4-FFF2-40B4-BE49-F238E27FC236}">
                <a16:creationId xmlns:a16="http://schemas.microsoft.com/office/drawing/2014/main" id="{EDB61F90-198B-4F8C-9C58-53EF6B999A36}"/>
              </a:ext>
            </a:extLst>
          </p:cNvPr>
          <p:cNvCxnSpPr>
            <a:cxnSpLocks/>
            <a:stCxn id="157" idx="2"/>
            <a:endCxn id="158" idx="0"/>
          </p:cNvCxnSpPr>
          <p:nvPr/>
        </p:nvCxnSpPr>
        <p:spPr>
          <a:xfrm rot="5400000">
            <a:off x="3650373" y="-757260"/>
            <a:ext cx="309964" cy="4798184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接點: 肘形 161">
            <a:extLst>
              <a:ext uri="{FF2B5EF4-FFF2-40B4-BE49-F238E27FC236}">
                <a16:creationId xmlns:a16="http://schemas.microsoft.com/office/drawing/2014/main" id="{9D168AE6-B20A-4281-B91E-FC264610CA78}"/>
              </a:ext>
            </a:extLst>
          </p:cNvPr>
          <p:cNvCxnSpPr>
            <a:cxnSpLocks/>
            <a:stCxn id="158" idx="2"/>
            <a:endCxn id="160" idx="1"/>
          </p:cNvCxnSpPr>
          <p:nvPr/>
        </p:nvCxnSpPr>
        <p:spPr>
          <a:xfrm rot="5400000">
            <a:off x="952107" y="2208850"/>
            <a:ext cx="396580" cy="511733"/>
          </a:xfrm>
          <a:prstGeom prst="bentConnector4">
            <a:avLst>
              <a:gd name="adj1" fmla="val 25037"/>
              <a:gd name="adj2" fmla="val 144672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矩形 162">
            <a:extLst>
              <a:ext uri="{FF2B5EF4-FFF2-40B4-BE49-F238E27FC236}">
                <a16:creationId xmlns:a16="http://schemas.microsoft.com/office/drawing/2014/main" id="{A0074C67-0754-4E28-A23C-1AF30F6331B4}"/>
              </a:ext>
            </a:extLst>
          </p:cNvPr>
          <p:cNvSpPr/>
          <p:nvPr/>
        </p:nvSpPr>
        <p:spPr>
          <a:xfrm>
            <a:off x="894530" y="2977051"/>
            <a:ext cx="1152000" cy="396000"/>
          </a:xfrm>
          <a:prstGeom prst="rect">
            <a:avLst/>
          </a:prstGeom>
          <a:solidFill>
            <a:srgbClr val="366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最新消息</a:t>
            </a: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89CA8188-B39A-4705-88AD-41818DDFB785}"/>
              </a:ext>
            </a:extLst>
          </p:cNvPr>
          <p:cNvSpPr/>
          <p:nvPr/>
        </p:nvSpPr>
        <p:spPr>
          <a:xfrm>
            <a:off x="894530" y="3495445"/>
            <a:ext cx="1152000" cy="396000"/>
          </a:xfrm>
          <a:prstGeom prst="rect">
            <a:avLst/>
          </a:prstGeom>
          <a:solidFill>
            <a:srgbClr val="366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熱門獎池</a:t>
            </a:r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4B1B2A06-DCBB-4F4E-A84D-0A49EAB72D9E}"/>
              </a:ext>
            </a:extLst>
          </p:cNvPr>
          <p:cNvSpPr/>
          <p:nvPr/>
        </p:nvSpPr>
        <p:spPr>
          <a:xfrm>
            <a:off x="894530" y="4010178"/>
            <a:ext cx="1152000" cy="396000"/>
          </a:xfrm>
          <a:prstGeom prst="rect">
            <a:avLst/>
          </a:prstGeom>
          <a:solidFill>
            <a:srgbClr val="366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獎池一覽</a:t>
            </a:r>
          </a:p>
        </p:txBody>
      </p:sp>
      <p:cxnSp>
        <p:nvCxnSpPr>
          <p:cNvPr id="167" name="接點: 肘形 166">
            <a:extLst>
              <a:ext uri="{FF2B5EF4-FFF2-40B4-BE49-F238E27FC236}">
                <a16:creationId xmlns:a16="http://schemas.microsoft.com/office/drawing/2014/main" id="{DF61CB58-80A9-42A1-98B4-C4ACF58118AF}"/>
              </a:ext>
            </a:extLst>
          </p:cNvPr>
          <p:cNvCxnSpPr>
            <a:cxnSpLocks/>
            <a:stCxn id="158" idx="2"/>
            <a:endCxn id="163" idx="1"/>
          </p:cNvCxnSpPr>
          <p:nvPr/>
        </p:nvCxnSpPr>
        <p:spPr>
          <a:xfrm rot="5400000">
            <a:off x="696085" y="2464872"/>
            <a:ext cx="908625" cy="511733"/>
          </a:xfrm>
          <a:prstGeom prst="bentConnector4">
            <a:avLst>
              <a:gd name="adj1" fmla="val 10800"/>
              <a:gd name="adj2" fmla="val 144672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接點: 肘形 167">
            <a:extLst>
              <a:ext uri="{FF2B5EF4-FFF2-40B4-BE49-F238E27FC236}">
                <a16:creationId xmlns:a16="http://schemas.microsoft.com/office/drawing/2014/main" id="{5177B51F-78B7-4AB8-A3B5-79B64B964D5D}"/>
              </a:ext>
            </a:extLst>
          </p:cNvPr>
          <p:cNvCxnSpPr>
            <a:cxnSpLocks/>
            <a:stCxn id="158" idx="2"/>
            <a:endCxn id="164" idx="1"/>
          </p:cNvCxnSpPr>
          <p:nvPr/>
        </p:nvCxnSpPr>
        <p:spPr>
          <a:xfrm rot="5400000">
            <a:off x="436888" y="2724069"/>
            <a:ext cx="1427019" cy="511733"/>
          </a:xfrm>
          <a:prstGeom prst="bentConnector4">
            <a:avLst>
              <a:gd name="adj1" fmla="val 6851"/>
              <a:gd name="adj2" fmla="val 144672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接點: 肘形 168">
            <a:extLst>
              <a:ext uri="{FF2B5EF4-FFF2-40B4-BE49-F238E27FC236}">
                <a16:creationId xmlns:a16="http://schemas.microsoft.com/office/drawing/2014/main" id="{C94DA18D-680C-4CEF-B9E8-ECCEBE848E96}"/>
              </a:ext>
            </a:extLst>
          </p:cNvPr>
          <p:cNvCxnSpPr>
            <a:cxnSpLocks/>
            <a:stCxn id="158" idx="2"/>
            <a:endCxn id="165" idx="1"/>
          </p:cNvCxnSpPr>
          <p:nvPr/>
        </p:nvCxnSpPr>
        <p:spPr>
          <a:xfrm rot="5400000">
            <a:off x="179521" y="2981436"/>
            <a:ext cx="1941752" cy="511733"/>
          </a:xfrm>
          <a:prstGeom prst="bentConnector4">
            <a:avLst>
              <a:gd name="adj1" fmla="val 5046"/>
              <a:gd name="adj2" fmla="val 144672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接點: 肘形 176">
            <a:extLst>
              <a:ext uri="{FF2B5EF4-FFF2-40B4-BE49-F238E27FC236}">
                <a16:creationId xmlns:a16="http://schemas.microsoft.com/office/drawing/2014/main" id="{441340D2-814E-4C2B-BC83-D526D3F21102}"/>
              </a:ext>
            </a:extLst>
          </p:cNvPr>
          <p:cNvCxnSpPr>
            <a:cxnSpLocks/>
            <a:stCxn id="157" idx="2"/>
            <a:endCxn id="159" idx="0"/>
          </p:cNvCxnSpPr>
          <p:nvPr/>
        </p:nvCxnSpPr>
        <p:spPr>
          <a:xfrm rot="5400000">
            <a:off x="4440683" y="33050"/>
            <a:ext cx="309964" cy="3217564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矩形 177">
            <a:extLst>
              <a:ext uri="{FF2B5EF4-FFF2-40B4-BE49-F238E27FC236}">
                <a16:creationId xmlns:a16="http://schemas.microsoft.com/office/drawing/2014/main" id="{CC7CEF80-6D5F-4715-BEF0-E69D010395BD}"/>
              </a:ext>
            </a:extLst>
          </p:cNvPr>
          <p:cNvSpPr/>
          <p:nvPr/>
        </p:nvSpPr>
        <p:spPr>
          <a:xfrm>
            <a:off x="3927235" y="1796814"/>
            <a:ext cx="1268494" cy="469608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獎池一覽</a:t>
            </a:r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C19DF193-6179-4BDE-A694-9CBC2A0A3A82}"/>
              </a:ext>
            </a:extLst>
          </p:cNvPr>
          <p:cNvSpPr/>
          <p:nvPr/>
        </p:nvSpPr>
        <p:spPr>
          <a:xfrm>
            <a:off x="5495814" y="1796814"/>
            <a:ext cx="1268494" cy="469606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交易中心</a:t>
            </a:r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804AB3E8-02A6-45A8-A224-6E72D2D50523}"/>
              </a:ext>
            </a:extLst>
          </p:cNvPr>
          <p:cNvSpPr/>
          <p:nvPr/>
        </p:nvSpPr>
        <p:spPr>
          <a:xfrm>
            <a:off x="8632972" y="1796814"/>
            <a:ext cx="1268494" cy="469604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客服中心</a:t>
            </a:r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500D982F-C11D-4DA7-897A-4ED548114D70}"/>
              </a:ext>
            </a:extLst>
          </p:cNvPr>
          <p:cNvSpPr/>
          <p:nvPr/>
        </p:nvSpPr>
        <p:spPr>
          <a:xfrm>
            <a:off x="10201550" y="1796814"/>
            <a:ext cx="1224455" cy="469604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會員中心</a:t>
            </a:r>
          </a:p>
        </p:txBody>
      </p:sp>
      <p:cxnSp>
        <p:nvCxnSpPr>
          <p:cNvPr id="196" name="接點: 肘形 195">
            <a:extLst>
              <a:ext uri="{FF2B5EF4-FFF2-40B4-BE49-F238E27FC236}">
                <a16:creationId xmlns:a16="http://schemas.microsoft.com/office/drawing/2014/main" id="{0FAD7B5D-3E7A-4FDE-87CE-D5DD63E440C8}"/>
              </a:ext>
            </a:extLst>
          </p:cNvPr>
          <p:cNvCxnSpPr>
            <a:cxnSpLocks/>
            <a:stCxn id="157" idx="2"/>
            <a:endCxn id="178" idx="0"/>
          </p:cNvCxnSpPr>
          <p:nvPr/>
        </p:nvCxnSpPr>
        <p:spPr>
          <a:xfrm rot="5400000">
            <a:off x="5227983" y="820350"/>
            <a:ext cx="309964" cy="164296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接點: 肘形 196">
            <a:extLst>
              <a:ext uri="{FF2B5EF4-FFF2-40B4-BE49-F238E27FC236}">
                <a16:creationId xmlns:a16="http://schemas.microsoft.com/office/drawing/2014/main" id="{B154AA03-C4F8-456A-BA97-B1780B79D8E9}"/>
              </a:ext>
            </a:extLst>
          </p:cNvPr>
          <p:cNvCxnSpPr>
            <a:cxnSpLocks/>
            <a:stCxn id="157" idx="2"/>
            <a:endCxn id="179" idx="0"/>
          </p:cNvCxnSpPr>
          <p:nvPr/>
        </p:nvCxnSpPr>
        <p:spPr>
          <a:xfrm rot="5400000">
            <a:off x="6012272" y="1604639"/>
            <a:ext cx="309964" cy="74386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接點: 肘形 197">
            <a:extLst>
              <a:ext uri="{FF2B5EF4-FFF2-40B4-BE49-F238E27FC236}">
                <a16:creationId xmlns:a16="http://schemas.microsoft.com/office/drawing/2014/main" id="{D62B37E3-9F82-4E1F-90B0-07B19E5891C9}"/>
              </a:ext>
            </a:extLst>
          </p:cNvPr>
          <p:cNvCxnSpPr>
            <a:cxnSpLocks/>
            <a:stCxn id="157" idx="2"/>
            <a:endCxn id="180" idx="0"/>
          </p:cNvCxnSpPr>
          <p:nvPr/>
        </p:nvCxnSpPr>
        <p:spPr>
          <a:xfrm rot="16200000" flipH="1">
            <a:off x="7580851" y="110446"/>
            <a:ext cx="309964" cy="3062772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接點: 肘形 198">
            <a:extLst>
              <a:ext uri="{FF2B5EF4-FFF2-40B4-BE49-F238E27FC236}">
                <a16:creationId xmlns:a16="http://schemas.microsoft.com/office/drawing/2014/main" id="{33A7D1B2-E1FB-4462-BAE1-74A151A3DD90}"/>
              </a:ext>
            </a:extLst>
          </p:cNvPr>
          <p:cNvCxnSpPr>
            <a:cxnSpLocks/>
            <a:stCxn id="157" idx="2"/>
            <a:endCxn id="181" idx="0"/>
          </p:cNvCxnSpPr>
          <p:nvPr/>
        </p:nvCxnSpPr>
        <p:spPr>
          <a:xfrm rot="16200000" flipH="1">
            <a:off x="8354130" y="-662834"/>
            <a:ext cx="309964" cy="4609331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矩形 217">
            <a:extLst>
              <a:ext uri="{FF2B5EF4-FFF2-40B4-BE49-F238E27FC236}">
                <a16:creationId xmlns:a16="http://schemas.microsoft.com/office/drawing/2014/main" id="{891C89F8-638B-42A6-B3A0-31803EC332CF}"/>
              </a:ext>
            </a:extLst>
          </p:cNvPr>
          <p:cNvSpPr/>
          <p:nvPr/>
        </p:nvSpPr>
        <p:spPr>
          <a:xfrm>
            <a:off x="7064393" y="1796814"/>
            <a:ext cx="1268494" cy="469604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關於選者</a:t>
            </a:r>
          </a:p>
        </p:txBody>
      </p:sp>
    </p:spTree>
    <p:extLst>
      <p:ext uri="{BB962C8B-B14F-4D97-AF65-F5344CB8AC3E}">
        <p14:creationId xmlns:p14="http://schemas.microsoft.com/office/powerpoint/2010/main" val="4040361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CF5F3A8-3883-4036-E3C2-F1E86548CE3A}"/>
              </a:ext>
            </a:extLst>
          </p:cNvPr>
          <p:cNvGrpSpPr/>
          <p:nvPr/>
        </p:nvGrpSpPr>
        <p:grpSpPr>
          <a:xfrm>
            <a:off x="303229" y="189421"/>
            <a:ext cx="11729595" cy="6479158"/>
            <a:chOff x="303229" y="189421"/>
            <a:chExt cx="11729595" cy="647915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F1B7A0A-3093-BB3F-833F-E8D4C2658871}"/>
                </a:ext>
              </a:extLst>
            </p:cNvPr>
            <p:cNvSpPr/>
            <p:nvPr/>
          </p:nvSpPr>
          <p:spPr>
            <a:xfrm>
              <a:off x="447282" y="332882"/>
              <a:ext cx="11585542" cy="633186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ED21454-01CF-D605-6F83-C5D090E3516F}"/>
                </a:ext>
              </a:extLst>
            </p:cNvPr>
            <p:cNvSpPr/>
            <p:nvPr/>
          </p:nvSpPr>
          <p:spPr>
            <a:xfrm>
              <a:off x="378545" y="267779"/>
              <a:ext cx="11585542" cy="6400800"/>
            </a:xfrm>
            <a:prstGeom prst="rect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FF8E138-7319-2AC7-9F4A-36DA3C4CCAD3}"/>
                </a:ext>
              </a:extLst>
            </p:cNvPr>
            <p:cNvSpPr/>
            <p:nvPr/>
          </p:nvSpPr>
          <p:spPr>
            <a:xfrm>
              <a:off x="303229" y="193249"/>
              <a:ext cx="11585542" cy="64008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72580B0-2A2F-69C2-2CD3-BA6DE6B28AB7}"/>
                </a:ext>
              </a:extLst>
            </p:cNvPr>
            <p:cNvSpPr/>
            <p:nvPr/>
          </p:nvSpPr>
          <p:spPr>
            <a:xfrm>
              <a:off x="303229" y="189421"/>
              <a:ext cx="11585542" cy="469605"/>
            </a:xfrm>
            <a:prstGeom prst="rect">
              <a:avLst/>
            </a:prstGeom>
            <a:pattFill prst="sm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31750">
              <a:solidFill>
                <a:schemeClr val="tx2">
                  <a:lumMod val="75000"/>
                </a:schemeClr>
              </a:solidFill>
            </a:ln>
            <a:effectLst>
              <a:outerShdw dist="63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723900" lvl="2">
                <a:defRPr/>
              </a:pPr>
              <a:r>
                <a:rPr lang="zh-TW" altLang="en-US" sz="2400" b="1" kern="0" dirty="0">
                  <a:ln w="9525">
                    <a:solidFill>
                      <a:srgbClr val="44546A">
                        <a:lumMod val="75000"/>
                      </a:srgbClr>
                    </a:solidFill>
                  </a:ln>
                  <a:solidFill>
                    <a:srgbClr val="FF7C80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資料庫設計</a:t>
              </a:r>
              <a:endParaRPr lang="ko-KR" altLang="en-US" sz="2400" dirty="0">
                <a:ln w="9525">
                  <a:solidFill>
                    <a:schemeClr val="tx1"/>
                  </a:solidFill>
                </a:ln>
                <a:solidFill>
                  <a:prstClr val="white">
                    <a:lumMod val="50000"/>
                  </a:prstClr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023B39E-912C-802C-5C17-744A46050F7A}"/>
                </a:ext>
              </a:extLst>
            </p:cNvPr>
            <p:cNvSpPr/>
            <p:nvPr/>
          </p:nvSpPr>
          <p:spPr>
            <a:xfrm>
              <a:off x="11207988" y="304520"/>
              <a:ext cx="180000" cy="180000"/>
            </a:xfrm>
            <a:prstGeom prst="ellipse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D689698-AF66-1421-D912-F2E46C911DEA}"/>
                </a:ext>
              </a:extLst>
            </p:cNvPr>
            <p:cNvSpPr/>
            <p:nvPr/>
          </p:nvSpPr>
          <p:spPr>
            <a:xfrm>
              <a:off x="11506949" y="304520"/>
              <a:ext cx="180000" cy="180000"/>
            </a:xfrm>
            <a:prstGeom prst="ellipse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31A03F6-6D5F-B590-89B4-898E442D64EF}"/>
                </a:ext>
              </a:extLst>
            </p:cNvPr>
            <p:cNvSpPr/>
            <p:nvPr/>
          </p:nvSpPr>
          <p:spPr>
            <a:xfrm>
              <a:off x="303229" y="193249"/>
              <a:ext cx="500783" cy="469604"/>
            </a:xfrm>
            <a:prstGeom prst="rect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grpSp>
          <p:nvGrpSpPr>
            <p:cNvPr id="22" name="Group 16">
              <a:extLst>
                <a:ext uri="{FF2B5EF4-FFF2-40B4-BE49-F238E27FC236}">
                  <a16:creationId xmlns:a16="http://schemas.microsoft.com/office/drawing/2014/main" id="{11255E9F-76E7-C9B1-D0AF-0ED1177971A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40700" y="287246"/>
              <a:ext cx="225839" cy="259579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ED916E8B-F449-9F03-AB47-3C76598949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F3DEED97-16CB-40A7-BAF6-D821967D7A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F95D0993-DCC4-5383-0FE2-AB3EA034EF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34CC5D06-E90D-237F-F3A7-3CCFC76ABC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96186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CF5F3A8-3883-4036-E3C2-F1E86548CE3A}"/>
              </a:ext>
            </a:extLst>
          </p:cNvPr>
          <p:cNvGrpSpPr/>
          <p:nvPr/>
        </p:nvGrpSpPr>
        <p:grpSpPr>
          <a:xfrm>
            <a:off x="303229" y="189421"/>
            <a:ext cx="11729595" cy="6479158"/>
            <a:chOff x="303229" y="189421"/>
            <a:chExt cx="11729595" cy="647915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F1B7A0A-3093-BB3F-833F-E8D4C2658871}"/>
                </a:ext>
              </a:extLst>
            </p:cNvPr>
            <p:cNvSpPr/>
            <p:nvPr/>
          </p:nvSpPr>
          <p:spPr>
            <a:xfrm>
              <a:off x="447282" y="332882"/>
              <a:ext cx="11585542" cy="633186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ED21454-01CF-D605-6F83-C5D090E3516F}"/>
                </a:ext>
              </a:extLst>
            </p:cNvPr>
            <p:cNvSpPr/>
            <p:nvPr/>
          </p:nvSpPr>
          <p:spPr>
            <a:xfrm>
              <a:off x="378545" y="267779"/>
              <a:ext cx="11585542" cy="6400800"/>
            </a:xfrm>
            <a:prstGeom prst="rect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FF8E138-7319-2AC7-9F4A-36DA3C4CCAD3}"/>
                </a:ext>
              </a:extLst>
            </p:cNvPr>
            <p:cNvSpPr/>
            <p:nvPr/>
          </p:nvSpPr>
          <p:spPr>
            <a:xfrm>
              <a:off x="303229" y="193249"/>
              <a:ext cx="11585542" cy="64008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72580B0-2A2F-69C2-2CD3-BA6DE6B28AB7}"/>
                </a:ext>
              </a:extLst>
            </p:cNvPr>
            <p:cNvSpPr/>
            <p:nvPr/>
          </p:nvSpPr>
          <p:spPr>
            <a:xfrm>
              <a:off x="303229" y="189421"/>
              <a:ext cx="11585542" cy="469605"/>
            </a:xfrm>
            <a:prstGeom prst="rect">
              <a:avLst/>
            </a:prstGeom>
            <a:pattFill prst="sm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31750">
              <a:solidFill>
                <a:schemeClr val="tx2">
                  <a:lumMod val="75000"/>
                </a:schemeClr>
              </a:solidFill>
            </a:ln>
            <a:effectLst>
              <a:outerShdw dist="63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723900" lvl="2">
                <a:defRPr/>
              </a:pPr>
              <a:r>
                <a:rPr lang="zh-TW" altLang="en-US" sz="2400" b="1" kern="0" dirty="0">
                  <a:ln w="9525">
                    <a:solidFill>
                      <a:srgbClr val="44546A">
                        <a:lumMod val="75000"/>
                      </a:srgbClr>
                    </a:solidFill>
                  </a:ln>
                  <a:solidFill>
                    <a:srgbClr val="FF7C80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個人展示</a:t>
              </a:r>
              <a:endParaRPr lang="ko-KR" altLang="en-US" sz="2400" dirty="0">
                <a:ln w="9525">
                  <a:solidFill>
                    <a:schemeClr val="tx1"/>
                  </a:solidFill>
                </a:ln>
                <a:solidFill>
                  <a:prstClr val="white">
                    <a:lumMod val="50000"/>
                  </a:prstClr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023B39E-912C-802C-5C17-744A46050F7A}"/>
                </a:ext>
              </a:extLst>
            </p:cNvPr>
            <p:cNvSpPr/>
            <p:nvPr/>
          </p:nvSpPr>
          <p:spPr>
            <a:xfrm>
              <a:off x="11207988" y="304520"/>
              <a:ext cx="180000" cy="180000"/>
            </a:xfrm>
            <a:prstGeom prst="ellipse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D689698-AF66-1421-D912-F2E46C911DEA}"/>
                </a:ext>
              </a:extLst>
            </p:cNvPr>
            <p:cNvSpPr/>
            <p:nvPr/>
          </p:nvSpPr>
          <p:spPr>
            <a:xfrm>
              <a:off x="11506949" y="304520"/>
              <a:ext cx="180000" cy="180000"/>
            </a:xfrm>
            <a:prstGeom prst="ellipse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31A03F6-6D5F-B590-89B4-898E442D64EF}"/>
                </a:ext>
              </a:extLst>
            </p:cNvPr>
            <p:cNvSpPr/>
            <p:nvPr/>
          </p:nvSpPr>
          <p:spPr>
            <a:xfrm>
              <a:off x="303229" y="193249"/>
              <a:ext cx="500783" cy="469604"/>
            </a:xfrm>
            <a:prstGeom prst="rect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grpSp>
          <p:nvGrpSpPr>
            <p:cNvPr id="22" name="Group 16">
              <a:extLst>
                <a:ext uri="{FF2B5EF4-FFF2-40B4-BE49-F238E27FC236}">
                  <a16:creationId xmlns:a16="http://schemas.microsoft.com/office/drawing/2014/main" id="{11255E9F-76E7-C9B1-D0AF-0ED1177971A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40700" y="287246"/>
              <a:ext cx="225839" cy="259579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ED916E8B-F449-9F03-AB47-3C76598949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F3DEED97-16CB-40A7-BAF6-D821967D7A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F95D0993-DCC4-5383-0FE2-AB3EA034EF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34CC5D06-E90D-237F-F3A7-3CCFC76ABC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</p:grpSp>
      </p:grpSp>
      <p:sp>
        <p:nvSpPr>
          <p:cNvPr id="45" name="직사각형 24">
            <a:extLst>
              <a:ext uri="{FF2B5EF4-FFF2-40B4-BE49-F238E27FC236}">
                <a16:creationId xmlns:a16="http://schemas.microsoft.com/office/drawing/2014/main" id="{92C4E9B3-12A6-49D5-B046-3B968748E4F8}"/>
              </a:ext>
            </a:extLst>
          </p:cNvPr>
          <p:cNvSpPr/>
          <p:nvPr/>
        </p:nvSpPr>
        <p:spPr>
          <a:xfrm>
            <a:off x="1388961" y="1753234"/>
            <a:ext cx="4470599" cy="4431581"/>
          </a:xfrm>
          <a:prstGeom prst="rect">
            <a:avLst/>
          </a:prstGeom>
          <a:pattFill prst="ltUpDiag">
            <a:fgClr>
              <a:schemeClr val="tx1">
                <a:lumMod val="65000"/>
                <a:lumOff val="35000"/>
              </a:schemeClr>
            </a:fgClr>
            <a:bgClr>
              <a:schemeClr val="bg1"/>
            </a:bgClr>
          </a:patt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Noto Sans TC Medium" panose="020B0600000000000000" pitchFamily="34" charset="-128"/>
            </a:endParaRPr>
          </a:p>
        </p:txBody>
      </p:sp>
      <p:sp>
        <p:nvSpPr>
          <p:cNvPr id="26" name="矩形: 圆角 1">
            <a:extLst>
              <a:ext uri="{FF2B5EF4-FFF2-40B4-BE49-F238E27FC236}">
                <a16:creationId xmlns:a16="http://schemas.microsoft.com/office/drawing/2014/main" id="{48DDBACE-AEB1-4A59-95BB-50CFDF66B6C1}"/>
              </a:ext>
            </a:extLst>
          </p:cNvPr>
          <p:cNvSpPr/>
          <p:nvPr/>
        </p:nvSpPr>
        <p:spPr>
          <a:xfrm>
            <a:off x="1263650" y="1597743"/>
            <a:ext cx="4472940" cy="4431581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TC Medium" panose="020B0600000000000000" pitchFamily="34" charset="-128"/>
              <a:ea typeface="Noto Sans TC Medium" panose="020B0600000000000000" pitchFamily="34" charset="-128"/>
              <a:cs typeface="+mn-ea"/>
              <a:sym typeface="+mn-lt"/>
            </a:endParaRPr>
          </a:p>
        </p:txBody>
      </p:sp>
      <p:sp>
        <p:nvSpPr>
          <p:cNvPr id="27" name="矩形: 圆角 2">
            <a:extLst>
              <a:ext uri="{FF2B5EF4-FFF2-40B4-BE49-F238E27FC236}">
                <a16:creationId xmlns:a16="http://schemas.microsoft.com/office/drawing/2014/main" id="{A6346C99-2CFC-46CD-B56A-95BA55B3CBFD}"/>
              </a:ext>
            </a:extLst>
          </p:cNvPr>
          <p:cNvSpPr/>
          <p:nvPr/>
        </p:nvSpPr>
        <p:spPr>
          <a:xfrm>
            <a:off x="1753532" y="1282081"/>
            <a:ext cx="3493121" cy="631640"/>
          </a:xfrm>
          <a:prstGeom prst="rect">
            <a:avLst/>
          </a:prstGeom>
          <a:solidFill>
            <a:srgbClr val="FF7C80"/>
          </a:solidFill>
          <a:ln w="19050">
            <a:solidFill>
              <a:srgbClr val="0707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Noto Sans TC Medium" panose="020B0600000000000000" pitchFamily="34" charset="-128"/>
              <a:ea typeface="Noto Sans TC Medium" panose="020B0600000000000000" pitchFamily="34" charset="-128"/>
              <a:cs typeface="+mn-ea"/>
              <a:sym typeface="+mn-lt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49E8712-4CD2-4A7B-B26B-E03F395326F5}"/>
              </a:ext>
            </a:extLst>
          </p:cNvPr>
          <p:cNvSpPr/>
          <p:nvPr/>
        </p:nvSpPr>
        <p:spPr>
          <a:xfrm>
            <a:off x="2349382" y="1368135"/>
            <a:ext cx="2301875" cy="4603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  <a:cs typeface="+mn-ea"/>
                <a:sym typeface="+mn-lt"/>
              </a:rPr>
              <a:t>功能</a:t>
            </a:r>
            <a:endParaRPr lang="zh-CN" altLang="en-US" sz="2400" b="1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  <a:cs typeface="+mn-ea"/>
              <a:sym typeface="+mn-lt"/>
            </a:endParaRPr>
          </a:p>
        </p:txBody>
      </p:sp>
      <p:sp>
        <p:nvSpPr>
          <p:cNvPr id="46" name="직사각형 24">
            <a:extLst>
              <a:ext uri="{FF2B5EF4-FFF2-40B4-BE49-F238E27FC236}">
                <a16:creationId xmlns:a16="http://schemas.microsoft.com/office/drawing/2014/main" id="{BA00F348-5A4D-4195-A226-B9CF8C22E65C}"/>
              </a:ext>
            </a:extLst>
          </p:cNvPr>
          <p:cNvSpPr/>
          <p:nvPr/>
        </p:nvSpPr>
        <p:spPr>
          <a:xfrm>
            <a:off x="6578380" y="1753233"/>
            <a:ext cx="4470599" cy="4431581"/>
          </a:xfrm>
          <a:prstGeom prst="rect">
            <a:avLst/>
          </a:prstGeom>
          <a:pattFill prst="ltUpDiag">
            <a:fgClr>
              <a:schemeClr val="tx1">
                <a:lumMod val="65000"/>
                <a:lumOff val="35000"/>
              </a:schemeClr>
            </a:fgClr>
            <a:bgClr>
              <a:schemeClr val="bg1"/>
            </a:bgClr>
          </a:patt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Noto Sans TC Medium" panose="020B0600000000000000" pitchFamily="34" charset="-128"/>
            </a:endParaRPr>
          </a:p>
        </p:txBody>
      </p:sp>
      <p:sp>
        <p:nvSpPr>
          <p:cNvPr id="29" name="矩形: 圆角 5">
            <a:extLst>
              <a:ext uri="{FF2B5EF4-FFF2-40B4-BE49-F238E27FC236}">
                <a16:creationId xmlns:a16="http://schemas.microsoft.com/office/drawing/2014/main" id="{5758E8AB-8396-47A6-8F07-F0B3FBF6071F}"/>
              </a:ext>
            </a:extLst>
          </p:cNvPr>
          <p:cNvSpPr/>
          <p:nvPr/>
        </p:nvSpPr>
        <p:spPr>
          <a:xfrm>
            <a:off x="6455410" y="1597743"/>
            <a:ext cx="4472940" cy="4431581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TC Medium" panose="020B0600000000000000" pitchFamily="34" charset="-128"/>
              <a:ea typeface="Noto Sans TC Medium" panose="020B0600000000000000" pitchFamily="34" charset="-128"/>
              <a:cs typeface="+mn-ea"/>
              <a:sym typeface="+mn-lt"/>
            </a:endParaRPr>
          </a:p>
        </p:txBody>
      </p:sp>
      <p:sp>
        <p:nvSpPr>
          <p:cNvPr id="30" name="矩形: 圆角 6">
            <a:extLst>
              <a:ext uri="{FF2B5EF4-FFF2-40B4-BE49-F238E27FC236}">
                <a16:creationId xmlns:a16="http://schemas.microsoft.com/office/drawing/2014/main" id="{3D16DD0F-8C2E-49F8-8A66-1D1590202D0F}"/>
              </a:ext>
            </a:extLst>
          </p:cNvPr>
          <p:cNvSpPr/>
          <p:nvPr/>
        </p:nvSpPr>
        <p:spPr>
          <a:xfrm>
            <a:off x="6945111" y="1282081"/>
            <a:ext cx="3493121" cy="631640"/>
          </a:xfrm>
          <a:prstGeom prst="rect">
            <a:avLst/>
          </a:prstGeom>
          <a:solidFill>
            <a:srgbClr val="366D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Noto Sans TC Medium" panose="020B0600000000000000" pitchFamily="34" charset="-128"/>
              <a:ea typeface="Noto Sans TC Medium" panose="020B0600000000000000" pitchFamily="34" charset="-128"/>
              <a:cs typeface="+mn-ea"/>
              <a:sym typeface="+mn-lt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002BF11-4DA6-4610-974A-0A43A199088D}"/>
              </a:ext>
            </a:extLst>
          </p:cNvPr>
          <p:cNvSpPr/>
          <p:nvPr/>
        </p:nvSpPr>
        <p:spPr>
          <a:xfrm>
            <a:off x="7540507" y="1368135"/>
            <a:ext cx="2301875" cy="4603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  <a:cs typeface="+mn-ea"/>
                <a:sym typeface="+mn-lt"/>
              </a:rPr>
              <a:t>技術</a:t>
            </a:r>
            <a:endParaRPr lang="zh-CN" altLang="en-US" sz="2400" b="1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861406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241</Words>
  <Application>Microsoft Office PowerPoint</Application>
  <PresentationFormat>寬螢幕</PresentationFormat>
  <Paragraphs>93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2" baseType="lpstr">
      <vt:lpstr>맑은 고딕</vt:lpstr>
      <vt:lpstr>Noto Sans SC Medium</vt:lpstr>
      <vt:lpstr>Noto Sans TC Light</vt:lpstr>
      <vt:lpstr>Noto Sans TC Medium</vt:lpstr>
      <vt:lpstr>Arial</vt:lpstr>
      <vt:lpstr>Wingdings</vt:lpstr>
      <vt:lpstr>1_Office 테마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賴孟賢</cp:lastModifiedBy>
  <cp:revision>103</cp:revision>
  <dcterms:created xsi:type="dcterms:W3CDTF">2022-12-05T16:54:57Z</dcterms:created>
  <dcterms:modified xsi:type="dcterms:W3CDTF">2023-05-21T10:36:19Z</dcterms:modified>
</cp:coreProperties>
</file>