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F8DA25-E317-40D8-9FDB-A2EA806FB683}">
  <a:tblStyle styleId="{CFF8DA25-E317-40D8-9FDB-A2EA806FB6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F1237EF-39B7-4375-92CF-62C41BA54C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9f70483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f9f7048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fa17a299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2fa17a29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a17a29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fa17a29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fa17a299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2fa17a29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fa17a2994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fa17a29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fa17a2994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2fa17a29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fa17a2994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fa17a299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ed0d5dce0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ed0d5dce0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ed0d5dce0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ed0d5dce0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fa17a299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fa17a299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fa17a299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fa17a299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d0d5dce0_1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ed0d5dce0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d0d5dce0_1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ed0d5dce0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d0d5dce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ed0d5dce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d0d5dce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ed0d5dce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Google Shape;16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Google Shape;6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Google Shape;82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Google Shape;88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-(3/7)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24/49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-(4/5)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8/25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(24/49)*(7/12) + (8/25)*(5/12)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5" name="Google Shape;435;p34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34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34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4" name="Google Shape;444;p34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34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34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-(1/5)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8/25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-(6/7)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12/49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(8/25)*(5/12) + (12/49)*(7/12)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5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7" name="Google Shape;457;p35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8" name="Google Shape;458;p35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9" name="Google Shape;459;p35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5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35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68" name="Google Shape;468;p35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35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35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 let us split on temperature!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Notice that this is the same thing we did with 1D decision trees, except now we examine more possible splits (due to more features) to determine the best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Now for each child, we have to again determine the best split, accounting for all possible splits across all features.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4" name="Google Shape;484;p36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36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36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7" name="Google Shape;487;p36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36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95" name="Google Shape;495;p37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99" name="Google Shape;499;p37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37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37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02" name="Google Shape;502;p37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37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37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{CF1237EF-39B7-4375-92CF-62C41BA54C9B}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98.4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Google Shape;505;p37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{CF1237EF-39B7-4375-92CF-62C41BA54C9B}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99.8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38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38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38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38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38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26" name="Google Shape;526;p38"/>
          <p:cNvSpPr txBox="1"/>
          <p:nvPr/>
        </p:nvSpPr>
        <p:spPr>
          <a:xfrm>
            <a:off x="40376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38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38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4740125" y="36725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5592375" y="36697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5" name="Google Shape;535;p38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Let’s do one more split!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9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42" name="Google Shape;542;p39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39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39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39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39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59" name="Google Shape;559;p39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39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2" name="Google Shape;562;p39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565" name="Google Shape;565;p39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6" name="Google Shape;566;p39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{CF1237EF-39B7-4375-92CF-62C41BA54C9B}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100?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73" name="Google Shape;573;p40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4" name="Google Shape;574;p40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6" name="Google Shape;576;p40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7" name="Google Shape;577;p40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0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9" name="Google Shape;579;p40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82" name="Google Shape;582;p40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Google Shape;583;p40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0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40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8" name="Google Shape;588;p40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90" name="Google Shape;590;p40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1" name="Google Shape;591;p40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0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40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6" name="Google Shape;596;p40"/>
          <p:cNvSpPr/>
          <p:nvPr/>
        </p:nvSpPr>
        <p:spPr>
          <a:xfrm>
            <a:off x="2800963" y="3883625"/>
            <a:ext cx="1025400" cy="419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2842713" y="3906125"/>
            <a:ext cx="940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98" name="Google Shape;598;p40"/>
          <p:cNvSpPr txBox="1"/>
          <p:nvPr/>
        </p:nvSpPr>
        <p:spPr>
          <a:xfrm>
            <a:off x="25966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9" name="Google Shape;599;p40"/>
          <p:cNvCxnSpPr/>
          <p:nvPr/>
        </p:nvCxnSpPr>
        <p:spPr>
          <a:xfrm>
            <a:off x="3576963" y="4264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40"/>
          <p:cNvCxnSpPr/>
          <p:nvPr/>
        </p:nvCxnSpPr>
        <p:spPr>
          <a:xfrm flipH="1">
            <a:off x="2956063" y="4247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p40"/>
          <p:cNvSpPr txBox="1"/>
          <p:nvPr/>
        </p:nvSpPr>
        <p:spPr>
          <a:xfrm>
            <a:off x="35481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2630838" y="46418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3483100" y="4639020"/>
            <a:ext cx="7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4380725" y="694025"/>
            <a:ext cx="4272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can mix and match splitting along different features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4636125" y="101500"/>
            <a:ext cx="4272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611" name="Google Shape;611;p41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</a:t>
            </a:r>
            <a:r>
              <a:rPr b="1" lang="en" sz="1800"/>
              <a:t>getBestSplitAlongAllFeatures</a:t>
            </a:r>
            <a:r>
              <a:rPr lang="en" sz="1800"/>
              <a:t>(data) ...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decisionTreeRecursive(data)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f data is pure: return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</a:t>
            </a:r>
            <a:r>
              <a:rPr b="1" lang="en" sz="1800"/>
              <a:t>getBestSplitAlongAllFeatures</a:t>
            </a:r>
            <a:r>
              <a:rPr lang="en" sz="1800"/>
              <a:t>(data)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decisionTreeRecursive(split1)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decisionTreeRecursive(split2)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617" name="Google Shape;617;p42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= </a:t>
            </a:r>
            <a:r>
              <a:rPr lang="en" sz="1800"/>
              <a:t>input data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featureIndex = node.featureIndex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data[featureIndex]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623" name="Google Shape;623;p43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83100" y="2597925"/>
            <a:ext cx="7913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Trees: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lang="en" sz="2300">
                <a:solidFill>
                  <a:srgbClr val="F3F3F3"/>
                </a:solidFill>
              </a:rPr>
              <a:t>recursively link together decision stumps to achieve a “pure” classification of the training data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629" name="Google Shape;629;p44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7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7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7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225450" y="1787288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Two ways to visualize the same decision tree: </a:t>
            </a:r>
            <a:r>
              <a:rPr b="1" lang="en" sz="1800">
                <a:solidFill>
                  <a:schemeClr val="lt1"/>
                </a:solidFill>
              </a:rPr>
              <a:t>number line</a:t>
            </a:r>
            <a:r>
              <a:rPr lang="en" sz="1800">
                <a:solidFill>
                  <a:schemeClr val="lt1"/>
                </a:solidFill>
              </a:rPr>
              <a:t> or </a:t>
            </a:r>
            <a:r>
              <a:rPr b="1" lang="en" sz="1800">
                <a:solidFill>
                  <a:schemeClr val="lt1"/>
                </a:solidFill>
              </a:rPr>
              <a:t>tree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298" name="Google Shape;298;p27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27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7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4" name="Google Shape;304;p27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7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27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7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27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6" name="Google Shape;316;p27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7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27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2" name="Google Shape;322;p27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27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7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1" name="Google Shape;341;p28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8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8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Google Shape;347;p28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8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28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5" name="Google Shape;355;p28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8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8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2" name="Google Shape;362;p28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8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28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6" name="Google Shape;366;p28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8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28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4387375" y="838050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30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30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31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31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2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{CFF8DA25-E317-40D8-9FDB-A2EA806FB683}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32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A2:</a:t>
            </a:r>
            <a:r>
              <a:rPr lang="en" sz="2600">
                <a:solidFill>
                  <a:schemeClr val="lt1"/>
                </a:solidFill>
              </a:rPr>
              <a:t> The same way we did for decision stumps!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/>
        </p:nvSpPr>
        <p:spPr>
          <a:xfrm>
            <a:off x="175000" y="3209550"/>
            <a:ext cx="88596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Which split is better?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Let’s calculate the Gini impurities for each!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0" name="Google Shape;410;p33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2" name="Google Shape;412;p33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33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33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17" name="Google Shape;417;p33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1" name="Google Shape;421;p33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33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33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