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Montserrat"/>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E9BC19-2BBC-4667-A118-F76B1E2E8465}">
  <a:tblStyle styleId="{D5E9BC19-2BBC-4667-A118-F76B1E2E84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2a18e783d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18e783d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2a584a84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584a84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2d0f5ddb8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d0f5ddb8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2d0f5ddb8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d0f5ddb8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7" name="Shape 1247"/>
        <p:cNvGrpSpPr/>
        <p:nvPr/>
      </p:nvGrpSpPr>
      <p:grpSpPr>
        <a:xfrm>
          <a:off x="0" y="0"/>
          <a:ext cx="0" cy="0"/>
          <a:chOff x="0" y="0"/>
          <a:chExt cx="0" cy="0"/>
        </a:xfrm>
      </p:grpSpPr>
      <p:sp>
        <p:nvSpPr>
          <p:cNvPr id="1248" name="Google Shape;1248;g2d0f5ddb80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2d0f5ddb80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8" name="Shape 1588"/>
        <p:cNvGrpSpPr/>
        <p:nvPr/>
      </p:nvGrpSpPr>
      <p:grpSpPr>
        <a:xfrm>
          <a:off x="0" y="0"/>
          <a:ext cx="0" cy="0"/>
          <a:chOff x="0" y="0"/>
          <a:chExt cx="0" cy="0"/>
        </a:xfrm>
      </p:grpSpPr>
      <p:sp>
        <p:nvSpPr>
          <p:cNvPr id="1589" name="Google Shape;1589;g2d0f5ddb80_0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2d0f5ddb80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8" name="Shape 1928"/>
        <p:cNvGrpSpPr/>
        <p:nvPr/>
      </p:nvGrpSpPr>
      <p:grpSpPr>
        <a:xfrm>
          <a:off x="0" y="0"/>
          <a:ext cx="0" cy="0"/>
          <a:chOff x="0" y="0"/>
          <a:chExt cx="0" cy="0"/>
        </a:xfrm>
      </p:grpSpPr>
      <p:sp>
        <p:nvSpPr>
          <p:cNvPr id="1929" name="Google Shape;1929;g2d0f5ddb80_0_2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2d0f5ddb80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6" name="Shape 2256"/>
        <p:cNvGrpSpPr/>
        <p:nvPr/>
      </p:nvGrpSpPr>
      <p:grpSpPr>
        <a:xfrm>
          <a:off x="0" y="0"/>
          <a:ext cx="0" cy="0"/>
          <a:chOff x="0" y="0"/>
          <a:chExt cx="0" cy="0"/>
        </a:xfrm>
      </p:grpSpPr>
      <p:sp>
        <p:nvSpPr>
          <p:cNvPr id="2257" name="Google Shape;2257;g2d0f5ddb80_0_2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2d0f5ddb80_0_2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2d0f5ddb80_0_2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2d0f5ddb80_0_2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0" name="Shape 2920"/>
        <p:cNvGrpSpPr/>
        <p:nvPr/>
      </p:nvGrpSpPr>
      <p:grpSpPr>
        <a:xfrm>
          <a:off x="0" y="0"/>
          <a:ext cx="0" cy="0"/>
          <a:chOff x="0" y="0"/>
          <a:chExt cx="0" cy="0"/>
        </a:xfrm>
      </p:grpSpPr>
      <p:sp>
        <p:nvSpPr>
          <p:cNvPr id="2921" name="Google Shape;2921;g2d0f5ddb80_0_3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2" name="Google Shape;2922;g2d0f5ddb80_0_3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2" name="Shape 3252"/>
        <p:cNvGrpSpPr/>
        <p:nvPr/>
      </p:nvGrpSpPr>
      <p:grpSpPr>
        <a:xfrm>
          <a:off x="0" y="0"/>
          <a:ext cx="0" cy="0"/>
          <a:chOff x="0" y="0"/>
          <a:chExt cx="0" cy="0"/>
        </a:xfrm>
      </p:grpSpPr>
      <p:sp>
        <p:nvSpPr>
          <p:cNvPr id="3253" name="Google Shape;3253;g2d0f5ddb80_0_3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4" name="Google Shape;3254;g2d0f5ddb80_0_3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1" name="Shape 3271"/>
        <p:cNvGrpSpPr/>
        <p:nvPr/>
      </p:nvGrpSpPr>
      <p:grpSpPr>
        <a:xfrm>
          <a:off x="0" y="0"/>
          <a:ext cx="0" cy="0"/>
          <a:chOff x="0" y="0"/>
          <a:chExt cx="0" cy="0"/>
        </a:xfrm>
      </p:grpSpPr>
      <p:sp>
        <p:nvSpPr>
          <p:cNvPr id="3272" name="Google Shape;3272;g2d0f5ddb80_0_4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3" name="Google Shape;3273;g2d0f5ddb80_0_4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9" name="Shape 3289"/>
        <p:cNvGrpSpPr/>
        <p:nvPr/>
      </p:nvGrpSpPr>
      <p:grpSpPr>
        <a:xfrm>
          <a:off x="0" y="0"/>
          <a:ext cx="0" cy="0"/>
          <a:chOff x="0" y="0"/>
          <a:chExt cx="0" cy="0"/>
        </a:xfrm>
      </p:grpSpPr>
      <p:sp>
        <p:nvSpPr>
          <p:cNvPr id="3290" name="Google Shape;3290;g2d0f5ddb80_0_3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2d0f5ddb80_0_3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8" name="Shape 3628"/>
        <p:cNvGrpSpPr/>
        <p:nvPr/>
      </p:nvGrpSpPr>
      <p:grpSpPr>
        <a:xfrm>
          <a:off x="0" y="0"/>
          <a:ext cx="0" cy="0"/>
          <a:chOff x="0" y="0"/>
          <a:chExt cx="0" cy="0"/>
        </a:xfrm>
      </p:grpSpPr>
      <p:sp>
        <p:nvSpPr>
          <p:cNvPr id="3629" name="Google Shape;3629;g2d0f5ddb80_0_4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0" name="Google Shape;3630;g2d0f5ddb80_0_4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7" name="Shape 3967"/>
        <p:cNvGrpSpPr/>
        <p:nvPr/>
      </p:nvGrpSpPr>
      <p:grpSpPr>
        <a:xfrm>
          <a:off x="0" y="0"/>
          <a:ext cx="0" cy="0"/>
          <a:chOff x="0" y="0"/>
          <a:chExt cx="0" cy="0"/>
        </a:xfrm>
      </p:grpSpPr>
      <p:sp>
        <p:nvSpPr>
          <p:cNvPr id="3968" name="Google Shape;3968;g2d0f5ddb80_0_5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9" name="Google Shape;3969;g2d0f5ddb80_0_5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0" name="Shape 4000"/>
        <p:cNvGrpSpPr/>
        <p:nvPr/>
      </p:nvGrpSpPr>
      <p:grpSpPr>
        <a:xfrm>
          <a:off x="0" y="0"/>
          <a:ext cx="0" cy="0"/>
          <a:chOff x="0" y="0"/>
          <a:chExt cx="0" cy="0"/>
        </a:xfrm>
      </p:grpSpPr>
      <p:sp>
        <p:nvSpPr>
          <p:cNvPr id="4001" name="Google Shape;4001;g2d0f5ddb80_0_5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2" name="Google Shape;4002;g2d0f5ddb80_0_5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2" name="Shape 4052"/>
        <p:cNvGrpSpPr/>
        <p:nvPr/>
      </p:nvGrpSpPr>
      <p:grpSpPr>
        <a:xfrm>
          <a:off x="0" y="0"/>
          <a:ext cx="0" cy="0"/>
          <a:chOff x="0" y="0"/>
          <a:chExt cx="0" cy="0"/>
        </a:xfrm>
      </p:grpSpPr>
      <p:sp>
        <p:nvSpPr>
          <p:cNvPr id="4053" name="Google Shape;4053;g2d0f5ddb80_0_5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4" name="Google Shape;4054;g2d0f5ddb80_0_5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5" name="Shape 4105"/>
        <p:cNvGrpSpPr/>
        <p:nvPr/>
      </p:nvGrpSpPr>
      <p:grpSpPr>
        <a:xfrm>
          <a:off x="0" y="0"/>
          <a:ext cx="0" cy="0"/>
          <a:chOff x="0" y="0"/>
          <a:chExt cx="0" cy="0"/>
        </a:xfrm>
      </p:grpSpPr>
      <p:sp>
        <p:nvSpPr>
          <p:cNvPr id="4106" name="Google Shape;4106;g2d0f5ddb80_0_5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7" name="Google Shape;4107;g2d0f5ddb80_0_5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8" name="Shape 4138"/>
        <p:cNvGrpSpPr/>
        <p:nvPr/>
      </p:nvGrpSpPr>
      <p:grpSpPr>
        <a:xfrm>
          <a:off x="0" y="0"/>
          <a:ext cx="0" cy="0"/>
          <a:chOff x="0" y="0"/>
          <a:chExt cx="0" cy="0"/>
        </a:xfrm>
      </p:grpSpPr>
      <p:sp>
        <p:nvSpPr>
          <p:cNvPr id="4139" name="Google Shape;4139;g2d0f5ddb80_0_5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0" name="Google Shape;4140;g2d0f5ddb80_0_5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1" name="Shape 4171"/>
        <p:cNvGrpSpPr/>
        <p:nvPr/>
      </p:nvGrpSpPr>
      <p:grpSpPr>
        <a:xfrm>
          <a:off x="0" y="0"/>
          <a:ext cx="0" cy="0"/>
          <a:chOff x="0" y="0"/>
          <a:chExt cx="0" cy="0"/>
        </a:xfrm>
      </p:grpSpPr>
      <p:sp>
        <p:nvSpPr>
          <p:cNvPr id="4172" name="Google Shape;4172;g2d0f5ddb80_0_5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3" name="Google Shape;4173;g2d0f5ddb80_0_5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a18e783d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18e783d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9" name="Shape 4499"/>
        <p:cNvGrpSpPr/>
        <p:nvPr/>
      </p:nvGrpSpPr>
      <p:grpSpPr>
        <a:xfrm>
          <a:off x="0" y="0"/>
          <a:ext cx="0" cy="0"/>
          <a:chOff x="0" y="0"/>
          <a:chExt cx="0" cy="0"/>
        </a:xfrm>
      </p:grpSpPr>
      <p:sp>
        <p:nvSpPr>
          <p:cNvPr id="4500" name="Google Shape;4500;g2d0f5ddb80_0_6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1" name="Google Shape;4501;g2d0f5ddb80_0_6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7" name="Shape 4827"/>
        <p:cNvGrpSpPr/>
        <p:nvPr/>
      </p:nvGrpSpPr>
      <p:grpSpPr>
        <a:xfrm>
          <a:off x="0" y="0"/>
          <a:ext cx="0" cy="0"/>
          <a:chOff x="0" y="0"/>
          <a:chExt cx="0" cy="0"/>
        </a:xfrm>
      </p:grpSpPr>
      <p:sp>
        <p:nvSpPr>
          <p:cNvPr id="4828" name="Google Shape;4828;g2d0f5ddb80_0_6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9" name="Google Shape;4829;g2d0f5ddb80_0_6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5" name="Shape 5155"/>
        <p:cNvGrpSpPr/>
        <p:nvPr/>
      </p:nvGrpSpPr>
      <p:grpSpPr>
        <a:xfrm>
          <a:off x="0" y="0"/>
          <a:ext cx="0" cy="0"/>
          <a:chOff x="0" y="0"/>
          <a:chExt cx="0" cy="0"/>
        </a:xfrm>
      </p:grpSpPr>
      <p:sp>
        <p:nvSpPr>
          <p:cNvPr id="5156" name="Google Shape;5156;g2d0f5ddb80_0_6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7" name="Google Shape;5157;g2d0f5ddb80_0_6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8" name="Shape 5188"/>
        <p:cNvGrpSpPr/>
        <p:nvPr/>
      </p:nvGrpSpPr>
      <p:grpSpPr>
        <a:xfrm>
          <a:off x="0" y="0"/>
          <a:ext cx="0" cy="0"/>
          <a:chOff x="0" y="0"/>
          <a:chExt cx="0" cy="0"/>
        </a:xfrm>
      </p:grpSpPr>
      <p:sp>
        <p:nvSpPr>
          <p:cNvPr id="5189" name="Google Shape;5189;g2d0f5ddb80_0_6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0" name="Google Shape;5190;g2d0f5ddb80_0_6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6" name="Shape 5516"/>
        <p:cNvGrpSpPr/>
        <p:nvPr/>
      </p:nvGrpSpPr>
      <p:grpSpPr>
        <a:xfrm>
          <a:off x="0" y="0"/>
          <a:ext cx="0" cy="0"/>
          <a:chOff x="0" y="0"/>
          <a:chExt cx="0" cy="0"/>
        </a:xfrm>
      </p:grpSpPr>
      <p:sp>
        <p:nvSpPr>
          <p:cNvPr id="5517" name="Google Shape;5517;g2d0f5ddb80_0_7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8" name="Google Shape;5518;g2d0f5ddb80_0_7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4" name="Shape 5844"/>
        <p:cNvGrpSpPr/>
        <p:nvPr/>
      </p:nvGrpSpPr>
      <p:grpSpPr>
        <a:xfrm>
          <a:off x="0" y="0"/>
          <a:ext cx="0" cy="0"/>
          <a:chOff x="0" y="0"/>
          <a:chExt cx="0" cy="0"/>
        </a:xfrm>
      </p:grpSpPr>
      <p:sp>
        <p:nvSpPr>
          <p:cNvPr id="5845" name="Google Shape;5845;g2d0f5ddb80_0_7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6" name="Google Shape;5846;g2d0f5ddb80_0_7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2" name="Shape 6172"/>
        <p:cNvGrpSpPr/>
        <p:nvPr/>
      </p:nvGrpSpPr>
      <p:grpSpPr>
        <a:xfrm>
          <a:off x="0" y="0"/>
          <a:ext cx="0" cy="0"/>
          <a:chOff x="0" y="0"/>
          <a:chExt cx="0" cy="0"/>
        </a:xfrm>
      </p:grpSpPr>
      <p:sp>
        <p:nvSpPr>
          <p:cNvPr id="6173" name="Google Shape;6173;g2d0f5ddb80_0_7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4" name="Google Shape;6174;g2d0f5ddb80_0_7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9" name="Shape 6209"/>
        <p:cNvGrpSpPr/>
        <p:nvPr/>
      </p:nvGrpSpPr>
      <p:grpSpPr>
        <a:xfrm>
          <a:off x="0" y="0"/>
          <a:ext cx="0" cy="0"/>
          <a:chOff x="0" y="0"/>
          <a:chExt cx="0" cy="0"/>
        </a:xfrm>
      </p:grpSpPr>
      <p:sp>
        <p:nvSpPr>
          <p:cNvPr id="6210" name="Google Shape;6210;g2d0f5ddb80_0_8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1" name="Google Shape;6211;g2d0f5ddb80_0_8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5" name="Shape 6255"/>
        <p:cNvGrpSpPr/>
        <p:nvPr/>
      </p:nvGrpSpPr>
      <p:grpSpPr>
        <a:xfrm>
          <a:off x="0" y="0"/>
          <a:ext cx="0" cy="0"/>
          <a:chOff x="0" y="0"/>
          <a:chExt cx="0" cy="0"/>
        </a:xfrm>
      </p:grpSpPr>
      <p:sp>
        <p:nvSpPr>
          <p:cNvPr id="6256" name="Google Shape;6256;g2d0f5ddb80_0_8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7" name="Google Shape;6257;g2d0f5ddb80_0_8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1" name="Shape 6301"/>
        <p:cNvGrpSpPr/>
        <p:nvPr/>
      </p:nvGrpSpPr>
      <p:grpSpPr>
        <a:xfrm>
          <a:off x="0" y="0"/>
          <a:ext cx="0" cy="0"/>
          <a:chOff x="0" y="0"/>
          <a:chExt cx="0" cy="0"/>
        </a:xfrm>
      </p:grpSpPr>
      <p:sp>
        <p:nvSpPr>
          <p:cNvPr id="6302" name="Google Shape;6302;g2d0f5ddb80_0_8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3" name="Google Shape;6303;g2d0f5ddb80_0_8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a18e783d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18e783d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7" name="Shape 6347"/>
        <p:cNvGrpSpPr/>
        <p:nvPr/>
      </p:nvGrpSpPr>
      <p:grpSpPr>
        <a:xfrm>
          <a:off x="0" y="0"/>
          <a:ext cx="0" cy="0"/>
          <a:chOff x="0" y="0"/>
          <a:chExt cx="0" cy="0"/>
        </a:xfrm>
      </p:grpSpPr>
      <p:sp>
        <p:nvSpPr>
          <p:cNvPr id="6348" name="Google Shape;6348;g2d0f5ddb80_0_8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9" name="Google Shape;6349;g2d0f5ddb80_0_8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3" name="Shape 6393"/>
        <p:cNvGrpSpPr/>
        <p:nvPr/>
      </p:nvGrpSpPr>
      <p:grpSpPr>
        <a:xfrm>
          <a:off x="0" y="0"/>
          <a:ext cx="0" cy="0"/>
          <a:chOff x="0" y="0"/>
          <a:chExt cx="0" cy="0"/>
        </a:xfrm>
      </p:grpSpPr>
      <p:sp>
        <p:nvSpPr>
          <p:cNvPr id="6394" name="Google Shape;6394;g2d0f5ddb80_0_8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5" name="Google Shape;6395;g2d0f5ddb80_0_8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3" name="Shape 6403"/>
        <p:cNvGrpSpPr/>
        <p:nvPr/>
      </p:nvGrpSpPr>
      <p:grpSpPr>
        <a:xfrm>
          <a:off x="0" y="0"/>
          <a:ext cx="0" cy="0"/>
          <a:chOff x="0" y="0"/>
          <a:chExt cx="0" cy="0"/>
        </a:xfrm>
      </p:grpSpPr>
      <p:sp>
        <p:nvSpPr>
          <p:cNvPr id="6404" name="Google Shape;6404;g2d0f5ddb80_0_8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5" name="Google Shape;6405;g2d0f5ddb80_0_8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2" name="Shape 6412"/>
        <p:cNvGrpSpPr/>
        <p:nvPr/>
      </p:nvGrpSpPr>
      <p:grpSpPr>
        <a:xfrm>
          <a:off x="0" y="0"/>
          <a:ext cx="0" cy="0"/>
          <a:chOff x="0" y="0"/>
          <a:chExt cx="0" cy="0"/>
        </a:xfrm>
      </p:grpSpPr>
      <p:sp>
        <p:nvSpPr>
          <p:cNvPr id="6413" name="Google Shape;6413;g2d0f5ddb80_0_8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4" name="Google Shape;6414;g2d0f5ddb80_0_8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1" name="Shape 6421"/>
        <p:cNvGrpSpPr/>
        <p:nvPr/>
      </p:nvGrpSpPr>
      <p:grpSpPr>
        <a:xfrm>
          <a:off x="0" y="0"/>
          <a:ext cx="0" cy="0"/>
          <a:chOff x="0" y="0"/>
          <a:chExt cx="0" cy="0"/>
        </a:xfrm>
      </p:grpSpPr>
      <p:sp>
        <p:nvSpPr>
          <p:cNvPr id="6422" name="Google Shape;6422;g2d0f5ddb80_0_8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3" name="Google Shape;6423;g2d0f5ddb80_0_8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5" name="Shape 6435"/>
        <p:cNvGrpSpPr/>
        <p:nvPr/>
      </p:nvGrpSpPr>
      <p:grpSpPr>
        <a:xfrm>
          <a:off x="0" y="0"/>
          <a:ext cx="0" cy="0"/>
          <a:chOff x="0" y="0"/>
          <a:chExt cx="0" cy="0"/>
        </a:xfrm>
      </p:grpSpPr>
      <p:sp>
        <p:nvSpPr>
          <p:cNvPr id="6436" name="Google Shape;6436;g2d0f5ddb80_0_8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7" name="Google Shape;6437;g2d0f5ddb80_0_8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4" name="Shape 6444"/>
        <p:cNvGrpSpPr/>
        <p:nvPr/>
      </p:nvGrpSpPr>
      <p:grpSpPr>
        <a:xfrm>
          <a:off x="0" y="0"/>
          <a:ext cx="0" cy="0"/>
          <a:chOff x="0" y="0"/>
          <a:chExt cx="0" cy="0"/>
        </a:xfrm>
      </p:grpSpPr>
      <p:sp>
        <p:nvSpPr>
          <p:cNvPr id="6445" name="Google Shape;6445;g2d0f5ddb80_0_8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6" name="Google Shape;6446;g2d0f5ddb80_0_8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4" name="Shape 6454"/>
        <p:cNvGrpSpPr/>
        <p:nvPr/>
      </p:nvGrpSpPr>
      <p:grpSpPr>
        <a:xfrm>
          <a:off x="0" y="0"/>
          <a:ext cx="0" cy="0"/>
          <a:chOff x="0" y="0"/>
          <a:chExt cx="0" cy="0"/>
        </a:xfrm>
      </p:grpSpPr>
      <p:sp>
        <p:nvSpPr>
          <p:cNvPr id="6455" name="Google Shape;6455;g2d0f5ddb80_0_8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6" name="Google Shape;6456;g2d0f5ddb80_0_8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0" name="Shape 6470"/>
        <p:cNvGrpSpPr/>
        <p:nvPr/>
      </p:nvGrpSpPr>
      <p:grpSpPr>
        <a:xfrm>
          <a:off x="0" y="0"/>
          <a:ext cx="0" cy="0"/>
          <a:chOff x="0" y="0"/>
          <a:chExt cx="0" cy="0"/>
        </a:xfrm>
      </p:grpSpPr>
      <p:sp>
        <p:nvSpPr>
          <p:cNvPr id="6471" name="Google Shape;6471;g2d0f5ddb80_0_8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2" name="Google Shape;6472;g2d0f5ddb80_0_8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3" name="Shape 6483"/>
        <p:cNvGrpSpPr/>
        <p:nvPr/>
      </p:nvGrpSpPr>
      <p:grpSpPr>
        <a:xfrm>
          <a:off x="0" y="0"/>
          <a:ext cx="0" cy="0"/>
          <a:chOff x="0" y="0"/>
          <a:chExt cx="0" cy="0"/>
        </a:xfrm>
      </p:grpSpPr>
      <p:sp>
        <p:nvSpPr>
          <p:cNvPr id="6484" name="Google Shape;6484;g2d0f5ddb80_0_8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5" name="Google Shape;6485;g2d0f5ddb80_0_8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a18e783d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18e783d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4" name="Shape 6814"/>
        <p:cNvGrpSpPr/>
        <p:nvPr/>
      </p:nvGrpSpPr>
      <p:grpSpPr>
        <a:xfrm>
          <a:off x="0" y="0"/>
          <a:ext cx="0" cy="0"/>
          <a:chOff x="0" y="0"/>
          <a:chExt cx="0" cy="0"/>
        </a:xfrm>
      </p:grpSpPr>
      <p:sp>
        <p:nvSpPr>
          <p:cNvPr id="6815" name="Google Shape;6815;g2d0f5ddb80_0_8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6" name="Google Shape;6816;g2d0f5ddb80_0_8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6" name="Shape 7136"/>
        <p:cNvGrpSpPr/>
        <p:nvPr/>
      </p:nvGrpSpPr>
      <p:grpSpPr>
        <a:xfrm>
          <a:off x="0" y="0"/>
          <a:ext cx="0" cy="0"/>
          <a:chOff x="0" y="0"/>
          <a:chExt cx="0" cy="0"/>
        </a:xfrm>
      </p:grpSpPr>
      <p:sp>
        <p:nvSpPr>
          <p:cNvPr id="7137" name="Google Shape;7137;g2d0f5ddb80_0_9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8" name="Google Shape;7138;g2d0f5ddb80_0_9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8" name="Shape 7458"/>
        <p:cNvGrpSpPr/>
        <p:nvPr/>
      </p:nvGrpSpPr>
      <p:grpSpPr>
        <a:xfrm>
          <a:off x="0" y="0"/>
          <a:ext cx="0" cy="0"/>
          <a:chOff x="0" y="0"/>
          <a:chExt cx="0" cy="0"/>
        </a:xfrm>
      </p:grpSpPr>
      <p:sp>
        <p:nvSpPr>
          <p:cNvPr id="7459" name="Google Shape;7459;g2d0f5ddb80_0_9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0" name="Google Shape;7460;g2d0f5ddb80_0_9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3" name="Shape 7493"/>
        <p:cNvGrpSpPr/>
        <p:nvPr/>
      </p:nvGrpSpPr>
      <p:grpSpPr>
        <a:xfrm>
          <a:off x="0" y="0"/>
          <a:ext cx="0" cy="0"/>
          <a:chOff x="0" y="0"/>
          <a:chExt cx="0" cy="0"/>
        </a:xfrm>
      </p:grpSpPr>
      <p:sp>
        <p:nvSpPr>
          <p:cNvPr id="7494" name="Google Shape;7494;g2d0f5ddb80_0_9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5" name="Google Shape;7495;g2d0f5ddb80_0_9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8" name="Shape 7528"/>
        <p:cNvGrpSpPr/>
        <p:nvPr/>
      </p:nvGrpSpPr>
      <p:grpSpPr>
        <a:xfrm>
          <a:off x="0" y="0"/>
          <a:ext cx="0" cy="0"/>
          <a:chOff x="0" y="0"/>
          <a:chExt cx="0" cy="0"/>
        </a:xfrm>
      </p:grpSpPr>
      <p:sp>
        <p:nvSpPr>
          <p:cNvPr id="7529" name="Google Shape;7529;g2d0f5ddb80_0_9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0" name="Google Shape;7530;g2d0f5ddb80_0_9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3" name="Shape 7563"/>
        <p:cNvGrpSpPr/>
        <p:nvPr/>
      </p:nvGrpSpPr>
      <p:grpSpPr>
        <a:xfrm>
          <a:off x="0" y="0"/>
          <a:ext cx="0" cy="0"/>
          <a:chOff x="0" y="0"/>
          <a:chExt cx="0" cy="0"/>
        </a:xfrm>
      </p:grpSpPr>
      <p:sp>
        <p:nvSpPr>
          <p:cNvPr id="7564" name="Google Shape;7564;g2d0f5ddb80_0_9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5" name="Google Shape;7565;g2d0f5ddb80_0_9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2" name="Shape 7682"/>
        <p:cNvGrpSpPr/>
        <p:nvPr/>
      </p:nvGrpSpPr>
      <p:grpSpPr>
        <a:xfrm>
          <a:off x="0" y="0"/>
          <a:ext cx="0" cy="0"/>
          <a:chOff x="0" y="0"/>
          <a:chExt cx="0" cy="0"/>
        </a:xfrm>
      </p:grpSpPr>
      <p:sp>
        <p:nvSpPr>
          <p:cNvPr id="7683" name="Google Shape;7683;g2d0f5ddb80_0_9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4" name="Google Shape;7684;g2d0f5ddb80_0_9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1" name="Shape 7801"/>
        <p:cNvGrpSpPr/>
        <p:nvPr/>
      </p:nvGrpSpPr>
      <p:grpSpPr>
        <a:xfrm>
          <a:off x="0" y="0"/>
          <a:ext cx="0" cy="0"/>
          <a:chOff x="0" y="0"/>
          <a:chExt cx="0" cy="0"/>
        </a:xfrm>
      </p:grpSpPr>
      <p:sp>
        <p:nvSpPr>
          <p:cNvPr id="7802" name="Google Shape;7802;g2d0f5ddb80_0_8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3" name="Google Shape;7803;g2d0f5ddb80_0_8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7" name="Shape 7817"/>
        <p:cNvGrpSpPr/>
        <p:nvPr/>
      </p:nvGrpSpPr>
      <p:grpSpPr>
        <a:xfrm>
          <a:off x="0" y="0"/>
          <a:ext cx="0" cy="0"/>
          <a:chOff x="0" y="0"/>
          <a:chExt cx="0" cy="0"/>
        </a:xfrm>
      </p:grpSpPr>
      <p:sp>
        <p:nvSpPr>
          <p:cNvPr id="7818" name="Google Shape;7818;g2a584a846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9" name="Google Shape;7819;g2a584a846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2d0f5ddb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0f5ddb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2d0f5ddb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0f5ddb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a18e783d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18e783d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a18e783d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18e783d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South Fayette Pilot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41" name="Shape 241"/>
        <p:cNvGrpSpPr/>
        <p:nvPr/>
      </p:nvGrpSpPr>
      <p:grpSpPr>
        <a:xfrm>
          <a:off x="0" y="0"/>
          <a:ext cx="0" cy="0"/>
          <a:chOff x="0" y="0"/>
          <a:chExt cx="0" cy="0"/>
        </a:xfrm>
      </p:grpSpPr>
      <p:sp>
        <p:nvSpPr>
          <p:cNvPr id="242" name="Google Shape;242;p22"/>
          <p:cNvSpPr txBox="1"/>
          <p:nvPr>
            <p:ph idx="4294967295" type="title"/>
          </p:nvPr>
        </p:nvSpPr>
        <p:spPr>
          <a:xfrm>
            <a:off x="275450" y="118550"/>
            <a:ext cx="81573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500">
                <a:solidFill>
                  <a:srgbClr val="000000"/>
                </a:solidFill>
                <a:latin typeface="Lato"/>
                <a:ea typeface="Lato"/>
                <a:cs typeface="Lato"/>
                <a:sym typeface="Lato"/>
              </a:rPr>
              <a:t>The hope is that you will understand the structure and the reason why they work.     </a:t>
            </a:r>
            <a:endParaRPr sz="2500">
              <a:solidFill>
                <a:srgbClr val="000000"/>
              </a:solidFill>
              <a:latin typeface="Lato"/>
              <a:ea typeface="Lato"/>
              <a:cs typeface="Lato"/>
              <a:sym typeface="Lato"/>
            </a:endParaRPr>
          </a:p>
        </p:txBody>
      </p:sp>
      <p:pic>
        <p:nvPicPr>
          <p:cNvPr id="243" name="Google Shape;243;p22"/>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244" name="Google Shape;244;p22"/>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47" name="Google Shape;247;p22"/>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pic>
        <p:nvPicPr>
          <p:cNvPr id="248" name="Google Shape;248;p22"/>
          <p:cNvPicPr preferRelativeResize="0"/>
          <p:nvPr/>
        </p:nvPicPr>
        <p:blipFill>
          <a:blip r:embed="rId4">
            <a:alphaModFix/>
          </a:blip>
          <a:stretch>
            <a:fillRect/>
          </a:stretch>
        </p:blipFill>
        <p:spPr>
          <a:xfrm>
            <a:off x="3268125" y="678175"/>
            <a:ext cx="5164675" cy="429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52" name="Shape 252"/>
        <p:cNvGrpSpPr/>
        <p:nvPr/>
      </p:nvGrpSpPr>
      <p:grpSpPr>
        <a:xfrm>
          <a:off x="0" y="0"/>
          <a:ext cx="0" cy="0"/>
          <a:chOff x="0" y="0"/>
          <a:chExt cx="0" cy="0"/>
        </a:xfrm>
      </p:grpSpPr>
      <p:sp>
        <p:nvSpPr>
          <p:cNvPr id="253" name="Google Shape;253;p23"/>
          <p:cNvSpPr txBox="1"/>
          <p:nvPr>
            <p:ph idx="4294967295" type="title"/>
          </p:nvPr>
        </p:nvSpPr>
        <p:spPr>
          <a:xfrm>
            <a:off x="275450" y="118550"/>
            <a:ext cx="8157300" cy="108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500">
                <a:solidFill>
                  <a:srgbClr val="000000"/>
                </a:solidFill>
                <a:latin typeface="Lato"/>
                <a:ea typeface="Lato"/>
                <a:cs typeface="Lato"/>
                <a:sym typeface="Lato"/>
              </a:rPr>
              <a:t>On a broad level, neural networks are composed of layers of neurons and draw influence by way the brain works.      </a:t>
            </a:r>
            <a:endParaRPr sz="2500">
              <a:solidFill>
                <a:srgbClr val="000000"/>
              </a:solidFill>
              <a:latin typeface="Lato"/>
              <a:ea typeface="Lato"/>
              <a:cs typeface="Lato"/>
              <a:sym typeface="Lato"/>
            </a:endParaRPr>
          </a:p>
        </p:txBody>
      </p:sp>
      <p:pic>
        <p:nvPicPr>
          <p:cNvPr id="254" name="Google Shape;254;p23"/>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255" name="Google Shape;255;p23"/>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58" name="Google Shape;258;p23"/>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259" name="Google Shape;259;p23"/>
          <p:cNvSpPr/>
          <p:nvPr/>
        </p:nvSpPr>
        <p:spPr>
          <a:xfrm>
            <a:off x="3420525" y="14224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3420525" y="4834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3420525" y="171873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3420525" y="201506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3420525" y="23113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3420525" y="40640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342052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4986375" y="3097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403012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4030125" y="1826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4030125" y="24464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403012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4030125" y="31401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4030125" y="35545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4030125" y="3901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4030125" y="4248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4030125" y="4595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456307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4563075" y="1826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4563075" y="24464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456307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4563075" y="31401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4563075" y="35545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4563075" y="3901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4563075" y="4248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4563075" y="4595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23"/>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290" name="Google Shape;290;p23"/>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291" name="Google Shape;291;p23"/>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292" name="Google Shape;292;p23"/>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293" name="Google Shape;293;p23"/>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294" name="Google Shape;294;p23"/>
          <p:cNvCxnSpPr>
            <a:endCxn id="276"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295" name="Google Shape;295;p23"/>
          <p:cNvCxnSpPr>
            <a:endCxn id="277"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296" name="Google Shape;296;p23"/>
          <p:cNvCxnSpPr>
            <a:endCxn id="278"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297" name="Google Shape;297;p23"/>
          <p:cNvCxnSpPr>
            <a:endCxn id="279"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298" name="Google Shape;298;p23"/>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299" name="Google Shape;299;p23"/>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300" name="Google Shape;300;p23"/>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301" name="Google Shape;301;p23"/>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302" name="Google Shape;302;p23"/>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303" name="Google Shape;303;p23"/>
          <p:cNvCxnSpPr>
            <a:endCxn id="276"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304" name="Google Shape;304;p23"/>
          <p:cNvCxnSpPr>
            <a:endCxn id="277"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305" name="Google Shape;305;p23"/>
          <p:cNvCxnSpPr>
            <a:endCxn id="278"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306" name="Google Shape;306;p23"/>
          <p:cNvCxnSpPr>
            <a:endCxn id="279"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307" name="Google Shape;307;p23"/>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308" name="Google Shape;308;p23"/>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309" name="Google Shape;309;p23"/>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310" name="Google Shape;310;p23"/>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311" name="Google Shape;311;p23"/>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312" name="Google Shape;312;p23"/>
          <p:cNvCxnSpPr>
            <a:endCxn id="276"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313" name="Google Shape;313;p23"/>
          <p:cNvCxnSpPr>
            <a:endCxn id="277"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314" name="Google Shape;314;p23"/>
          <p:cNvCxnSpPr>
            <a:endCxn id="278"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315" name="Google Shape;315;p23"/>
          <p:cNvCxnSpPr>
            <a:endCxn id="279"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316" name="Google Shape;316;p23"/>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317" name="Google Shape;317;p23"/>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318" name="Google Shape;318;p23"/>
          <p:cNvCxnSpPr>
            <a:endCxn id="276"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319" name="Google Shape;319;p23"/>
          <p:cNvCxnSpPr>
            <a:endCxn id="279"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320" name="Google Shape;320;p23"/>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321" name="Google Shape;321;p23"/>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322" name="Google Shape;322;p23"/>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323" name="Google Shape;323;p23"/>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324" name="Google Shape;324;p23"/>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325" name="Google Shape;325;p23"/>
          <p:cNvCxnSpPr>
            <a:endCxn id="276"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326" name="Google Shape;326;p23"/>
          <p:cNvCxnSpPr>
            <a:endCxn id="277"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327" name="Google Shape;327;p23"/>
          <p:cNvCxnSpPr>
            <a:endCxn id="278"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328" name="Google Shape;328;p23"/>
          <p:cNvCxnSpPr>
            <a:endCxn id="279"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329" name="Google Shape;329;p23"/>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330" name="Google Shape;330;p23"/>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331" name="Google Shape;331;p23"/>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332" name="Google Shape;332;p23"/>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333" name="Google Shape;333;p23"/>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334" name="Google Shape;334;p23"/>
          <p:cNvCxnSpPr>
            <a:endCxn id="276"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335" name="Google Shape;335;p23"/>
          <p:cNvCxnSpPr>
            <a:endCxn id="277"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336" name="Google Shape;336;p23"/>
          <p:cNvCxnSpPr>
            <a:endCxn id="278"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337" name="Google Shape;337;p23"/>
          <p:cNvCxnSpPr>
            <a:endCxn id="279"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338" name="Google Shape;338;p23"/>
          <p:cNvCxnSpPr>
            <a:stCxn id="266"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339" name="Google Shape;339;p23"/>
          <p:cNvCxnSpPr>
            <a:stCxn id="266"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340" name="Google Shape;340;p23"/>
          <p:cNvCxnSpPr>
            <a:stCxn id="266"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341" name="Google Shape;341;p23"/>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342" name="Google Shape;342;p23"/>
          <p:cNvCxnSpPr>
            <a:stCxn id="266"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343" name="Google Shape;343;p23"/>
          <p:cNvCxnSpPr>
            <a:stCxn id="266" idx="6"/>
            <a:endCxn id="276"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344" name="Google Shape;344;p23"/>
          <p:cNvCxnSpPr>
            <a:stCxn id="266" idx="6"/>
            <a:endCxn id="277"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345" name="Google Shape;345;p23"/>
          <p:cNvCxnSpPr>
            <a:endCxn id="278"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346" name="Google Shape;346;p23"/>
          <p:cNvCxnSpPr>
            <a:endCxn id="279"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347" name="Google Shape;347;p23"/>
          <p:cNvCxnSpPr>
            <a:stCxn id="267"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348" name="Google Shape;348;p23"/>
          <p:cNvCxnSpPr>
            <a:stCxn id="267"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349" name="Google Shape;349;p23"/>
          <p:cNvCxnSpPr>
            <a:stCxn id="267"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350" name="Google Shape;350;p23"/>
          <p:cNvCxnSpPr>
            <a:stCxn id="267"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351" name="Google Shape;351;p23"/>
          <p:cNvCxnSpPr>
            <a:stCxn id="267" idx="6"/>
            <a:endCxn id="275"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352" name="Google Shape;352;p23"/>
          <p:cNvCxnSpPr>
            <a:stCxn id="267" idx="6"/>
            <a:endCxn id="276"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353" name="Google Shape;353;p23"/>
          <p:cNvCxnSpPr>
            <a:stCxn id="267" idx="6"/>
            <a:endCxn id="277"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354" name="Google Shape;354;p23"/>
          <p:cNvCxnSpPr>
            <a:stCxn id="267" idx="6"/>
            <a:endCxn id="278"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355" name="Google Shape;355;p23"/>
          <p:cNvCxnSpPr>
            <a:stCxn id="267" idx="6"/>
            <a:endCxn id="279"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356" name="Google Shape;356;p23"/>
          <p:cNvCxnSpPr>
            <a:stCxn id="268"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357" name="Google Shape;357;p23"/>
          <p:cNvCxnSpPr>
            <a:stCxn id="268"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358" name="Google Shape;358;p23"/>
          <p:cNvCxnSpPr>
            <a:stCxn id="268"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359" name="Google Shape;359;p23"/>
          <p:cNvCxnSpPr>
            <a:stCxn id="268"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360" name="Google Shape;360;p23"/>
          <p:cNvCxnSpPr>
            <a:stCxn id="268"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361" name="Google Shape;361;p23"/>
          <p:cNvCxnSpPr>
            <a:stCxn id="268" idx="6"/>
            <a:endCxn id="276"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362" name="Google Shape;362;p23"/>
          <p:cNvCxnSpPr>
            <a:stCxn id="268" idx="6"/>
            <a:endCxn id="277"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363" name="Google Shape;363;p23"/>
          <p:cNvCxnSpPr>
            <a:stCxn id="268" idx="6"/>
            <a:endCxn id="278"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364" name="Google Shape;364;p23"/>
          <p:cNvCxnSpPr>
            <a:stCxn id="268" idx="6"/>
            <a:endCxn id="279"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365" name="Google Shape;365;p23"/>
          <p:cNvCxnSpPr>
            <a:stCxn id="269"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366" name="Google Shape;366;p23"/>
          <p:cNvCxnSpPr>
            <a:stCxn id="269"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367" name="Google Shape;367;p23"/>
          <p:cNvCxnSpPr>
            <a:stCxn id="269"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368" name="Google Shape;368;p23"/>
          <p:cNvCxnSpPr>
            <a:stCxn id="269"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369" name="Google Shape;369;p23"/>
          <p:cNvCxnSpPr>
            <a:stCxn id="269"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370" name="Google Shape;370;p23"/>
          <p:cNvCxnSpPr>
            <a:stCxn id="269" idx="6"/>
            <a:endCxn id="276"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71" name="Google Shape;371;p23"/>
          <p:cNvCxnSpPr>
            <a:stCxn id="269" idx="6"/>
            <a:endCxn id="277"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72" name="Google Shape;372;p23"/>
          <p:cNvCxnSpPr>
            <a:stCxn id="269" idx="6"/>
            <a:endCxn id="278"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73" name="Google Shape;373;p23"/>
          <p:cNvCxnSpPr>
            <a:stCxn id="269" idx="6"/>
            <a:endCxn id="279"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374" name="Google Shape;374;p23"/>
          <p:cNvCxnSpPr>
            <a:stCxn id="260"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375" name="Google Shape;375;p23"/>
          <p:cNvCxnSpPr>
            <a:stCxn id="260"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376" name="Google Shape;376;p23"/>
          <p:cNvCxnSpPr>
            <a:stCxn id="260"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377" name="Google Shape;377;p23"/>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378" name="Google Shape;378;p23"/>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379" name="Google Shape;379;p23"/>
          <p:cNvCxnSpPr>
            <a:stCxn id="260" idx="6"/>
            <a:endCxn id="276"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380" name="Google Shape;380;p23"/>
          <p:cNvCxnSpPr>
            <a:stCxn id="260" idx="6"/>
            <a:endCxn id="277"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81" name="Google Shape;381;p23"/>
          <p:cNvCxnSpPr>
            <a:stCxn id="260" idx="6"/>
            <a:endCxn id="278"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82" name="Google Shape;382;p23"/>
          <p:cNvCxnSpPr>
            <a:stCxn id="260" idx="6"/>
            <a:endCxn id="279"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83" name="Google Shape;383;p23"/>
          <p:cNvCxnSpPr>
            <a:endCxn id="281"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384" name="Google Shape;384;p23"/>
          <p:cNvCxnSpPr>
            <a:endCxn id="280"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385" name="Google Shape;385;p23"/>
          <p:cNvCxnSpPr>
            <a:endCxn id="282"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386" name="Google Shape;386;p23"/>
          <p:cNvCxnSpPr>
            <a:endCxn id="283"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387" name="Google Shape;387;p23"/>
          <p:cNvCxnSpPr>
            <a:endCxn id="284"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388" name="Google Shape;388;p23"/>
          <p:cNvCxnSpPr>
            <a:endCxn id="285"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389" name="Google Shape;389;p23"/>
          <p:cNvCxnSpPr>
            <a:endCxn id="286"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390" name="Google Shape;390;p23"/>
          <p:cNvCxnSpPr>
            <a:endCxn id="287"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391" name="Google Shape;391;p23"/>
          <p:cNvCxnSpPr>
            <a:endCxn id="288"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392" name="Google Shape;392;p23"/>
          <p:cNvCxnSpPr>
            <a:endCxn id="281"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393" name="Google Shape;393;p23"/>
          <p:cNvCxnSpPr>
            <a:endCxn id="280"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394" name="Google Shape;394;p23"/>
          <p:cNvCxnSpPr>
            <a:endCxn id="282"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395" name="Google Shape;395;p23"/>
          <p:cNvCxnSpPr>
            <a:endCxn id="283"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396" name="Google Shape;396;p23"/>
          <p:cNvCxnSpPr>
            <a:endCxn id="284"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397" name="Google Shape;397;p23"/>
          <p:cNvCxnSpPr>
            <a:endCxn id="285"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398" name="Google Shape;398;p23"/>
          <p:cNvCxnSpPr>
            <a:endCxn id="286"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399" name="Google Shape;399;p23"/>
          <p:cNvCxnSpPr>
            <a:endCxn id="286"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400" name="Google Shape;400;p23"/>
          <p:cNvCxnSpPr>
            <a:endCxn id="287"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401" name="Google Shape;401;p23"/>
          <p:cNvCxnSpPr>
            <a:endCxn id="288"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402" name="Google Shape;402;p23"/>
          <p:cNvCxnSpPr>
            <a:endCxn id="281"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403" name="Google Shape;403;p23"/>
          <p:cNvCxnSpPr>
            <a:endCxn id="280"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404" name="Google Shape;404;p23"/>
          <p:cNvCxnSpPr>
            <a:endCxn id="282"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405" name="Google Shape;405;p23"/>
          <p:cNvCxnSpPr>
            <a:endCxn id="283"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406" name="Google Shape;406;p23"/>
          <p:cNvCxnSpPr>
            <a:endCxn id="284"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407" name="Google Shape;407;p23"/>
          <p:cNvCxnSpPr>
            <a:endCxn id="285"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408" name="Google Shape;408;p23"/>
          <p:cNvCxnSpPr>
            <a:endCxn id="286"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409" name="Google Shape;409;p23"/>
          <p:cNvCxnSpPr>
            <a:endCxn id="287"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410" name="Google Shape;410;p23"/>
          <p:cNvCxnSpPr>
            <a:endCxn id="288"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411" name="Google Shape;411;p23"/>
          <p:cNvCxnSpPr>
            <a:endCxn id="281"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412" name="Google Shape;412;p23"/>
          <p:cNvCxnSpPr>
            <a:endCxn id="280"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413" name="Google Shape;413;p23"/>
          <p:cNvCxnSpPr>
            <a:endCxn id="282"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414" name="Google Shape;414;p23"/>
          <p:cNvCxnSpPr>
            <a:endCxn id="283"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415" name="Google Shape;415;p23"/>
          <p:cNvCxnSpPr>
            <a:endCxn id="284"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416" name="Google Shape;416;p23"/>
          <p:cNvCxnSpPr>
            <a:endCxn id="285"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417" name="Google Shape;417;p23"/>
          <p:cNvCxnSpPr>
            <a:endCxn id="286"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418" name="Google Shape;418;p23"/>
          <p:cNvCxnSpPr>
            <a:endCxn id="287"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419" name="Google Shape;419;p23"/>
          <p:cNvCxnSpPr>
            <a:endCxn id="288"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420" name="Google Shape;420;p23"/>
          <p:cNvCxnSpPr>
            <a:endCxn id="281"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421" name="Google Shape;421;p23"/>
          <p:cNvCxnSpPr>
            <a:endCxn id="280"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422" name="Google Shape;422;p23"/>
          <p:cNvCxnSpPr>
            <a:stCxn id="275" idx="6"/>
            <a:endCxn id="282"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23" name="Google Shape;423;p23"/>
          <p:cNvCxnSpPr>
            <a:endCxn id="283"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424" name="Google Shape;424;p23"/>
          <p:cNvCxnSpPr>
            <a:endCxn id="284"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425" name="Google Shape;425;p23"/>
          <p:cNvCxnSpPr>
            <a:endCxn id="285"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426" name="Google Shape;426;p23"/>
          <p:cNvCxnSpPr>
            <a:endCxn id="286"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427" name="Google Shape;427;p23"/>
          <p:cNvCxnSpPr>
            <a:endCxn id="287"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428" name="Google Shape;428;p23"/>
          <p:cNvCxnSpPr>
            <a:endCxn id="288"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429" name="Google Shape;429;p23"/>
          <p:cNvCxnSpPr>
            <a:stCxn id="276" idx="6"/>
            <a:endCxn id="281"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430" name="Google Shape;430;p23"/>
          <p:cNvCxnSpPr>
            <a:stCxn id="276" idx="6"/>
            <a:endCxn id="280"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431" name="Google Shape;431;p23"/>
          <p:cNvCxnSpPr>
            <a:stCxn id="276" idx="6"/>
            <a:endCxn id="282"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32" name="Google Shape;432;p23"/>
          <p:cNvCxnSpPr>
            <a:stCxn id="276" idx="6"/>
            <a:endCxn id="283"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433" name="Google Shape;433;p23"/>
          <p:cNvCxnSpPr>
            <a:stCxn id="276" idx="6"/>
            <a:endCxn id="284"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434" name="Google Shape;434;p23"/>
          <p:cNvCxnSpPr>
            <a:stCxn id="276" idx="6"/>
            <a:endCxn id="285"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35" name="Google Shape;435;p23"/>
          <p:cNvCxnSpPr>
            <a:stCxn id="276" idx="6"/>
            <a:endCxn id="286"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36" name="Google Shape;436;p23"/>
          <p:cNvCxnSpPr>
            <a:stCxn id="276" idx="6"/>
            <a:endCxn id="287"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37" name="Google Shape;437;p23"/>
          <p:cNvCxnSpPr>
            <a:stCxn id="276" idx="6"/>
            <a:endCxn id="288"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438" name="Google Shape;438;p23"/>
          <p:cNvCxnSpPr>
            <a:stCxn id="277" idx="6"/>
            <a:endCxn id="281"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439" name="Google Shape;439;p23"/>
          <p:cNvCxnSpPr>
            <a:stCxn id="277" idx="6"/>
            <a:endCxn id="280"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440" name="Google Shape;440;p23"/>
          <p:cNvCxnSpPr>
            <a:stCxn id="277" idx="6"/>
            <a:endCxn id="282"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41" name="Google Shape;441;p23"/>
          <p:cNvCxnSpPr>
            <a:stCxn id="277" idx="6"/>
            <a:endCxn id="283"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42" name="Google Shape;442;p23"/>
          <p:cNvCxnSpPr>
            <a:stCxn id="277" idx="6"/>
            <a:endCxn id="284"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443" name="Google Shape;443;p23"/>
          <p:cNvCxnSpPr>
            <a:stCxn id="277" idx="6"/>
            <a:endCxn id="285"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44" name="Google Shape;444;p23"/>
          <p:cNvCxnSpPr>
            <a:stCxn id="277" idx="6"/>
            <a:endCxn id="286"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45" name="Google Shape;445;p23"/>
          <p:cNvCxnSpPr>
            <a:stCxn id="277" idx="6"/>
            <a:endCxn id="287"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446" name="Google Shape;446;p23"/>
          <p:cNvCxnSpPr>
            <a:stCxn id="277" idx="6"/>
            <a:endCxn id="288"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447" name="Google Shape;447;p23"/>
          <p:cNvCxnSpPr>
            <a:stCxn id="278" idx="6"/>
            <a:endCxn id="281"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448" name="Google Shape;448;p23"/>
          <p:cNvCxnSpPr>
            <a:stCxn id="278" idx="6"/>
            <a:endCxn id="280"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449" name="Google Shape;449;p23"/>
          <p:cNvCxnSpPr>
            <a:stCxn id="278" idx="6"/>
            <a:endCxn id="282"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450" name="Google Shape;450;p23"/>
          <p:cNvCxnSpPr>
            <a:stCxn id="278" idx="6"/>
            <a:endCxn id="283"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51" name="Google Shape;451;p23"/>
          <p:cNvCxnSpPr>
            <a:stCxn id="278" idx="6"/>
            <a:endCxn id="284"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52" name="Google Shape;452;p23"/>
          <p:cNvCxnSpPr>
            <a:stCxn id="278" idx="6"/>
            <a:endCxn id="285"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53" name="Google Shape;453;p23"/>
          <p:cNvCxnSpPr>
            <a:stCxn id="278" idx="6"/>
            <a:endCxn id="286"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54" name="Google Shape;454;p23"/>
          <p:cNvCxnSpPr>
            <a:stCxn id="278" idx="6"/>
            <a:endCxn id="287"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55" name="Google Shape;455;p23"/>
          <p:cNvCxnSpPr>
            <a:stCxn id="278" idx="6"/>
            <a:endCxn id="288"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56" name="Google Shape;456;p23"/>
          <p:cNvCxnSpPr>
            <a:stCxn id="279" idx="6"/>
            <a:endCxn id="281"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457" name="Google Shape;457;p23"/>
          <p:cNvCxnSpPr>
            <a:stCxn id="279" idx="6"/>
            <a:endCxn id="280"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458" name="Google Shape;458;p23"/>
          <p:cNvCxnSpPr>
            <a:stCxn id="279" idx="6"/>
            <a:endCxn id="282"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459" name="Google Shape;459;p23"/>
          <p:cNvCxnSpPr>
            <a:stCxn id="279" idx="6"/>
            <a:endCxn id="283"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460" name="Google Shape;460;p23"/>
          <p:cNvCxnSpPr>
            <a:stCxn id="279" idx="6"/>
            <a:endCxn id="284"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61" name="Google Shape;461;p23"/>
          <p:cNvCxnSpPr>
            <a:stCxn id="279" idx="6"/>
            <a:endCxn id="285"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462" name="Google Shape;462;p23"/>
          <p:cNvCxnSpPr>
            <a:stCxn id="279" idx="6"/>
            <a:endCxn id="286"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63" name="Google Shape;463;p23"/>
          <p:cNvCxnSpPr>
            <a:stCxn id="279" idx="6"/>
            <a:endCxn id="287"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64" name="Google Shape;464;p23"/>
          <p:cNvCxnSpPr>
            <a:stCxn id="279" idx="6"/>
            <a:endCxn id="288"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465" name="Google Shape;465;p23"/>
          <p:cNvSpPr/>
          <p:nvPr/>
        </p:nvSpPr>
        <p:spPr>
          <a:xfrm>
            <a:off x="4986375" y="1719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4986375" y="2055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4986375" y="48342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4986375" y="23914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4986375" y="269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4986363" y="3415513"/>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4986375" y="4140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498637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23"/>
          <p:cNvCxnSpPr>
            <a:stCxn id="281" idx="6"/>
            <a:endCxn id="465"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475" name="Google Shape;475;p23"/>
          <p:cNvCxnSpPr>
            <a:stCxn id="281" idx="6"/>
            <a:endCxn id="466"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476" name="Google Shape;476;p23"/>
          <p:cNvCxnSpPr>
            <a:stCxn id="281" idx="6"/>
            <a:endCxn id="468"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477" name="Google Shape;477;p23"/>
          <p:cNvCxnSpPr>
            <a:stCxn id="281" idx="6"/>
            <a:endCxn id="469"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478" name="Google Shape;478;p23"/>
          <p:cNvCxnSpPr>
            <a:stCxn id="281"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479" name="Google Shape;479;p23"/>
          <p:cNvCxnSpPr>
            <a:stCxn id="281" idx="6"/>
            <a:endCxn id="470"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480" name="Google Shape;480;p23"/>
          <p:cNvCxnSpPr>
            <a:stCxn id="281" idx="6"/>
            <a:endCxn id="471"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481" name="Google Shape;481;p23"/>
          <p:cNvCxnSpPr>
            <a:stCxn id="281" idx="6"/>
            <a:endCxn id="472"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482" name="Google Shape;482;p23"/>
          <p:cNvCxnSpPr>
            <a:stCxn id="281" idx="6"/>
            <a:endCxn id="473"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483" name="Google Shape;483;p23"/>
          <p:cNvCxnSpPr>
            <a:stCxn id="281" idx="6"/>
            <a:endCxn id="467"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484" name="Google Shape;484;p23"/>
          <p:cNvCxnSpPr>
            <a:stCxn id="280" idx="6"/>
            <a:endCxn id="465"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485" name="Google Shape;485;p23"/>
          <p:cNvCxnSpPr>
            <a:stCxn id="280" idx="6"/>
            <a:endCxn id="466"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486" name="Google Shape;486;p23"/>
          <p:cNvCxnSpPr>
            <a:stCxn id="280" idx="6"/>
            <a:endCxn id="468"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487" name="Google Shape;487;p23"/>
          <p:cNvCxnSpPr>
            <a:endCxn id="469"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488" name="Google Shape;488;p23"/>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489" name="Google Shape;489;p23"/>
          <p:cNvCxnSpPr>
            <a:stCxn id="280" idx="6"/>
            <a:endCxn id="470"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490" name="Google Shape;490;p23"/>
          <p:cNvCxnSpPr>
            <a:stCxn id="280" idx="6"/>
            <a:endCxn id="471"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491" name="Google Shape;491;p23"/>
          <p:cNvCxnSpPr>
            <a:stCxn id="281" idx="5"/>
            <a:endCxn id="472"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492" name="Google Shape;492;p23"/>
          <p:cNvCxnSpPr>
            <a:endCxn id="473"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493" name="Google Shape;493;p23"/>
          <p:cNvCxnSpPr>
            <a:stCxn id="280" idx="6"/>
            <a:endCxn id="467"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494" name="Google Shape;494;p23"/>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496" name="Google Shape;496;p23"/>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97" name="Google Shape;497;p23"/>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sp>
        <p:nvSpPr>
          <p:cNvPr id="498" name="Google Shape;498;p23"/>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neuron</a:t>
            </a:r>
            <a:endParaRPr/>
          </a:p>
        </p:txBody>
      </p:sp>
      <p:cxnSp>
        <p:nvCxnSpPr>
          <p:cNvPr id="500" name="Google Shape;500;p23"/>
          <p:cNvCxnSpPr>
            <a:stCxn id="282" idx="6"/>
            <a:endCxn id="465"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501" name="Google Shape;501;p23"/>
          <p:cNvCxnSpPr>
            <a:stCxn id="282" idx="6"/>
            <a:endCxn id="466"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502" name="Google Shape;502;p23"/>
          <p:cNvCxnSpPr>
            <a:stCxn id="282" idx="6"/>
            <a:endCxn id="468"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503" name="Google Shape;503;p23"/>
          <p:cNvCxnSpPr>
            <a:stCxn id="282" idx="6"/>
            <a:endCxn id="469"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504" name="Google Shape;504;p23"/>
          <p:cNvCxnSpPr>
            <a:stCxn id="282"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505" name="Google Shape;505;p23"/>
          <p:cNvCxnSpPr>
            <a:stCxn id="283" idx="6"/>
            <a:endCxn id="465"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506" name="Google Shape;506;p23"/>
          <p:cNvCxnSpPr>
            <a:stCxn id="283" idx="6"/>
            <a:endCxn id="466"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507" name="Google Shape;507;p23"/>
          <p:cNvCxnSpPr>
            <a:stCxn id="283" idx="6"/>
            <a:endCxn id="468"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508" name="Google Shape;508;p23"/>
          <p:cNvCxnSpPr>
            <a:stCxn id="283" idx="6"/>
            <a:endCxn id="469"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509" name="Google Shape;509;p23"/>
          <p:cNvCxnSpPr>
            <a:stCxn id="283"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510" name="Google Shape;510;p23"/>
          <p:cNvCxnSpPr>
            <a:stCxn id="283" idx="6"/>
            <a:endCxn id="470"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511" name="Google Shape;511;p23"/>
          <p:cNvCxnSpPr>
            <a:stCxn id="283" idx="6"/>
            <a:endCxn id="471"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512" name="Google Shape;512;p23"/>
          <p:cNvCxnSpPr>
            <a:endCxn id="472"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513" name="Google Shape;513;p23"/>
          <p:cNvCxnSpPr>
            <a:stCxn id="283" idx="6"/>
            <a:endCxn id="473"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514" name="Google Shape;514;p23"/>
          <p:cNvCxnSpPr>
            <a:endCxn id="467"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515" name="Google Shape;515;p23"/>
          <p:cNvCxnSpPr>
            <a:stCxn id="284" idx="6"/>
            <a:endCxn id="465"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516" name="Google Shape;516;p23"/>
          <p:cNvCxnSpPr>
            <a:stCxn id="284" idx="6"/>
            <a:endCxn id="466"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517" name="Google Shape;517;p23"/>
          <p:cNvCxnSpPr>
            <a:stCxn id="284" idx="6"/>
            <a:endCxn id="469"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518" name="Google Shape;518;p23"/>
          <p:cNvCxnSpPr>
            <a:stCxn id="284" idx="6"/>
            <a:endCxn id="284"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519" name="Google Shape;519;p23"/>
          <p:cNvCxnSpPr>
            <a:stCxn id="284"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520" name="Google Shape;520;p23"/>
          <p:cNvCxnSpPr>
            <a:stCxn id="284" idx="6"/>
            <a:endCxn id="470"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521" name="Google Shape;521;p23"/>
          <p:cNvCxnSpPr>
            <a:stCxn id="284" idx="6"/>
            <a:endCxn id="471"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522" name="Google Shape;522;p23"/>
          <p:cNvCxnSpPr>
            <a:stCxn id="284" idx="6"/>
            <a:endCxn id="472"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523" name="Google Shape;523;p23"/>
          <p:cNvCxnSpPr>
            <a:stCxn id="284" idx="6"/>
            <a:endCxn id="473"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524" name="Google Shape;524;p23"/>
          <p:cNvCxnSpPr>
            <a:stCxn id="284" idx="6"/>
            <a:endCxn id="467"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525" name="Google Shape;525;p23"/>
          <p:cNvCxnSpPr>
            <a:stCxn id="285" idx="6"/>
            <a:endCxn id="465"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526" name="Google Shape;526;p23"/>
          <p:cNvCxnSpPr>
            <a:stCxn id="285" idx="6"/>
            <a:endCxn id="466"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527" name="Google Shape;527;p23"/>
          <p:cNvCxnSpPr>
            <a:stCxn id="285" idx="6"/>
            <a:endCxn id="468"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528" name="Google Shape;528;p23"/>
          <p:cNvCxnSpPr>
            <a:stCxn id="285" idx="6"/>
            <a:endCxn id="469"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529" name="Google Shape;529;p23"/>
          <p:cNvCxnSpPr>
            <a:stCxn id="285"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530" name="Google Shape;530;p23"/>
          <p:cNvCxnSpPr>
            <a:stCxn id="285" idx="6"/>
            <a:endCxn id="470"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531" name="Google Shape;531;p23"/>
          <p:cNvCxnSpPr>
            <a:stCxn id="285" idx="6"/>
            <a:endCxn id="471"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532" name="Google Shape;532;p23"/>
          <p:cNvCxnSpPr>
            <a:stCxn id="285" idx="6"/>
            <a:endCxn id="472"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533" name="Google Shape;533;p23"/>
          <p:cNvCxnSpPr>
            <a:stCxn id="285" idx="6"/>
            <a:endCxn id="473"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34" name="Google Shape;534;p23"/>
          <p:cNvCxnSpPr>
            <a:stCxn id="285" idx="6"/>
            <a:endCxn id="467"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535" name="Google Shape;535;p23"/>
          <p:cNvCxnSpPr>
            <a:stCxn id="286" idx="6"/>
            <a:endCxn id="465"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536" name="Google Shape;536;p23"/>
          <p:cNvCxnSpPr>
            <a:stCxn id="286" idx="6"/>
            <a:endCxn id="466"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537" name="Google Shape;537;p23"/>
          <p:cNvCxnSpPr>
            <a:stCxn id="286" idx="6"/>
            <a:endCxn id="468"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538" name="Google Shape;538;p23"/>
          <p:cNvCxnSpPr>
            <a:stCxn id="286" idx="6"/>
            <a:endCxn id="469"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539" name="Google Shape;539;p23"/>
          <p:cNvCxnSpPr>
            <a:stCxn id="286"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540" name="Google Shape;540;p23"/>
          <p:cNvCxnSpPr>
            <a:stCxn id="286" idx="6"/>
            <a:endCxn id="470"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541" name="Google Shape;541;p23"/>
          <p:cNvCxnSpPr>
            <a:stCxn id="286" idx="6"/>
            <a:endCxn id="471"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542" name="Google Shape;542;p23"/>
          <p:cNvCxnSpPr>
            <a:stCxn id="286" idx="6"/>
            <a:endCxn id="472"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43" name="Google Shape;543;p23"/>
          <p:cNvCxnSpPr>
            <a:stCxn id="286" idx="6"/>
            <a:endCxn id="473"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44" name="Google Shape;544;p23"/>
          <p:cNvCxnSpPr>
            <a:stCxn id="286" idx="6"/>
            <a:endCxn id="467"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45" name="Google Shape;545;p23"/>
          <p:cNvCxnSpPr>
            <a:stCxn id="287" idx="6"/>
            <a:endCxn id="465"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546" name="Google Shape;546;p23"/>
          <p:cNvCxnSpPr>
            <a:stCxn id="287" idx="6"/>
            <a:endCxn id="466"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547" name="Google Shape;547;p23"/>
          <p:cNvCxnSpPr>
            <a:stCxn id="287" idx="6"/>
            <a:endCxn id="468"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548" name="Google Shape;548;p23"/>
          <p:cNvCxnSpPr>
            <a:stCxn id="287" idx="6"/>
            <a:endCxn id="469"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549" name="Google Shape;549;p23"/>
          <p:cNvCxnSpPr>
            <a:stCxn id="287"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550" name="Google Shape;550;p23"/>
          <p:cNvCxnSpPr>
            <a:stCxn id="287" idx="6"/>
            <a:endCxn id="470"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551" name="Google Shape;551;p23"/>
          <p:cNvCxnSpPr>
            <a:stCxn id="287" idx="6"/>
            <a:endCxn id="471"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552" name="Google Shape;552;p23"/>
          <p:cNvCxnSpPr>
            <a:stCxn id="287" idx="6"/>
            <a:endCxn id="472"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53" name="Google Shape;553;p23"/>
          <p:cNvCxnSpPr>
            <a:stCxn id="287" idx="6"/>
            <a:endCxn id="473"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54" name="Google Shape;554;p23"/>
          <p:cNvCxnSpPr>
            <a:stCxn id="287" idx="6"/>
            <a:endCxn id="467"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55" name="Google Shape;555;p23"/>
          <p:cNvCxnSpPr>
            <a:stCxn id="288" idx="6"/>
            <a:endCxn id="465"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556" name="Google Shape;556;p23"/>
          <p:cNvCxnSpPr>
            <a:stCxn id="288" idx="6"/>
            <a:endCxn id="466"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557" name="Google Shape;557;p23"/>
          <p:cNvCxnSpPr>
            <a:stCxn id="288" idx="6"/>
            <a:endCxn id="468"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558" name="Google Shape;558;p23"/>
          <p:cNvCxnSpPr>
            <a:stCxn id="288" idx="6"/>
            <a:endCxn id="469"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559" name="Google Shape;559;p23"/>
          <p:cNvCxnSpPr>
            <a:stCxn id="288"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560" name="Google Shape;560;p23"/>
          <p:cNvCxnSpPr>
            <a:stCxn id="288" idx="6"/>
            <a:endCxn id="470"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561" name="Google Shape;561;p23"/>
          <p:cNvCxnSpPr>
            <a:stCxn id="472" idx="2"/>
            <a:endCxn id="471"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562" name="Google Shape;562;p23"/>
          <p:cNvCxnSpPr>
            <a:stCxn id="288" idx="6"/>
            <a:endCxn id="472"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563" name="Google Shape;563;p23"/>
          <p:cNvCxnSpPr>
            <a:stCxn id="288" idx="6"/>
            <a:endCxn id="473"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64" name="Google Shape;564;p23"/>
          <p:cNvCxnSpPr>
            <a:stCxn id="288" idx="6"/>
            <a:endCxn id="467"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565" name="Google Shape;565;p23"/>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66" name="Google Shape;566;p23"/>
          <p:cNvSpPr txBox="1"/>
          <p:nvPr/>
        </p:nvSpPr>
        <p:spPr>
          <a:xfrm>
            <a:off x="3233313" y="1601963"/>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567" name="Google Shape;567;p23"/>
          <p:cNvSpPr txBox="1"/>
          <p:nvPr/>
        </p:nvSpPr>
        <p:spPr>
          <a:xfrm>
            <a:off x="3131106" y="2169075"/>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68" name="Google Shape;568;p23"/>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569" name="Google Shape;569;p23"/>
          <p:cNvSpPr txBox="1"/>
          <p:nvPr/>
        </p:nvSpPr>
        <p:spPr>
          <a:xfrm>
            <a:off x="3152856" y="3946625"/>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70" name="Google Shape;570;p23"/>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71" name="Google Shape;571;p23"/>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72" name="Google Shape;572;p23"/>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73" name="Google Shape;573;p23"/>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74" name="Google Shape;574;p23"/>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75" name="Google Shape;575;p23"/>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576" name="Google Shape;576;p23"/>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577" name="Google Shape;577;p23"/>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578" name="Google Shape;578;p23"/>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579" name="Google Shape;579;p23"/>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pic>
        <p:nvPicPr>
          <p:cNvPr id="580" name="Google Shape;580;p23"/>
          <p:cNvPicPr preferRelativeResize="0"/>
          <p:nvPr/>
        </p:nvPicPr>
        <p:blipFill>
          <a:blip r:embed="rId4">
            <a:alphaModFix/>
          </a:blip>
          <a:stretch>
            <a:fillRect/>
          </a:stretch>
        </p:blipFill>
        <p:spPr>
          <a:xfrm>
            <a:off x="6506450" y="1377542"/>
            <a:ext cx="2059367" cy="161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84" name="Shape 584"/>
        <p:cNvGrpSpPr/>
        <p:nvPr/>
      </p:nvGrpSpPr>
      <p:grpSpPr>
        <a:xfrm>
          <a:off x="0" y="0"/>
          <a:ext cx="0" cy="0"/>
          <a:chOff x="0" y="0"/>
          <a:chExt cx="0" cy="0"/>
        </a:xfrm>
      </p:grpSpPr>
      <p:pic>
        <p:nvPicPr>
          <p:cNvPr id="585" name="Google Shape;585;p24"/>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586" name="Google Shape;586;p24"/>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89" name="Google Shape;589;p24"/>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590" name="Google Shape;590;p24"/>
          <p:cNvSpPr/>
          <p:nvPr/>
        </p:nvSpPr>
        <p:spPr>
          <a:xfrm>
            <a:off x="3420525" y="14224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3420525" y="48342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420525" y="17187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20525" y="2015063"/>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420525" y="23113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3420525" y="29548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420525" y="36789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3420525" y="40640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4986375" y="3097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403012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4030125" y="1826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4030125" y="24464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403012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4030125" y="314013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4030125" y="35545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4030125" y="3901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4030125" y="4248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4030125" y="459510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456307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4563075" y="182680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4563075" y="244645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456307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4563075" y="31401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4563075" y="3554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4563075" y="39014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4563075" y="424825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4563075" y="4595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0" name="Google Shape;620;p24"/>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621" name="Google Shape;621;p24"/>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622" name="Google Shape;622;p24"/>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623" name="Google Shape;623;p24"/>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624" name="Google Shape;624;p24"/>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625" name="Google Shape;625;p24"/>
          <p:cNvCxnSpPr>
            <a:endCxn id="607"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626" name="Google Shape;626;p24"/>
          <p:cNvCxnSpPr>
            <a:endCxn id="608"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627" name="Google Shape;627;p24"/>
          <p:cNvCxnSpPr>
            <a:endCxn id="609"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628" name="Google Shape;628;p24"/>
          <p:cNvCxnSpPr>
            <a:endCxn id="610"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629" name="Google Shape;629;p24"/>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630" name="Google Shape;630;p24"/>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631" name="Google Shape;631;p24"/>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632" name="Google Shape;632;p24"/>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633" name="Google Shape;633;p24"/>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634" name="Google Shape;634;p24"/>
          <p:cNvCxnSpPr>
            <a:endCxn id="607"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635" name="Google Shape;635;p24"/>
          <p:cNvCxnSpPr>
            <a:endCxn id="608"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636" name="Google Shape;636;p24"/>
          <p:cNvCxnSpPr>
            <a:endCxn id="609"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637" name="Google Shape;637;p24"/>
          <p:cNvCxnSpPr>
            <a:endCxn id="610"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638" name="Google Shape;638;p24"/>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639" name="Google Shape;639;p24"/>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640" name="Google Shape;640;p24"/>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641" name="Google Shape;641;p24"/>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642" name="Google Shape;642;p24"/>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643" name="Google Shape;643;p24"/>
          <p:cNvCxnSpPr>
            <a:endCxn id="607"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644" name="Google Shape;644;p24"/>
          <p:cNvCxnSpPr>
            <a:endCxn id="608"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645" name="Google Shape;645;p24"/>
          <p:cNvCxnSpPr>
            <a:endCxn id="609"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646" name="Google Shape;646;p24"/>
          <p:cNvCxnSpPr>
            <a:endCxn id="610"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647" name="Google Shape;647;p24"/>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648" name="Google Shape;648;p24"/>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649" name="Google Shape;649;p24"/>
          <p:cNvCxnSpPr>
            <a:endCxn id="607"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650" name="Google Shape;650;p24"/>
          <p:cNvCxnSpPr>
            <a:endCxn id="610"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651" name="Google Shape;651;p24"/>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652" name="Google Shape;652;p24"/>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653" name="Google Shape;653;p24"/>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654" name="Google Shape;654;p24"/>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655" name="Google Shape;655;p24"/>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656" name="Google Shape;656;p24"/>
          <p:cNvCxnSpPr>
            <a:endCxn id="607"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657" name="Google Shape;657;p24"/>
          <p:cNvCxnSpPr>
            <a:endCxn id="608"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658" name="Google Shape;658;p24"/>
          <p:cNvCxnSpPr>
            <a:endCxn id="609"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659" name="Google Shape;659;p24"/>
          <p:cNvCxnSpPr>
            <a:endCxn id="610"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660" name="Google Shape;660;p24"/>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661" name="Google Shape;661;p24"/>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662" name="Google Shape;662;p24"/>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663" name="Google Shape;663;p24"/>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664" name="Google Shape;664;p24"/>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665" name="Google Shape;665;p24"/>
          <p:cNvCxnSpPr>
            <a:endCxn id="607"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666" name="Google Shape;666;p24"/>
          <p:cNvCxnSpPr>
            <a:endCxn id="608"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667" name="Google Shape;667;p24"/>
          <p:cNvCxnSpPr>
            <a:endCxn id="609"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668" name="Google Shape;668;p24"/>
          <p:cNvCxnSpPr>
            <a:endCxn id="610"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669" name="Google Shape;669;p24"/>
          <p:cNvCxnSpPr>
            <a:stCxn id="597"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670" name="Google Shape;670;p24"/>
          <p:cNvCxnSpPr>
            <a:stCxn id="597"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671" name="Google Shape;671;p24"/>
          <p:cNvCxnSpPr>
            <a:stCxn id="597"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672" name="Google Shape;672;p24"/>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673" name="Google Shape;673;p24"/>
          <p:cNvCxnSpPr>
            <a:stCxn id="597"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674" name="Google Shape;674;p24"/>
          <p:cNvCxnSpPr>
            <a:stCxn id="597" idx="6"/>
            <a:endCxn id="607"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675" name="Google Shape;675;p24"/>
          <p:cNvCxnSpPr>
            <a:stCxn id="597" idx="6"/>
            <a:endCxn id="608"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676" name="Google Shape;676;p24"/>
          <p:cNvCxnSpPr>
            <a:endCxn id="609"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677" name="Google Shape;677;p24"/>
          <p:cNvCxnSpPr>
            <a:endCxn id="610"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678" name="Google Shape;678;p24"/>
          <p:cNvCxnSpPr>
            <a:stCxn id="598"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679" name="Google Shape;679;p24"/>
          <p:cNvCxnSpPr>
            <a:stCxn id="598"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680" name="Google Shape;680;p24"/>
          <p:cNvCxnSpPr>
            <a:stCxn id="598"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681" name="Google Shape;681;p24"/>
          <p:cNvCxnSpPr>
            <a:stCxn id="598"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682" name="Google Shape;682;p24"/>
          <p:cNvCxnSpPr>
            <a:stCxn id="598" idx="6"/>
            <a:endCxn id="606"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683" name="Google Shape;683;p24"/>
          <p:cNvCxnSpPr>
            <a:stCxn id="598" idx="6"/>
            <a:endCxn id="607"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684" name="Google Shape;684;p24"/>
          <p:cNvCxnSpPr>
            <a:stCxn id="598" idx="6"/>
            <a:endCxn id="608"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685" name="Google Shape;685;p24"/>
          <p:cNvCxnSpPr>
            <a:stCxn id="598" idx="6"/>
            <a:endCxn id="609"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686" name="Google Shape;686;p24"/>
          <p:cNvCxnSpPr>
            <a:stCxn id="598" idx="6"/>
            <a:endCxn id="610"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687" name="Google Shape;687;p24"/>
          <p:cNvCxnSpPr>
            <a:stCxn id="599"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688" name="Google Shape;688;p24"/>
          <p:cNvCxnSpPr>
            <a:stCxn id="599"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689" name="Google Shape;689;p24"/>
          <p:cNvCxnSpPr>
            <a:stCxn id="599"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690" name="Google Shape;690;p24"/>
          <p:cNvCxnSpPr>
            <a:stCxn id="599"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691" name="Google Shape;691;p24"/>
          <p:cNvCxnSpPr>
            <a:stCxn id="599"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692" name="Google Shape;692;p24"/>
          <p:cNvCxnSpPr>
            <a:stCxn id="599" idx="6"/>
            <a:endCxn id="607"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693" name="Google Shape;693;p24"/>
          <p:cNvCxnSpPr>
            <a:stCxn id="599" idx="6"/>
            <a:endCxn id="608"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694" name="Google Shape;694;p24"/>
          <p:cNvCxnSpPr>
            <a:stCxn id="599" idx="6"/>
            <a:endCxn id="609"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695" name="Google Shape;695;p24"/>
          <p:cNvCxnSpPr>
            <a:stCxn id="599" idx="6"/>
            <a:endCxn id="610"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696" name="Google Shape;696;p24"/>
          <p:cNvCxnSpPr>
            <a:stCxn id="600"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697" name="Google Shape;697;p24"/>
          <p:cNvCxnSpPr>
            <a:stCxn id="600"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698" name="Google Shape;698;p24"/>
          <p:cNvCxnSpPr>
            <a:stCxn id="600"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699" name="Google Shape;699;p24"/>
          <p:cNvCxnSpPr>
            <a:stCxn id="600"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700" name="Google Shape;700;p24"/>
          <p:cNvCxnSpPr>
            <a:stCxn id="600"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701" name="Google Shape;701;p24"/>
          <p:cNvCxnSpPr>
            <a:stCxn id="600" idx="6"/>
            <a:endCxn id="607"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702" name="Google Shape;702;p24"/>
          <p:cNvCxnSpPr>
            <a:stCxn id="600" idx="6"/>
            <a:endCxn id="608"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703" name="Google Shape;703;p24"/>
          <p:cNvCxnSpPr>
            <a:stCxn id="600" idx="6"/>
            <a:endCxn id="609"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704" name="Google Shape;704;p24"/>
          <p:cNvCxnSpPr>
            <a:stCxn id="600" idx="6"/>
            <a:endCxn id="610"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705" name="Google Shape;705;p24"/>
          <p:cNvCxnSpPr>
            <a:stCxn id="591"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706" name="Google Shape;706;p24"/>
          <p:cNvCxnSpPr>
            <a:stCxn id="591"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707" name="Google Shape;707;p24"/>
          <p:cNvCxnSpPr>
            <a:stCxn id="591"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708" name="Google Shape;708;p24"/>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709" name="Google Shape;709;p24"/>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710" name="Google Shape;710;p24"/>
          <p:cNvCxnSpPr>
            <a:stCxn id="591" idx="6"/>
            <a:endCxn id="607"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711" name="Google Shape;711;p24"/>
          <p:cNvCxnSpPr>
            <a:stCxn id="591" idx="6"/>
            <a:endCxn id="608"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712" name="Google Shape;712;p24"/>
          <p:cNvCxnSpPr>
            <a:stCxn id="591" idx="6"/>
            <a:endCxn id="609"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713" name="Google Shape;713;p24"/>
          <p:cNvCxnSpPr>
            <a:stCxn id="591" idx="6"/>
            <a:endCxn id="610"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714" name="Google Shape;714;p24"/>
          <p:cNvCxnSpPr>
            <a:endCxn id="612"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715" name="Google Shape;715;p24"/>
          <p:cNvCxnSpPr>
            <a:endCxn id="611"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716" name="Google Shape;716;p24"/>
          <p:cNvCxnSpPr>
            <a:endCxn id="613"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717" name="Google Shape;717;p24"/>
          <p:cNvCxnSpPr>
            <a:endCxn id="614"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718" name="Google Shape;718;p24"/>
          <p:cNvCxnSpPr>
            <a:endCxn id="615"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719" name="Google Shape;719;p24"/>
          <p:cNvCxnSpPr>
            <a:endCxn id="616"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720" name="Google Shape;720;p24"/>
          <p:cNvCxnSpPr>
            <a:endCxn id="617"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721" name="Google Shape;721;p24"/>
          <p:cNvCxnSpPr>
            <a:endCxn id="618"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722" name="Google Shape;722;p24"/>
          <p:cNvCxnSpPr>
            <a:endCxn id="619"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723" name="Google Shape;723;p24"/>
          <p:cNvCxnSpPr>
            <a:endCxn id="612"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724" name="Google Shape;724;p24"/>
          <p:cNvCxnSpPr>
            <a:endCxn id="611"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725" name="Google Shape;725;p24"/>
          <p:cNvCxnSpPr>
            <a:endCxn id="613"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726" name="Google Shape;726;p24"/>
          <p:cNvCxnSpPr>
            <a:endCxn id="614"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727" name="Google Shape;727;p24"/>
          <p:cNvCxnSpPr>
            <a:endCxn id="615"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728" name="Google Shape;728;p24"/>
          <p:cNvCxnSpPr>
            <a:endCxn id="616"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729" name="Google Shape;729;p24"/>
          <p:cNvCxnSpPr>
            <a:endCxn id="617"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730" name="Google Shape;730;p24"/>
          <p:cNvCxnSpPr>
            <a:endCxn id="617"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731" name="Google Shape;731;p24"/>
          <p:cNvCxnSpPr>
            <a:endCxn id="618"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732" name="Google Shape;732;p24"/>
          <p:cNvCxnSpPr>
            <a:endCxn id="619"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733" name="Google Shape;733;p24"/>
          <p:cNvCxnSpPr>
            <a:endCxn id="612"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734" name="Google Shape;734;p24"/>
          <p:cNvCxnSpPr>
            <a:endCxn id="611"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735" name="Google Shape;735;p24"/>
          <p:cNvCxnSpPr>
            <a:endCxn id="613"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736" name="Google Shape;736;p24"/>
          <p:cNvCxnSpPr>
            <a:endCxn id="614"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737" name="Google Shape;737;p24"/>
          <p:cNvCxnSpPr>
            <a:endCxn id="615"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738" name="Google Shape;738;p24"/>
          <p:cNvCxnSpPr>
            <a:endCxn id="616"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739" name="Google Shape;739;p24"/>
          <p:cNvCxnSpPr>
            <a:endCxn id="617"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740" name="Google Shape;740;p24"/>
          <p:cNvCxnSpPr>
            <a:endCxn id="618"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741" name="Google Shape;741;p24"/>
          <p:cNvCxnSpPr>
            <a:endCxn id="619"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742" name="Google Shape;742;p24"/>
          <p:cNvCxnSpPr>
            <a:endCxn id="612"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743" name="Google Shape;743;p24"/>
          <p:cNvCxnSpPr>
            <a:endCxn id="611"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744" name="Google Shape;744;p24"/>
          <p:cNvCxnSpPr>
            <a:endCxn id="613"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745" name="Google Shape;745;p24"/>
          <p:cNvCxnSpPr>
            <a:endCxn id="614"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746" name="Google Shape;746;p24"/>
          <p:cNvCxnSpPr>
            <a:endCxn id="615"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747" name="Google Shape;747;p24"/>
          <p:cNvCxnSpPr>
            <a:endCxn id="616"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748" name="Google Shape;748;p24"/>
          <p:cNvCxnSpPr>
            <a:endCxn id="617"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749" name="Google Shape;749;p24"/>
          <p:cNvCxnSpPr>
            <a:endCxn id="618"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750" name="Google Shape;750;p24"/>
          <p:cNvCxnSpPr>
            <a:endCxn id="619"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751" name="Google Shape;751;p24"/>
          <p:cNvCxnSpPr>
            <a:endCxn id="612"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752" name="Google Shape;752;p24"/>
          <p:cNvCxnSpPr>
            <a:endCxn id="611"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753" name="Google Shape;753;p24"/>
          <p:cNvCxnSpPr>
            <a:stCxn id="606" idx="6"/>
            <a:endCxn id="613"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54" name="Google Shape;754;p24"/>
          <p:cNvCxnSpPr>
            <a:endCxn id="614"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755" name="Google Shape;755;p24"/>
          <p:cNvCxnSpPr>
            <a:endCxn id="615"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756" name="Google Shape;756;p24"/>
          <p:cNvCxnSpPr>
            <a:endCxn id="616"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757" name="Google Shape;757;p24"/>
          <p:cNvCxnSpPr>
            <a:endCxn id="617"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758" name="Google Shape;758;p24"/>
          <p:cNvCxnSpPr>
            <a:endCxn id="618"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759" name="Google Shape;759;p24"/>
          <p:cNvCxnSpPr>
            <a:endCxn id="619"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760" name="Google Shape;760;p24"/>
          <p:cNvCxnSpPr>
            <a:stCxn id="607" idx="6"/>
            <a:endCxn id="612"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761" name="Google Shape;761;p24"/>
          <p:cNvCxnSpPr>
            <a:stCxn id="607" idx="6"/>
            <a:endCxn id="611"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762" name="Google Shape;762;p24"/>
          <p:cNvCxnSpPr>
            <a:stCxn id="607" idx="6"/>
            <a:endCxn id="613"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63" name="Google Shape;763;p24"/>
          <p:cNvCxnSpPr>
            <a:stCxn id="607" idx="6"/>
            <a:endCxn id="614"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764" name="Google Shape;764;p24"/>
          <p:cNvCxnSpPr>
            <a:stCxn id="607" idx="6"/>
            <a:endCxn id="615"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765" name="Google Shape;765;p24"/>
          <p:cNvCxnSpPr>
            <a:stCxn id="607" idx="6"/>
            <a:endCxn id="616"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66" name="Google Shape;766;p24"/>
          <p:cNvCxnSpPr>
            <a:stCxn id="607" idx="6"/>
            <a:endCxn id="617"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67" name="Google Shape;767;p24"/>
          <p:cNvCxnSpPr>
            <a:stCxn id="607" idx="6"/>
            <a:endCxn id="618"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68" name="Google Shape;768;p24"/>
          <p:cNvCxnSpPr>
            <a:stCxn id="607" idx="6"/>
            <a:endCxn id="619"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769" name="Google Shape;769;p24"/>
          <p:cNvCxnSpPr>
            <a:stCxn id="608" idx="6"/>
            <a:endCxn id="612"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770" name="Google Shape;770;p24"/>
          <p:cNvCxnSpPr>
            <a:stCxn id="608" idx="6"/>
            <a:endCxn id="611"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771" name="Google Shape;771;p24"/>
          <p:cNvCxnSpPr>
            <a:stCxn id="608" idx="6"/>
            <a:endCxn id="613"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72" name="Google Shape;772;p24"/>
          <p:cNvCxnSpPr>
            <a:stCxn id="608" idx="6"/>
            <a:endCxn id="614"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73" name="Google Shape;773;p24"/>
          <p:cNvCxnSpPr>
            <a:stCxn id="608" idx="6"/>
            <a:endCxn id="615"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774" name="Google Shape;774;p24"/>
          <p:cNvCxnSpPr>
            <a:stCxn id="608" idx="6"/>
            <a:endCxn id="616"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75" name="Google Shape;775;p24"/>
          <p:cNvCxnSpPr>
            <a:stCxn id="608" idx="6"/>
            <a:endCxn id="617"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76" name="Google Shape;776;p24"/>
          <p:cNvCxnSpPr>
            <a:stCxn id="608" idx="6"/>
            <a:endCxn id="618"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777" name="Google Shape;777;p24"/>
          <p:cNvCxnSpPr>
            <a:stCxn id="608" idx="6"/>
            <a:endCxn id="619"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778" name="Google Shape;778;p24"/>
          <p:cNvCxnSpPr>
            <a:stCxn id="609" idx="6"/>
            <a:endCxn id="612"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779" name="Google Shape;779;p24"/>
          <p:cNvCxnSpPr>
            <a:stCxn id="609" idx="6"/>
            <a:endCxn id="611"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780" name="Google Shape;780;p24"/>
          <p:cNvCxnSpPr>
            <a:stCxn id="609" idx="6"/>
            <a:endCxn id="613"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781" name="Google Shape;781;p24"/>
          <p:cNvCxnSpPr>
            <a:stCxn id="609" idx="6"/>
            <a:endCxn id="614"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82" name="Google Shape;782;p24"/>
          <p:cNvCxnSpPr>
            <a:stCxn id="609" idx="6"/>
            <a:endCxn id="615"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83" name="Google Shape;783;p24"/>
          <p:cNvCxnSpPr>
            <a:stCxn id="609" idx="6"/>
            <a:endCxn id="616"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84" name="Google Shape;784;p24"/>
          <p:cNvCxnSpPr>
            <a:stCxn id="609" idx="6"/>
            <a:endCxn id="617"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85" name="Google Shape;785;p24"/>
          <p:cNvCxnSpPr>
            <a:stCxn id="609" idx="6"/>
            <a:endCxn id="618"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86" name="Google Shape;786;p24"/>
          <p:cNvCxnSpPr>
            <a:stCxn id="609" idx="6"/>
            <a:endCxn id="619"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87" name="Google Shape;787;p24"/>
          <p:cNvCxnSpPr>
            <a:stCxn id="610" idx="6"/>
            <a:endCxn id="612"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788" name="Google Shape;788;p24"/>
          <p:cNvCxnSpPr>
            <a:stCxn id="610" idx="6"/>
            <a:endCxn id="611"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789" name="Google Shape;789;p24"/>
          <p:cNvCxnSpPr>
            <a:stCxn id="610" idx="6"/>
            <a:endCxn id="613"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790" name="Google Shape;790;p24"/>
          <p:cNvCxnSpPr>
            <a:stCxn id="610" idx="6"/>
            <a:endCxn id="614"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791" name="Google Shape;791;p24"/>
          <p:cNvCxnSpPr>
            <a:stCxn id="610" idx="6"/>
            <a:endCxn id="615"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92" name="Google Shape;792;p24"/>
          <p:cNvCxnSpPr>
            <a:stCxn id="610" idx="6"/>
            <a:endCxn id="616"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793" name="Google Shape;793;p24"/>
          <p:cNvCxnSpPr>
            <a:stCxn id="610" idx="6"/>
            <a:endCxn id="617"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94" name="Google Shape;794;p24"/>
          <p:cNvCxnSpPr>
            <a:stCxn id="610" idx="6"/>
            <a:endCxn id="618"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95" name="Google Shape;795;p24"/>
          <p:cNvCxnSpPr>
            <a:stCxn id="610" idx="6"/>
            <a:endCxn id="619"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796" name="Google Shape;796;p24"/>
          <p:cNvSpPr/>
          <p:nvPr/>
        </p:nvSpPr>
        <p:spPr>
          <a:xfrm>
            <a:off x="4986375" y="1719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4"/>
          <p:cNvSpPr/>
          <p:nvPr/>
        </p:nvSpPr>
        <p:spPr>
          <a:xfrm>
            <a:off x="4986375" y="2055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4"/>
          <p:cNvSpPr/>
          <p:nvPr/>
        </p:nvSpPr>
        <p:spPr>
          <a:xfrm>
            <a:off x="4986375" y="48342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4"/>
          <p:cNvSpPr/>
          <p:nvPr/>
        </p:nvSpPr>
        <p:spPr>
          <a:xfrm>
            <a:off x="4986375" y="23914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4"/>
          <p:cNvSpPr/>
          <p:nvPr/>
        </p:nvSpPr>
        <p:spPr>
          <a:xfrm>
            <a:off x="4986375" y="2690550"/>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4"/>
          <p:cNvSpPr/>
          <p:nvPr/>
        </p:nvSpPr>
        <p:spPr>
          <a:xfrm>
            <a:off x="4986363" y="3415513"/>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4986375" y="4140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p:nvPr/>
        </p:nvSpPr>
        <p:spPr>
          <a:xfrm>
            <a:off x="498637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24"/>
          <p:cNvCxnSpPr>
            <a:stCxn id="612" idx="6"/>
            <a:endCxn id="796"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806" name="Google Shape;806;p24"/>
          <p:cNvCxnSpPr>
            <a:stCxn id="612" idx="6"/>
            <a:endCxn id="797"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807" name="Google Shape;807;p24"/>
          <p:cNvCxnSpPr>
            <a:stCxn id="612" idx="6"/>
            <a:endCxn id="799"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808" name="Google Shape;808;p24"/>
          <p:cNvCxnSpPr>
            <a:stCxn id="612" idx="6"/>
            <a:endCxn id="800"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809" name="Google Shape;809;p24"/>
          <p:cNvCxnSpPr>
            <a:stCxn id="612"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810" name="Google Shape;810;p24"/>
          <p:cNvCxnSpPr>
            <a:stCxn id="612" idx="6"/>
            <a:endCxn id="801"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811" name="Google Shape;811;p24"/>
          <p:cNvCxnSpPr>
            <a:stCxn id="612" idx="6"/>
            <a:endCxn id="802"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812" name="Google Shape;812;p24"/>
          <p:cNvCxnSpPr>
            <a:stCxn id="612" idx="6"/>
            <a:endCxn id="803"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813" name="Google Shape;813;p24"/>
          <p:cNvCxnSpPr>
            <a:stCxn id="612" idx="6"/>
            <a:endCxn id="804"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814" name="Google Shape;814;p24"/>
          <p:cNvCxnSpPr>
            <a:stCxn id="612" idx="6"/>
            <a:endCxn id="798"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815" name="Google Shape;815;p24"/>
          <p:cNvCxnSpPr>
            <a:stCxn id="611" idx="6"/>
            <a:endCxn id="796"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816" name="Google Shape;816;p24"/>
          <p:cNvCxnSpPr>
            <a:stCxn id="611" idx="6"/>
            <a:endCxn id="797"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817" name="Google Shape;817;p24"/>
          <p:cNvCxnSpPr>
            <a:stCxn id="611" idx="6"/>
            <a:endCxn id="799"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818" name="Google Shape;818;p24"/>
          <p:cNvCxnSpPr>
            <a:endCxn id="800"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819" name="Google Shape;819;p24"/>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820" name="Google Shape;820;p24"/>
          <p:cNvCxnSpPr>
            <a:stCxn id="611" idx="6"/>
            <a:endCxn id="801"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821" name="Google Shape;821;p24"/>
          <p:cNvCxnSpPr>
            <a:stCxn id="611" idx="6"/>
            <a:endCxn id="802"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822" name="Google Shape;822;p24"/>
          <p:cNvCxnSpPr>
            <a:stCxn id="612" idx="5"/>
            <a:endCxn id="803"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823" name="Google Shape;823;p24"/>
          <p:cNvCxnSpPr>
            <a:endCxn id="804"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824" name="Google Shape;824;p24"/>
          <p:cNvCxnSpPr>
            <a:stCxn id="611" idx="6"/>
            <a:endCxn id="798"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825" name="Google Shape;825;p24"/>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827" name="Google Shape;827;p24"/>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28" name="Google Shape;828;p24"/>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sp>
        <p:nvSpPr>
          <p:cNvPr id="829" name="Google Shape;829;p24"/>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neuron</a:t>
            </a:r>
            <a:endParaRPr/>
          </a:p>
        </p:txBody>
      </p:sp>
      <p:cxnSp>
        <p:nvCxnSpPr>
          <p:cNvPr id="831" name="Google Shape;831;p24"/>
          <p:cNvCxnSpPr>
            <a:stCxn id="613" idx="6"/>
            <a:endCxn id="796"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832" name="Google Shape;832;p24"/>
          <p:cNvCxnSpPr>
            <a:stCxn id="613" idx="6"/>
            <a:endCxn id="797"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833" name="Google Shape;833;p24"/>
          <p:cNvCxnSpPr>
            <a:stCxn id="613" idx="6"/>
            <a:endCxn id="799"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834" name="Google Shape;834;p24"/>
          <p:cNvCxnSpPr>
            <a:stCxn id="613" idx="6"/>
            <a:endCxn id="800"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835" name="Google Shape;835;p24"/>
          <p:cNvCxnSpPr>
            <a:stCxn id="613"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836" name="Google Shape;836;p24"/>
          <p:cNvCxnSpPr>
            <a:stCxn id="614" idx="6"/>
            <a:endCxn id="796"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837" name="Google Shape;837;p24"/>
          <p:cNvCxnSpPr>
            <a:stCxn id="614" idx="6"/>
            <a:endCxn id="797"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838" name="Google Shape;838;p24"/>
          <p:cNvCxnSpPr>
            <a:stCxn id="614" idx="6"/>
            <a:endCxn id="799"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839" name="Google Shape;839;p24"/>
          <p:cNvCxnSpPr>
            <a:stCxn id="614" idx="6"/>
            <a:endCxn id="800"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840" name="Google Shape;840;p24"/>
          <p:cNvCxnSpPr>
            <a:stCxn id="614"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841" name="Google Shape;841;p24"/>
          <p:cNvCxnSpPr>
            <a:stCxn id="614" idx="6"/>
            <a:endCxn id="801"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842" name="Google Shape;842;p24"/>
          <p:cNvCxnSpPr>
            <a:stCxn id="614" idx="6"/>
            <a:endCxn id="802"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843" name="Google Shape;843;p24"/>
          <p:cNvCxnSpPr>
            <a:endCxn id="803"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844" name="Google Shape;844;p24"/>
          <p:cNvCxnSpPr>
            <a:stCxn id="614" idx="6"/>
            <a:endCxn id="804"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845" name="Google Shape;845;p24"/>
          <p:cNvCxnSpPr>
            <a:endCxn id="798"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846" name="Google Shape;846;p24"/>
          <p:cNvCxnSpPr>
            <a:stCxn id="615" idx="6"/>
            <a:endCxn id="796"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847" name="Google Shape;847;p24"/>
          <p:cNvCxnSpPr>
            <a:stCxn id="615" idx="6"/>
            <a:endCxn id="797"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848" name="Google Shape;848;p24"/>
          <p:cNvCxnSpPr>
            <a:stCxn id="615" idx="6"/>
            <a:endCxn id="800"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849" name="Google Shape;849;p24"/>
          <p:cNvCxnSpPr>
            <a:stCxn id="615" idx="6"/>
            <a:endCxn id="615"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850" name="Google Shape;850;p24"/>
          <p:cNvCxnSpPr>
            <a:stCxn id="615"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851" name="Google Shape;851;p24"/>
          <p:cNvCxnSpPr>
            <a:stCxn id="615" idx="6"/>
            <a:endCxn id="801"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852" name="Google Shape;852;p24"/>
          <p:cNvCxnSpPr>
            <a:stCxn id="615" idx="6"/>
            <a:endCxn id="802"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853" name="Google Shape;853;p24"/>
          <p:cNvCxnSpPr>
            <a:stCxn id="615" idx="6"/>
            <a:endCxn id="803"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854" name="Google Shape;854;p24"/>
          <p:cNvCxnSpPr>
            <a:stCxn id="615" idx="6"/>
            <a:endCxn id="804"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855" name="Google Shape;855;p24"/>
          <p:cNvCxnSpPr>
            <a:stCxn id="615" idx="6"/>
            <a:endCxn id="798"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856" name="Google Shape;856;p24"/>
          <p:cNvCxnSpPr>
            <a:stCxn id="616" idx="6"/>
            <a:endCxn id="796"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857" name="Google Shape;857;p24"/>
          <p:cNvCxnSpPr>
            <a:stCxn id="616" idx="6"/>
            <a:endCxn id="797"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858" name="Google Shape;858;p24"/>
          <p:cNvCxnSpPr>
            <a:stCxn id="616" idx="6"/>
            <a:endCxn id="799"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859" name="Google Shape;859;p24"/>
          <p:cNvCxnSpPr>
            <a:stCxn id="616" idx="6"/>
            <a:endCxn id="800"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860" name="Google Shape;860;p24"/>
          <p:cNvCxnSpPr>
            <a:stCxn id="616"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861" name="Google Shape;861;p24"/>
          <p:cNvCxnSpPr>
            <a:stCxn id="616" idx="6"/>
            <a:endCxn id="801"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862" name="Google Shape;862;p24"/>
          <p:cNvCxnSpPr>
            <a:stCxn id="616" idx="6"/>
            <a:endCxn id="802"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863" name="Google Shape;863;p24"/>
          <p:cNvCxnSpPr>
            <a:stCxn id="616" idx="6"/>
            <a:endCxn id="803"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864" name="Google Shape;864;p24"/>
          <p:cNvCxnSpPr>
            <a:stCxn id="616" idx="6"/>
            <a:endCxn id="804"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865" name="Google Shape;865;p24"/>
          <p:cNvCxnSpPr>
            <a:stCxn id="616" idx="6"/>
            <a:endCxn id="798"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866" name="Google Shape;866;p24"/>
          <p:cNvCxnSpPr>
            <a:stCxn id="617" idx="6"/>
            <a:endCxn id="796"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867" name="Google Shape;867;p24"/>
          <p:cNvCxnSpPr>
            <a:stCxn id="617" idx="6"/>
            <a:endCxn id="797"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868" name="Google Shape;868;p24"/>
          <p:cNvCxnSpPr>
            <a:stCxn id="617" idx="6"/>
            <a:endCxn id="799"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869" name="Google Shape;869;p24"/>
          <p:cNvCxnSpPr>
            <a:stCxn id="617" idx="6"/>
            <a:endCxn id="800"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870" name="Google Shape;870;p24"/>
          <p:cNvCxnSpPr>
            <a:stCxn id="617"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871" name="Google Shape;871;p24"/>
          <p:cNvCxnSpPr>
            <a:stCxn id="617" idx="6"/>
            <a:endCxn id="801"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872" name="Google Shape;872;p24"/>
          <p:cNvCxnSpPr>
            <a:stCxn id="617" idx="6"/>
            <a:endCxn id="802"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873" name="Google Shape;873;p24"/>
          <p:cNvCxnSpPr>
            <a:stCxn id="617" idx="6"/>
            <a:endCxn id="803"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874" name="Google Shape;874;p24"/>
          <p:cNvCxnSpPr>
            <a:stCxn id="617" idx="6"/>
            <a:endCxn id="804"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875" name="Google Shape;875;p24"/>
          <p:cNvCxnSpPr>
            <a:stCxn id="617" idx="6"/>
            <a:endCxn id="798"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876" name="Google Shape;876;p24"/>
          <p:cNvCxnSpPr>
            <a:stCxn id="618" idx="6"/>
            <a:endCxn id="796"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877" name="Google Shape;877;p24"/>
          <p:cNvCxnSpPr>
            <a:stCxn id="618" idx="6"/>
            <a:endCxn id="797"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878" name="Google Shape;878;p24"/>
          <p:cNvCxnSpPr>
            <a:stCxn id="618" idx="6"/>
            <a:endCxn id="799"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879" name="Google Shape;879;p24"/>
          <p:cNvCxnSpPr>
            <a:stCxn id="618" idx="6"/>
            <a:endCxn id="800"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880" name="Google Shape;880;p24"/>
          <p:cNvCxnSpPr>
            <a:stCxn id="618"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881" name="Google Shape;881;p24"/>
          <p:cNvCxnSpPr>
            <a:stCxn id="618" idx="6"/>
            <a:endCxn id="801"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882" name="Google Shape;882;p24"/>
          <p:cNvCxnSpPr>
            <a:stCxn id="618" idx="6"/>
            <a:endCxn id="802"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883" name="Google Shape;883;p24"/>
          <p:cNvCxnSpPr>
            <a:stCxn id="618" idx="6"/>
            <a:endCxn id="803"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884" name="Google Shape;884;p24"/>
          <p:cNvCxnSpPr>
            <a:stCxn id="618" idx="6"/>
            <a:endCxn id="804"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885" name="Google Shape;885;p24"/>
          <p:cNvCxnSpPr>
            <a:stCxn id="618" idx="6"/>
            <a:endCxn id="798"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886" name="Google Shape;886;p24"/>
          <p:cNvCxnSpPr>
            <a:stCxn id="619" idx="6"/>
            <a:endCxn id="796"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887" name="Google Shape;887;p24"/>
          <p:cNvCxnSpPr>
            <a:stCxn id="619" idx="6"/>
            <a:endCxn id="797"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888" name="Google Shape;888;p24"/>
          <p:cNvCxnSpPr>
            <a:stCxn id="619" idx="6"/>
            <a:endCxn id="799"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889" name="Google Shape;889;p24"/>
          <p:cNvCxnSpPr>
            <a:stCxn id="619" idx="6"/>
            <a:endCxn id="800"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890" name="Google Shape;890;p24"/>
          <p:cNvCxnSpPr>
            <a:stCxn id="619"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891" name="Google Shape;891;p24"/>
          <p:cNvCxnSpPr>
            <a:stCxn id="619" idx="6"/>
            <a:endCxn id="801"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892" name="Google Shape;892;p24"/>
          <p:cNvCxnSpPr>
            <a:stCxn id="803" idx="2"/>
            <a:endCxn id="802"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893" name="Google Shape;893;p24"/>
          <p:cNvCxnSpPr>
            <a:stCxn id="619" idx="6"/>
            <a:endCxn id="803"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894" name="Google Shape;894;p24"/>
          <p:cNvCxnSpPr>
            <a:stCxn id="619" idx="6"/>
            <a:endCxn id="804"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895" name="Google Shape;895;p24"/>
          <p:cNvCxnSpPr>
            <a:stCxn id="619" idx="6"/>
            <a:endCxn id="798"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896" name="Google Shape;896;p24"/>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897" name="Google Shape;897;p24"/>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898" name="Google Shape;898;p24"/>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99" name="Google Shape;899;p24"/>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900" name="Google Shape;900;p24"/>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01" name="Google Shape;901;p24"/>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02" name="Google Shape;902;p24"/>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903" name="Google Shape;903;p24"/>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904" name="Google Shape;904;p24"/>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905" name="Google Shape;905;p24"/>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906" name="Google Shape;906;p24"/>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907" name="Google Shape;907;p24"/>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908" name="Google Shape;908;p24"/>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909" name="Google Shape;909;p24"/>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910" name="Google Shape;910;p24"/>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911" name="Google Shape;911;p24"/>
          <p:cNvSpPr txBox="1"/>
          <p:nvPr>
            <p:ph idx="4294967295" type="title"/>
          </p:nvPr>
        </p:nvSpPr>
        <p:spPr>
          <a:xfrm>
            <a:off x="349800" y="118650"/>
            <a:ext cx="8444400" cy="10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Lato"/>
                <a:ea typeface="Lato"/>
                <a:cs typeface="Lato"/>
                <a:sym typeface="Lato"/>
              </a:rPr>
              <a:t>In this case, the hope is that after the 784 (28x28) pixels go into the Neural network as 784 input neurons the correct output of “4” is predicted of the 10 output neurons.  </a:t>
            </a:r>
            <a:endParaRPr sz="14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400">
                <a:solidFill>
                  <a:srgbClr val="000000"/>
                </a:solidFill>
                <a:latin typeface="Lato"/>
                <a:ea typeface="Lato"/>
                <a:cs typeface="Lato"/>
                <a:sym typeface="Lato"/>
              </a:rPr>
              <a:t>It is important to note that this design of a neural network is specific to this problem.   </a:t>
            </a:r>
            <a:r>
              <a:rPr lang="en" sz="1800">
                <a:solidFill>
                  <a:srgbClr val="000000"/>
                </a:solidFill>
                <a:latin typeface="Lato"/>
                <a:ea typeface="Lato"/>
                <a:cs typeface="Lato"/>
                <a:sym typeface="Lato"/>
              </a:rPr>
              <a:t>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912" name="Google Shape;912;p24"/>
          <p:cNvSpPr/>
          <p:nvPr/>
        </p:nvSpPr>
        <p:spPr>
          <a:xfrm>
            <a:off x="5474525" y="27012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4"/>
          <p:cNvSpPr txBox="1"/>
          <p:nvPr/>
        </p:nvSpPr>
        <p:spPr>
          <a:xfrm>
            <a:off x="2632125" y="1313913"/>
            <a:ext cx="8034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914" name="Google Shape;914;p24"/>
          <p:cNvSpPr txBox="1"/>
          <p:nvPr/>
        </p:nvSpPr>
        <p:spPr>
          <a:xfrm>
            <a:off x="5527425" y="1304388"/>
            <a:ext cx="8034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a:t>
            </a:r>
            <a:r>
              <a:rPr lang="en"/>
              <a: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918" name="Shape 918"/>
        <p:cNvGrpSpPr/>
        <p:nvPr/>
      </p:nvGrpSpPr>
      <p:grpSpPr>
        <a:xfrm>
          <a:off x="0" y="0"/>
          <a:ext cx="0" cy="0"/>
          <a:chOff x="0" y="0"/>
          <a:chExt cx="0" cy="0"/>
        </a:xfrm>
      </p:grpSpPr>
      <p:pic>
        <p:nvPicPr>
          <p:cNvPr id="919" name="Google Shape;919;p25"/>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920" name="Google Shape;920;p25"/>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923" name="Google Shape;923;p25"/>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924" name="Google Shape;924;p25"/>
          <p:cNvSpPr/>
          <p:nvPr/>
        </p:nvSpPr>
        <p:spPr>
          <a:xfrm>
            <a:off x="3420525" y="14224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3420525" y="48342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3420525" y="17187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3420525" y="2015063"/>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3420525" y="23113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3420525" y="29548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3420525" y="36789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3420525" y="40640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4986375" y="3097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403012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4030125" y="1826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4030125" y="24464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403012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4030125" y="314013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4030125" y="35545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4030125" y="3901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4030125" y="4248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4030125" y="459510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456307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4563075" y="182680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4563075" y="244645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456307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4563075" y="31401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4563075" y="3554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4563075" y="39014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4563075" y="424825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4563075" y="4595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4" name="Google Shape;954;p25"/>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955" name="Google Shape;955;p25"/>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956" name="Google Shape;956;p25"/>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957" name="Google Shape;957;p25"/>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958" name="Google Shape;958;p25"/>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959" name="Google Shape;959;p25"/>
          <p:cNvCxnSpPr>
            <a:endCxn id="941"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960" name="Google Shape;960;p25"/>
          <p:cNvCxnSpPr>
            <a:endCxn id="942"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961" name="Google Shape;961;p25"/>
          <p:cNvCxnSpPr>
            <a:endCxn id="943"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962" name="Google Shape;962;p25"/>
          <p:cNvCxnSpPr>
            <a:endCxn id="944"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963" name="Google Shape;963;p25"/>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964" name="Google Shape;964;p25"/>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965" name="Google Shape;965;p25"/>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966" name="Google Shape;966;p25"/>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967" name="Google Shape;967;p25"/>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968" name="Google Shape;968;p25"/>
          <p:cNvCxnSpPr>
            <a:endCxn id="941"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969" name="Google Shape;969;p25"/>
          <p:cNvCxnSpPr>
            <a:endCxn id="942"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970" name="Google Shape;970;p25"/>
          <p:cNvCxnSpPr>
            <a:endCxn id="943"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971" name="Google Shape;971;p25"/>
          <p:cNvCxnSpPr>
            <a:endCxn id="944"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972" name="Google Shape;972;p25"/>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973" name="Google Shape;973;p25"/>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974" name="Google Shape;974;p25"/>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975" name="Google Shape;975;p25"/>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976" name="Google Shape;976;p25"/>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977" name="Google Shape;977;p25"/>
          <p:cNvCxnSpPr>
            <a:endCxn id="941"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978" name="Google Shape;978;p25"/>
          <p:cNvCxnSpPr>
            <a:endCxn id="942"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979" name="Google Shape;979;p25"/>
          <p:cNvCxnSpPr>
            <a:endCxn id="943"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980" name="Google Shape;980;p25"/>
          <p:cNvCxnSpPr>
            <a:endCxn id="944"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981" name="Google Shape;981;p25"/>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982" name="Google Shape;982;p25"/>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983" name="Google Shape;983;p25"/>
          <p:cNvCxnSpPr>
            <a:endCxn id="941"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984" name="Google Shape;984;p25"/>
          <p:cNvCxnSpPr>
            <a:endCxn id="944"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985" name="Google Shape;985;p25"/>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986" name="Google Shape;986;p25"/>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987" name="Google Shape;987;p25"/>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988" name="Google Shape;988;p25"/>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989" name="Google Shape;989;p25"/>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990" name="Google Shape;990;p25"/>
          <p:cNvCxnSpPr>
            <a:endCxn id="941"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991" name="Google Shape;991;p25"/>
          <p:cNvCxnSpPr>
            <a:endCxn id="942"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992" name="Google Shape;992;p25"/>
          <p:cNvCxnSpPr>
            <a:endCxn id="943"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993" name="Google Shape;993;p25"/>
          <p:cNvCxnSpPr>
            <a:endCxn id="944"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994" name="Google Shape;994;p25"/>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995" name="Google Shape;995;p25"/>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996" name="Google Shape;996;p25"/>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997" name="Google Shape;997;p25"/>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998" name="Google Shape;998;p25"/>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999" name="Google Shape;999;p25"/>
          <p:cNvCxnSpPr>
            <a:endCxn id="941"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1000" name="Google Shape;1000;p25"/>
          <p:cNvCxnSpPr>
            <a:endCxn id="942"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1001" name="Google Shape;1001;p25"/>
          <p:cNvCxnSpPr>
            <a:endCxn id="943"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1002" name="Google Shape;1002;p25"/>
          <p:cNvCxnSpPr>
            <a:endCxn id="944"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1003" name="Google Shape;1003;p25"/>
          <p:cNvCxnSpPr>
            <a:stCxn id="931"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1004" name="Google Shape;1004;p25"/>
          <p:cNvCxnSpPr>
            <a:stCxn id="931"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1005" name="Google Shape;1005;p25"/>
          <p:cNvCxnSpPr>
            <a:stCxn id="931"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1006" name="Google Shape;1006;p25"/>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1007" name="Google Shape;1007;p25"/>
          <p:cNvCxnSpPr>
            <a:stCxn id="931"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1008" name="Google Shape;1008;p25"/>
          <p:cNvCxnSpPr>
            <a:stCxn id="931" idx="6"/>
            <a:endCxn id="941"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1009" name="Google Shape;1009;p25"/>
          <p:cNvCxnSpPr>
            <a:stCxn id="931" idx="6"/>
            <a:endCxn id="942"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1010" name="Google Shape;1010;p25"/>
          <p:cNvCxnSpPr>
            <a:endCxn id="943"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1011" name="Google Shape;1011;p25"/>
          <p:cNvCxnSpPr>
            <a:endCxn id="944"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1012" name="Google Shape;1012;p25"/>
          <p:cNvCxnSpPr>
            <a:stCxn id="932"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1013" name="Google Shape;1013;p25"/>
          <p:cNvCxnSpPr>
            <a:stCxn id="932"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1014" name="Google Shape;1014;p25"/>
          <p:cNvCxnSpPr>
            <a:stCxn id="932"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1015" name="Google Shape;1015;p25"/>
          <p:cNvCxnSpPr>
            <a:stCxn id="932"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1016" name="Google Shape;1016;p25"/>
          <p:cNvCxnSpPr>
            <a:stCxn id="932" idx="6"/>
            <a:endCxn id="940"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1017" name="Google Shape;1017;p25"/>
          <p:cNvCxnSpPr>
            <a:stCxn id="932" idx="6"/>
            <a:endCxn id="941"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1018" name="Google Shape;1018;p25"/>
          <p:cNvCxnSpPr>
            <a:stCxn id="932" idx="6"/>
            <a:endCxn id="942"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1019" name="Google Shape;1019;p25"/>
          <p:cNvCxnSpPr>
            <a:stCxn id="932" idx="6"/>
            <a:endCxn id="943"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1020" name="Google Shape;1020;p25"/>
          <p:cNvCxnSpPr>
            <a:stCxn id="932" idx="6"/>
            <a:endCxn id="944"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1021" name="Google Shape;1021;p25"/>
          <p:cNvCxnSpPr>
            <a:stCxn id="933"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1022" name="Google Shape;1022;p25"/>
          <p:cNvCxnSpPr>
            <a:stCxn id="933"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1023" name="Google Shape;1023;p25"/>
          <p:cNvCxnSpPr>
            <a:stCxn id="933"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1024" name="Google Shape;1024;p25"/>
          <p:cNvCxnSpPr>
            <a:stCxn id="933"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1025" name="Google Shape;1025;p25"/>
          <p:cNvCxnSpPr>
            <a:stCxn id="933"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1026" name="Google Shape;1026;p25"/>
          <p:cNvCxnSpPr>
            <a:stCxn id="933" idx="6"/>
            <a:endCxn id="941"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1027" name="Google Shape;1027;p25"/>
          <p:cNvCxnSpPr>
            <a:stCxn id="933" idx="6"/>
            <a:endCxn id="942"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1028" name="Google Shape;1028;p25"/>
          <p:cNvCxnSpPr>
            <a:stCxn id="933" idx="6"/>
            <a:endCxn id="943"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1029" name="Google Shape;1029;p25"/>
          <p:cNvCxnSpPr>
            <a:stCxn id="933" idx="6"/>
            <a:endCxn id="944"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1030" name="Google Shape;1030;p25"/>
          <p:cNvCxnSpPr>
            <a:stCxn id="934"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1031" name="Google Shape;1031;p25"/>
          <p:cNvCxnSpPr>
            <a:stCxn id="934"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1032" name="Google Shape;1032;p25"/>
          <p:cNvCxnSpPr>
            <a:stCxn id="934"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1033" name="Google Shape;1033;p25"/>
          <p:cNvCxnSpPr>
            <a:stCxn id="934"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1034" name="Google Shape;1034;p25"/>
          <p:cNvCxnSpPr>
            <a:stCxn id="934"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1035" name="Google Shape;1035;p25"/>
          <p:cNvCxnSpPr>
            <a:stCxn id="934" idx="6"/>
            <a:endCxn id="941"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1036" name="Google Shape;1036;p25"/>
          <p:cNvCxnSpPr>
            <a:stCxn id="934" idx="6"/>
            <a:endCxn id="942"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1037" name="Google Shape;1037;p25"/>
          <p:cNvCxnSpPr>
            <a:stCxn id="934" idx="6"/>
            <a:endCxn id="943"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1038" name="Google Shape;1038;p25"/>
          <p:cNvCxnSpPr>
            <a:stCxn id="934" idx="6"/>
            <a:endCxn id="944"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1039" name="Google Shape;1039;p25"/>
          <p:cNvCxnSpPr>
            <a:stCxn id="925"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1040" name="Google Shape;1040;p25"/>
          <p:cNvCxnSpPr>
            <a:stCxn id="925"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1041" name="Google Shape;1041;p25"/>
          <p:cNvCxnSpPr>
            <a:stCxn id="925"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1042" name="Google Shape;1042;p25"/>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1043" name="Google Shape;1043;p25"/>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1044" name="Google Shape;1044;p25"/>
          <p:cNvCxnSpPr>
            <a:stCxn id="925" idx="6"/>
            <a:endCxn id="941"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1045" name="Google Shape;1045;p25"/>
          <p:cNvCxnSpPr>
            <a:stCxn id="925" idx="6"/>
            <a:endCxn id="942"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1046" name="Google Shape;1046;p25"/>
          <p:cNvCxnSpPr>
            <a:stCxn id="925" idx="6"/>
            <a:endCxn id="943"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1047" name="Google Shape;1047;p25"/>
          <p:cNvCxnSpPr>
            <a:stCxn id="925" idx="6"/>
            <a:endCxn id="944"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1048" name="Google Shape;1048;p25"/>
          <p:cNvCxnSpPr>
            <a:endCxn id="946"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1049" name="Google Shape;1049;p25"/>
          <p:cNvCxnSpPr>
            <a:endCxn id="945"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1050" name="Google Shape;1050;p25"/>
          <p:cNvCxnSpPr>
            <a:endCxn id="947"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1051" name="Google Shape;1051;p25"/>
          <p:cNvCxnSpPr>
            <a:endCxn id="948"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1052" name="Google Shape;1052;p25"/>
          <p:cNvCxnSpPr>
            <a:endCxn id="949"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1053" name="Google Shape;1053;p25"/>
          <p:cNvCxnSpPr>
            <a:endCxn id="950"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1054" name="Google Shape;1054;p25"/>
          <p:cNvCxnSpPr>
            <a:endCxn id="951"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1055" name="Google Shape;1055;p25"/>
          <p:cNvCxnSpPr>
            <a:endCxn id="952"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1056" name="Google Shape;1056;p25"/>
          <p:cNvCxnSpPr>
            <a:endCxn id="953"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1057" name="Google Shape;1057;p25"/>
          <p:cNvCxnSpPr>
            <a:endCxn id="946"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1058" name="Google Shape;1058;p25"/>
          <p:cNvCxnSpPr>
            <a:endCxn id="945"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1059" name="Google Shape;1059;p25"/>
          <p:cNvCxnSpPr>
            <a:endCxn id="947"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1060" name="Google Shape;1060;p25"/>
          <p:cNvCxnSpPr>
            <a:endCxn id="948"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1061" name="Google Shape;1061;p25"/>
          <p:cNvCxnSpPr>
            <a:endCxn id="949"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1062" name="Google Shape;1062;p25"/>
          <p:cNvCxnSpPr>
            <a:endCxn id="950"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1063" name="Google Shape;1063;p25"/>
          <p:cNvCxnSpPr>
            <a:endCxn id="951"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1064" name="Google Shape;1064;p25"/>
          <p:cNvCxnSpPr>
            <a:endCxn id="951"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1065" name="Google Shape;1065;p25"/>
          <p:cNvCxnSpPr>
            <a:endCxn id="952"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1066" name="Google Shape;1066;p25"/>
          <p:cNvCxnSpPr>
            <a:endCxn id="953"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1067" name="Google Shape;1067;p25"/>
          <p:cNvCxnSpPr>
            <a:endCxn id="946"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1068" name="Google Shape;1068;p25"/>
          <p:cNvCxnSpPr>
            <a:endCxn id="945"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1069" name="Google Shape;1069;p25"/>
          <p:cNvCxnSpPr>
            <a:endCxn id="947"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1070" name="Google Shape;1070;p25"/>
          <p:cNvCxnSpPr>
            <a:endCxn id="948"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1071" name="Google Shape;1071;p25"/>
          <p:cNvCxnSpPr>
            <a:endCxn id="949"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1072" name="Google Shape;1072;p25"/>
          <p:cNvCxnSpPr>
            <a:endCxn id="950"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1073" name="Google Shape;1073;p25"/>
          <p:cNvCxnSpPr>
            <a:endCxn id="951"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1074" name="Google Shape;1074;p25"/>
          <p:cNvCxnSpPr>
            <a:endCxn id="952"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1075" name="Google Shape;1075;p25"/>
          <p:cNvCxnSpPr>
            <a:endCxn id="953"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1076" name="Google Shape;1076;p25"/>
          <p:cNvCxnSpPr>
            <a:endCxn id="946"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1077" name="Google Shape;1077;p25"/>
          <p:cNvCxnSpPr>
            <a:endCxn id="945"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1078" name="Google Shape;1078;p25"/>
          <p:cNvCxnSpPr>
            <a:endCxn id="947"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1079" name="Google Shape;1079;p25"/>
          <p:cNvCxnSpPr>
            <a:endCxn id="948"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1080" name="Google Shape;1080;p25"/>
          <p:cNvCxnSpPr>
            <a:endCxn id="949"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1081" name="Google Shape;1081;p25"/>
          <p:cNvCxnSpPr>
            <a:endCxn id="950"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1082" name="Google Shape;1082;p25"/>
          <p:cNvCxnSpPr>
            <a:endCxn id="951"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1083" name="Google Shape;1083;p25"/>
          <p:cNvCxnSpPr>
            <a:endCxn id="952"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1084" name="Google Shape;1084;p25"/>
          <p:cNvCxnSpPr>
            <a:endCxn id="953"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1085" name="Google Shape;1085;p25"/>
          <p:cNvCxnSpPr>
            <a:endCxn id="946"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1086" name="Google Shape;1086;p25"/>
          <p:cNvCxnSpPr>
            <a:endCxn id="945"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1087" name="Google Shape;1087;p25"/>
          <p:cNvCxnSpPr>
            <a:stCxn id="940" idx="6"/>
            <a:endCxn id="947"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088" name="Google Shape;1088;p25"/>
          <p:cNvCxnSpPr>
            <a:endCxn id="948"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1089" name="Google Shape;1089;p25"/>
          <p:cNvCxnSpPr>
            <a:endCxn id="949"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1090" name="Google Shape;1090;p25"/>
          <p:cNvCxnSpPr>
            <a:endCxn id="950"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1091" name="Google Shape;1091;p25"/>
          <p:cNvCxnSpPr>
            <a:endCxn id="951"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1092" name="Google Shape;1092;p25"/>
          <p:cNvCxnSpPr>
            <a:endCxn id="952"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1093" name="Google Shape;1093;p25"/>
          <p:cNvCxnSpPr>
            <a:endCxn id="953"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1094" name="Google Shape;1094;p25"/>
          <p:cNvCxnSpPr>
            <a:stCxn id="941" idx="6"/>
            <a:endCxn id="946"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1095" name="Google Shape;1095;p25"/>
          <p:cNvCxnSpPr>
            <a:stCxn id="941" idx="6"/>
            <a:endCxn id="945"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1096" name="Google Shape;1096;p25"/>
          <p:cNvCxnSpPr>
            <a:stCxn id="941" idx="6"/>
            <a:endCxn id="947"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097" name="Google Shape;1097;p25"/>
          <p:cNvCxnSpPr>
            <a:stCxn id="941" idx="6"/>
            <a:endCxn id="948"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1098" name="Google Shape;1098;p25"/>
          <p:cNvCxnSpPr>
            <a:stCxn id="941" idx="6"/>
            <a:endCxn id="949"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1099" name="Google Shape;1099;p25"/>
          <p:cNvCxnSpPr>
            <a:stCxn id="941" idx="6"/>
            <a:endCxn id="950"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100" name="Google Shape;1100;p25"/>
          <p:cNvCxnSpPr>
            <a:stCxn id="941" idx="6"/>
            <a:endCxn id="951"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101" name="Google Shape;1101;p25"/>
          <p:cNvCxnSpPr>
            <a:stCxn id="941" idx="6"/>
            <a:endCxn id="952"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102" name="Google Shape;1102;p25"/>
          <p:cNvCxnSpPr>
            <a:stCxn id="941" idx="6"/>
            <a:endCxn id="953"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1103" name="Google Shape;1103;p25"/>
          <p:cNvCxnSpPr>
            <a:stCxn id="942" idx="6"/>
            <a:endCxn id="946"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1104" name="Google Shape;1104;p25"/>
          <p:cNvCxnSpPr>
            <a:stCxn id="942" idx="6"/>
            <a:endCxn id="945"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1105" name="Google Shape;1105;p25"/>
          <p:cNvCxnSpPr>
            <a:stCxn id="942" idx="6"/>
            <a:endCxn id="947"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106" name="Google Shape;1106;p25"/>
          <p:cNvCxnSpPr>
            <a:stCxn id="942" idx="6"/>
            <a:endCxn id="948"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107" name="Google Shape;1107;p25"/>
          <p:cNvCxnSpPr>
            <a:stCxn id="942" idx="6"/>
            <a:endCxn id="949"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1108" name="Google Shape;1108;p25"/>
          <p:cNvCxnSpPr>
            <a:stCxn id="942" idx="6"/>
            <a:endCxn id="950"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109" name="Google Shape;1109;p25"/>
          <p:cNvCxnSpPr>
            <a:stCxn id="942" idx="6"/>
            <a:endCxn id="951"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110" name="Google Shape;1110;p25"/>
          <p:cNvCxnSpPr>
            <a:stCxn id="942" idx="6"/>
            <a:endCxn id="952"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1111" name="Google Shape;1111;p25"/>
          <p:cNvCxnSpPr>
            <a:stCxn id="942" idx="6"/>
            <a:endCxn id="953"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1112" name="Google Shape;1112;p25"/>
          <p:cNvCxnSpPr>
            <a:stCxn id="943" idx="6"/>
            <a:endCxn id="946"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1113" name="Google Shape;1113;p25"/>
          <p:cNvCxnSpPr>
            <a:stCxn id="943" idx="6"/>
            <a:endCxn id="945"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1114" name="Google Shape;1114;p25"/>
          <p:cNvCxnSpPr>
            <a:stCxn id="943" idx="6"/>
            <a:endCxn id="947"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1115" name="Google Shape;1115;p25"/>
          <p:cNvCxnSpPr>
            <a:stCxn id="943" idx="6"/>
            <a:endCxn id="948"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116" name="Google Shape;1116;p25"/>
          <p:cNvCxnSpPr>
            <a:stCxn id="943" idx="6"/>
            <a:endCxn id="949"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117" name="Google Shape;1117;p25"/>
          <p:cNvCxnSpPr>
            <a:stCxn id="943" idx="6"/>
            <a:endCxn id="950"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118" name="Google Shape;1118;p25"/>
          <p:cNvCxnSpPr>
            <a:stCxn id="943" idx="6"/>
            <a:endCxn id="951"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119" name="Google Shape;1119;p25"/>
          <p:cNvCxnSpPr>
            <a:stCxn id="943" idx="6"/>
            <a:endCxn id="952"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120" name="Google Shape;1120;p25"/>
          <p:cNvCxnSpPr>
            <a:stCxn id="943" idx="6"/>
            <a:endCxn id="953"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121" name="Google Shape;1121;p25"/>
          <p:cNvCxnSpPr>
            <a:stCxn id="944" idx="6"/>
            <a:endCxn id="946"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1122" name="Google Shape;1122;p25"/>
          <p:cNvCxnSpPr>
            <a:stCxn id="944" idx="6"/>
            <a:endCxn id="945"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1123" name="Google Shape;1123;p25"/>
          <p:cNvCxnSpPr>
            <a:stCxn id="944" idx="6"/>
            <a:endCxn id="947"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1124" name="Google Shape;1124;p25"/>
          <p:cNvCxnSpPr>
            <a:stCxn id="944" idx="6"/>
            <a:endCxn id="948"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1125" name="Google Shape;1125;p25"/>
          <p:cNvCxnSpPr>
            <a:stCxn id="944" idx="6"/>
            <a:endCxn id="949"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126" name="Google Shape;1126;p25"/>
          <p:cNvCxnSpPr>
            <a:stCxn id="944" idx="6"/>
            <a:endCxn id="950"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1127" name="Google Shape;1127;p25"/>
          <p:cNvCxnSpPr>
            <a:stCxn id="944" idx="6"/>
            <a:endCxn id="951"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128" name="Google Shape;1128;p25"/>
          <p:cNvCxnSpPr>
            <a:stCxn id="944" idx="6"/>
            <a:endCxn id="952"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129" name="Google Shape;1129;p25"/>
          <p:cNvCxnSpPr>
            <a:stCxn id="944" idx="6"/>
            <a:endCxn id="953"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1130" name="Google Shape;1130;p25"/>
          <p:cNvSpPr/>
          <p:nvPr/>
        </p:nvSpPr>
        <p:spPr>
          <a:xfrm>
            <a:off x="4986375" y="1719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5"/>
          <p:cNvSpPr/>
          <p:nvPr/>
        </p:nvSpPr>
        <p:spPr>
          <a:xfrm>
            <a:off x="4986375" y="2055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4986375" y="48342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5"/>
          <p:cNvSpPr/>
          <p:nvPr/>
        </p:nvSpPr>
        <p:spPr>
          <a:xfrm>
            <a:off x="4986375" y="23914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986375" y="2690550"/>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4986363" y="3415513"/>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5"/>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4986375" y="4140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498637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9" name="Google Shape;1139;p25"/>
          <p:cNvCxnSpPr>
            <a:stCxn id="946" idx="6"/>
            <a:endCxn id="1130"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1140" name="Google Shape;1140;p25"/>
          <p:cNvCxnSpPr>
            <a:stCxn id="946" idx="6"/>
            <a:endCxn id="1131"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1141" name="Google Shape;1141;p25"/>
          <p:cNvCxnSpPr>
            <a:stCxn id="946" idx="6"/>
            <a:endCxn id="1133"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1142" name="Google Shape;1142;p25"/>
          <p:cNvCxnSpPr>
            <a:stCxn id="946" idx="6"/>
            <a:endCxn id="1134"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1143" name="Google Shape;1143;p25"/>
          <p:cNvCxnSpPr>
            <a:stCxn id="946"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1144" name="Google Shape;1144;p25"/>
          <p:cNvCxnSpPr>
            <a:stCxn id="946" idx="6"/>
            <a:endCxn id="1135"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1145" name="Google Shape;1145;p25"/>
          <p:cNvCxnSpPr>
            <a:stCxn id="946" idx="6"/>
            <a:endCxn id="1136"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1146" name="Google Shape;1146;p25"/>
          <p:cNvCxnSpPr>
            <a:stCxn id="946" idx="6"/>
            <a:endCxn id="1137"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1147" name="Google Shape;1147;p25"/>
          <p:cNvCxnSpPr>
            <a:stCxn id="946" idx="6"/>
            <a:endCxn id="1138"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1148" name="Google Shape;1148;p25"/>
          <p:cNvCxnSpPr>
            <a:stCxn id="946" idx="6"/>
            <a:endCxn id="1132"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1149" name="Google Shape;1149;p25"/>
          <p:cNvCxnSpPr>
            <a:stCxn id="945" idx="6"/>
            <a:endCxn id="1130"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1150" name="Google Shape;1150;p25"/>
          <p:cNvCxnSpPr>
            <a:stCxn id="945" idx="6"/>
            <a:endCxn id="1131"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1151" name="Google Shape;1151;p25"/>
          <p:cNvCxnSpPr>
            <a:stCxn id="945" idx="6"/>
            <a:endCxn id="1133"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1152" name="Google Shape;1152;p25"/>
          <p:cNvCxnSpPr>
            <a:endCxn id="1134"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1153" name="Google Shape;1153;p25"/>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1154" name="Google Shape;1154;p25"/>
          <p:cNvCxnSpPr>
            <a:stCxn id="945" idx="6"/>
            <a:endCxn id="1135"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1155" name="Google Shape;1155;p25"/>
          <p:cNvCxnSpPr>
            <a:stCxn id="945" idx="6"/>
            <a:endCxn id="1136"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1156" name="Google Shape;1156;p25"/>
          <p:cNvCxnSpPr>
            <a:stCxn id="946" idx="5"/>
            <a:endCxn id="1137"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1157" name="Google Shape;1157;p25"/>
          <p:cNvCxnSpPr>
            <a:endCxn id="1138"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1158" name="Google Shape;1158;p25"/>
          <p:cNvCxnSpPr>
            <a:stCxn id="945" idx="6"/>
            <a:endCxn id="1132"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1159" name="Google Shape;1159;p25"/>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5"/>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1161" name="Google Shape;1161;p25"/>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62" name="Google Shape;1162;p25"/>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sp>
        <p:nvSpPr>
          <p:cNvPr id="1163" name="Google Shape;1163;p25"/>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5"/>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neuron</a:t>
            </a:r>
            <a:endParaRPr/>
          </a:p>
        </p:txBody>
      </p:sp>
      <p:cxnSp>
        <p:nvCxnSpPr>
          <p:cNvPr id="1165" name="Google Shape;1165;p25"/>
          <p:cNvCxnSpPr>
            <a:stCxn id="947" idx="6"/>
            <a:endCxn id="1130"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1166" name="Google Shape;1166;p25"/>
          <p:cNvCxnSpPr>
            <a:stCxn id="947" idx="6"/>
            <a:endCxn id="1131"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1167" name="Google Shape;1167;p25"/>
          <p:cNvCxnSpPr>
            <a:stCxn id="947" idx="6"/>
            <a:endCxn id="1133"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1168" name="Google Shape;1168;p25"/>
          <p:cNvCxnSpPr>
            <a:stCxn id="947" idx="6"/>
            <a:endCxn id="1134"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1169" name="Google Shape;1169;p25"/>
          <p:cNvCxnSpPr>
            <a:stCxn id="947"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1170" name="Google Shape;1170;p25"/>
          <p:cNvCxnSpPr>
            <a:stCxn id="948" idx="6"/>
            <a:endCxn id="1130"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1171" name="Google Shape;1171;p25"/>
          <p:cNvCxnSpPr>
            <a:stCxn id="948" idx="6"/>
            <a:endCxn id="1131"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1172" name="Google Shape;1172;p25"/>
          <p:cNvCxnSpPr>
            <a:stCxn id="948" idx="6"/>
            <a:endCxn id="1133"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1173" name="Google Shape;1173;p25"/>
          <p:cNvCxnSpPr>
            <a:stCxn id="948" idx="6"/>
            <a:endCxn id="1134"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1174" name="Google Shape;1174;p25"/>
          <p:cNvCxnSpPr>
            <a:stCxn id="948"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1175" name="Google Shape;1175;p25"/>
          <p:cNvCxnSpPr>
            <a:stCxn id="948" idx="6"/>
            <a:endCxn id="1135"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1176" name="Google Shape;1176;p25"/>
          <p:cNvCxnSpPr>
            <a:stCxn id="948" idx="6"/>
            <a:endCxn id="1136"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1177" name="Google Shape;1177;p25"/>
          <p:cNvCxnSpPr>
            <a:endCxn id="1137"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1178" name="Google Shape;1178;p25"/>
          <p:cNvCxnSpPr>
            <a:stCxn id="948" idx="6"/>
            <a:endCxn id="1138"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1179" name="Google Shape;1179;p25"/>
          <p:cNvCxnSpPr>
            <a:endCxn id="1132"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1180" name="Google Shape;1180;p25"/>
          <p:cNvCxnSpPr>
            <a:stCxn id="949" idx="6"/>
            <a:endCxn id="1130"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1181" name="Google Shape;1181;p25"/>
          <p:cNvCxnSpPr>
            <a:stCxn id="949" idx="6"/>
            <a:endCxn id="1131"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1182" name="Google Shape;1182;p25"/>
          <p:cNvCxnSpPr>
            <a:stCxn id="949" idx="6"/>
            <a:endCxn id="1134"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1183" name="Google Shape;1183;p25"/>
          <p:cNvCxnSpPr>
            <a:stCxn id="949" idx="6"/>
            <a:endCxn id="949"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1184" name="Google Shape;1184;p25"/>
          <p:cNvCxnSpPr>
            <a:stCxn id="949"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1185" name="Google Shape;1185;p25"/>
          <p:cNvCxnSpPr>
            <a:stCxn id="949" idx="6"/>
            <a:endCxn id="1135"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1186" name="Google Shape;1186;p25"/>
          <p:cNvCxnSpPr>
            <a:stCxn id="949" idx="6"/>
            <a:endCxn id="1136"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1187" name="Google Shape;1187;p25"/>
          <p:cNvCxnSpPr>
            <a:stCxn id="949" idx="6"/>
            <a:endCxn id="1137"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1188" name="Google Shape;1188;p25"/>
          <p:cNvCxnSpPr>
            <a:stCxn id="949" idx="6"/>
            <a:endCxn id="1138"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1189" name="Google Shape;1189;p25"/>
          <p:cNvCxnSpPr>
            <a:stCxn id="949" idx="6"/>
            <a:endCxn id="1132"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1190" name="Google Shape;1190;p25"/>
          <p:cNvCxnSpPr>
            <a:stCxn id="950" idx="6"/>
            <a:endCxn id="1130"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1191" name="Google Shape;1191;p25"/>
          <p:cNvCxnSpPr>
            <a:stCxn id="950" idx="6"/>
            <a:endCxn id="1131"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1192" name="Google Shape;1192;p25"/>
          <p:cNvCxnSpPr>
            <a:stCxn id="950" idx="6"/>
            <a:endCxn id="1133"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1193" name="Google Shape;1193;p25"/>
          <p:cNvCxnSpPr>
            <a:stCxn id="950" idx="6"/>
            <a:endCxn id="1134"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1194" name="Google Shape;1194;p25"/>
          <p:cNvCxnSpPr>
            <a:stCxn id="950"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1195" name="Google Shape;1195;p25"/>
          <p:cNvCxnSpPr>
            <a:stCxn id="950" idx="6"/>
            <a:endCxn id="1135"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1196" name="Google Shape;1196;p25"/>
          <p:cNvCxnSpPr>
            <a:stCxn id="950" idx="6"/>
            <a:endCxn id="1136"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1197" name="Google Shape;1197;p25"/>
          <p:cNvCxnSpPr>
            <a:stCxn id="950" idx="6"/>
            <a:endCxn id="1137"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1198" name="Google Shape;1198;p25"/>
          <p:cNvCxnSpPr>
            <a:stCxn id="950" idx="6"/>
            <a:endCxn id="1138"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1199" name="Google Shape;1199;p25"/>
          <p:cNvCxnSpPr>
            <a:stCxn id="950" idx="6"/>
            <a:endCxn id="1132"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1200" name="Google Shape;1200;p25"/>
          <p:cNvCxnSpPr>
            <a:stCxn id="951" idx="6"/>
            <a:endCxn id="1130"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1201" name="Google Shape;1201;p25"/>
          <p:cNvCxnSpPr>
            <a:stCxn id="951" idx="6"/>
            <a:endCxn id="1131"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1202" name="Google Shape;1202;p25"/>
          <p:cNvCxnSpPr>
            <a:stCxn id="951" idx="6"/>
            <a:endCxn id="1133"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1203" name="Google Shape;1203;p25"/>
          <p:cNvCxnSpPr>
            <a:stCxn id="951" idx="6"/>
            <a:endCxn id="1134"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1204" name="Google Shape;1204;p25"/>
          <p:cNvCxnSpPr>
            <a:stCxn id="951"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1205" name="Google Shape;1205;p25"/>
          <p:cNvCxnSpPr>
            <a:stCxn id="951" idx="6"/>
            <a:endCxn id="1135"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1206" name="Google Shape;1206;p25"/>
          <p:cNvCxnSpPr>
            <a:stCxn id="951" idx="6"/>
            <a:endCxn id="1136"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1207" name="Google Shape;1207;p25"/>
          <p:cNvCxnSpPr>
            <a:stCxn id="951" idx="6"/>
            <a:endCxn id="1137"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1208" name="Google Shape;1208;p25"/>
          <p:cNvCxnSpPr>
            <a:stCxn id="951" idx="6"/>
            <a:endCxn id="1138"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1209" name="Google Shape;1209;p25"/>
          <p:cNvCxnSpPr>
            <a:stCxn id="951" idx="6"/>
            <a:endCxn id="1132"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1210" name="Google Shape;1210;p25"/>
          <p:cNvCxnSpPr>
            <a:stCxn id="952" idx="6"/>
            <a:endCxn id="1130"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1211" name="Google Shape;1211;p25"/>
          <p:cNvCxnSpPr>
            <a:stCxn id="952" idx="6"/>
            <a:endCxn id="1131"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1212" name="Google Shape;1212;p25"/>
          <p:cNvCxnSpPr>
            <a:stCxn id="952" idx="6"/>
            <a:endCxn id="1133"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1213" name="Google Shape;1213;p25"/>
          <p:cNvCxnSpPr>
            <a:stCxn id="952" idx="6"/>
            <a:endCxn id="1134"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1214" name="Google Shape;1214;p25"/>
          <p:cNvCxnSpPr>
            <a:stCxn id="952"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1215" name="Google Shape;1215;p25"/>
          <p:cNvCxnSpPr>
            <a:stCxn id="952" idx="6"/>
            <a:endCxn id="1135"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1216" name="Google Shape;1216;p25"/>
          <p:cNvCxnSpPr>
            <a:stCxn id="952" idx="6"/>
            <a:endCxn id="1136"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1217" name="Google Shape;1217;p25"/>
          <p:cNvCxnSpPr>
            <a:stCxn id="952" idx="6"/>
            <a:endCxn id="1137"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1218" name="Google Shape;1218;p25"/>
          <p:cNvCxnSpPr>
            <a:stCxn id="952" idx="6"/>
            <a:endCxn id="1138"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1219" name="Google Shape;1219;p25"/>
          <p:cNvCxnSpPr>
            <a:stCxn id="952" idx="6"/>
            <a:endCxn id="1132"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1220" name="Google Shape;1220;p25"/>
          <p:cNvCxnSpPr>
            <a:stCxn id="953" idx="6"/>
            <a:endCxn id="1130"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1221" name="Google Shape;1221;p25"/>
          <p:cNvCxnSpPr>
            <a:stCxn id="953" idx="6"/>
            <a:endCxn id="1131"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1222" name="Google Shape;1222;p25"/>
          <p:cNvCxnSpPr>
            <a:stCxn id="953" idx="6"/>
            <a:endCxn id="1133"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1223" name="Google Shape;1223;p25"/>
          <p:cNvCxnSpPr>
            <a:stCxn id="953" idx="6"/>
            <a:endCxn id="1134"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1224" name="Google Shape;1224;p25"/>
          <p:cNvCxnSpPr>
            <a:stCxn id="953"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1225" name="Google Shape;1225;p25"/>
          <p:cNvCxnSpPr>
            <a:stCxn id="953" idx="6"/>
            <a:endCxn id="1135"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1226" name="Google Shape;1226;p25"/>
          <p:cNvCxnSpPr>
            <a:stCxn id="1137" idx="2"/>
            <a:endCxn id="1136"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1227" name="Google Shape;1227;p25"/>
          <p:cNvCxnSpPr>
            <a:stCxn id="953" idx="6"/>
            <a:endCxn id="1137"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1228" name="Google Shape;1228;p25"/>
          <p:cNvCxnSpPr>
            <a:stCxn id="953" idx="6"/>
            <a:endCxn id="1138"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1229" name="Google Shape;1229;p25"/>
          <p:cNvCxnSpPr>
            <a:stCxn id="953" idx="6"/>
            <a:endCxn id="1132"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1230" name="Google Shape;1230;p25"/>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31" name="Google Shape;1231;p25"/>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1232" name="Google Shape;1232;p25"/>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233" name="Google Shape;1233;p25"/>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1234" name="Google Shape;1234;p25"/>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235" name="Google Shape;1235;p25"/>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36" name="Google Shape;1236;p25"/>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237" name="Google Shape;1237;p25"/>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38" name="Google Shape;1238;p25"/>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239" name="Google Shape;1239;p25"/>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240" name="Google Shape;1240;p25"/>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241" name="Google Shape;1241;p25"/>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242" name="Google Shape;1242;p25"/>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1243" name="Google Shape;1243;p25"/>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244" name="Google Shape;1244;p25"/>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245" name="Google Shape;1245;p25"/>
          <p:cNvSpPr/>
          <p:nvPr/>
        </p:nvSpPr>
        <p:spPr>
          <a:xfrm>
            <a:off x="5474525" y="27012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But how are these neurons and layers linked together?   What exactly is in a neuron?  And how are they all connected like in the picture?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250" name="Shape 1250"/>
        <p:cNvGrpSpPr/>
        <p:nvPr/>
      </p:nvGrpSpPr>
      <p:grpSpPr>
        <a:xfrm>
          <a:off x="0" y="0"/>
          <a:ext cx="0" cy="0"/>
          <a:chOff x="0" y="0"/>
          <a:chExt cx="0" cy="0"/>
        </a:xfrm>
      </p:grpSpPr>
      <p:sp>
        <p:nvSpPr>
          <p:cNvPr id="1251" name="Google Shape;1251;p26"/>
          <p:cNvSpPr/>
          <p:nvPr/>
        </p:nvSpPr>
        <p:spPr>
          <a:xfrm>
            <a:off x="490375" y="386025"/>
            <a:ext cx="1575300" cy="1523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txBox="1"/>
          <p:nvPr/>
        </p:nvSpPr>
        <p:spPr>
          <a:xfrm>
            <a:off x="2691100" y="161050"/>
            <a:ext cx="6009300" cy="27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first, you can simply think of a neuron as something that holds a number between 0 and 1.  This value is called an “activation”.  The idea is that the neuron is “lit up” if the “activation” is a high enough number.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the 784 pixels, the “activations” held in the </a:t>
            </a:r>
            <a:endParaRPr/>
          </a:p>
          <a:p>
            <a:pPr indent="0" lvl="0" marL="0" rtl="0" algn="l">
              <a:spcBef>
                <a:spcPts val="0"/>
              </a:spcBef>
              <a:spcAft>
                <a:spcPts val="0"/>
              </a:spcAft>
              <a:buNone/>
            </a:pPr>
            <a:r>
              <a:rPr lang="en"/>
              <a:t>Corresponding 784 input neurons are the grayscale</a:t>
            </a:r>
            <a:endParaRPr/>
          </a:p>
          <a:p>
            <a:pPr indent="0" lvl="0" marL="0" rtl="0" algn="l">
              <a:spcBef>
                <a:spcPts val="0"/>
              </a:spcBef>
              <a:spcAft>
                <a:spcPts val="0"/>
              </a:spcAft>
              <a:buNone/>
            </a:pPr>
            <a:r>
              <a:rPr lang="en"/>
              <a:t>Values between 0 and 1.  0 is completely white and 1</a:t>
            </a:r>
            <a:endParaRPr/>
          </a:p>
          <a:p>
            <a:pPr indent="0" lvl="0" marL="0" rtl="0" algn="l">
              <a:spcBef>
                <a:spcPts val="0"/>
              </a:spcBef>
              <a:spcAft>
                <a:spcPts val="0"/>
              </a:spcAft>
              <a:buNone/>
            </a:pPr>
            <a:r>
              <a:rPr lang="en"/>
              <a:t>Is completely black.   </a:t>
            </a:r>
            <a:endParaRPr/>
          </a:p>
        </p:txBody>
      </p:sp>
      <p:sp>
        <p:nvSpPr>
          <p:cNvPr id="1253" name="Google Shape;1253;p26"/>
          <p:cNvSpPr txBox="1"/>
          <p:nvPr/>
        </p:nvSpPr>
        <p:spPr>
          <a:xfrm>
            <a:off x="970225" y="912825"/>
            <a:ext cx="615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.48</a:t>
            </a:r>
            <a:endParaRPr sz="1900"/>
          </a:p>
        </p:txBody>
      </p:sp>
      <p:pic>
        <p:nvPicPr>
          <p:cNvPr id="1254" name="Google Shape;1254;p26"/>
          <p:cNvPicPr preferRelativeResize="0"/>
          <p:nvPr/>
        </p:nvPicPr>
        <p:blipFill>
          <a:blip r:embed="rId3">
            <a:alphaModFix/>
          </a:blip>
          <a:stretch>
            <a:fillRect/>
          </a:stretch>
        </p:blipFill>
        <p:spPr>
          <a:xfrm>
            <a:off x="419900" y="2785749"/>
            <a:ext cx="1909225" cy="1909225"/>
          </a:xfrm>
          <a:prstGeom prst="rect">
            <a:avLst/>
          </a:prstGeom>
          <a:noFill/>
          <a:ln>
            <a:noFill/>
          </a:ln>
        </p:spPr>
      </p:pic>
      <p:sp>
        <p:nvSpPr>
          <p:cNvPr id="1255" name="Google Shape;1255;p26"/>
          <p:cNvSpPr/>
          <p:nvPr/>
        </p:nvSpPr>
        <p:spPr>
          <a:xfrm>
            <a:off x="2489350" y="2785750"/>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rot="-5400000">
            <a:off x="1233063" y="1566588"/>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txBox="1"/>
          <p:nvPr/>
        </p:nvSpPr>
        <p:spPr>
          <a:xfrm>
            <a:off x="662113" y="2028263"/>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258" name="Google Shape;1258;p26"/>
          <p:cNvSpPr txBox="1"/>
          <p:nvPr/>
        </p:nvSpPr>
        <p:spPr>
          <a:xfrm>
            <a:off x="2243838" y="3411763"/>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259" name="Google Shape;1259;p26"/>
          <p:cNvSpPr/>
          <p:nvPr/>
        </p:nvSpPr>
        <p:spPr>
          <a:xfrm>
            <a:off x="7082550" y="14311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7082550" y="484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7082550" y="172743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7082550" y="202376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7082550" y="23200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7082550" y="26164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7082550" y="29635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7082550" y="33255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7082550" y="368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7082550" y="40727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7082550" y="44960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8648400" y="31066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7692150" y="2145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7692150" y="1835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7692150" y="24551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7692150" y="28019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7692150" y="31488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7692150" y="3563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7692150" y="3910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7692150" y="4256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7692150" y="4603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8225100" y="2145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8225100" y="1835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8225100" y="24551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8225100" y="28019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8225100" y="31488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8225100" y="3563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6"/>
          <p:cNvSpPr/>
          <p:nvPr/>
        </p:nvSpPr>
        <p:spPr>
          <a:xfrm>
            <a:off x="8225100" y="3910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8225100" y="4256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8225100" y="4603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26"/>
          <p:cNvCxnSpPr/>
          <p:nvPr/>
        </p:nvCxnSpPr>
        <p:spPr>
          <a:xfrm>
            <a:off x="7268850" y="15958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1290" name="Google Shape;1290;p26"/>
          <p:cNvCxnSpPr/>
          <p:nvPr/>
        </p:nvCxnSpPr>
        <p:spPr>
          <a:xfrm>
            <a:off x="7246350" y="15592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1291" name="Google Shape;1291;p26"/>
          <p:cNvCxnSpPr/>
          <p:nvPr/>
        </p:nvCxnSpPr>
        <p:spPr>
          <a:xfrm>
            <a:off x="7271775" y="16287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1292" name="Google Shape;1292;p26"/>
          <p:cNvCxnSpPr/>
          <p:nvPr/>
        </p:nvCxnSpPr>
        <p:spPr>
          <a:xfrm>
            <a:off x="7260900" y="16287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1293" name="Google Shape;1293;p26"/>
          <p:cNvCxnSpPr/>
          <p:nvPr/>
        </p:nvCxnSpPr>
        <p:spPr>
          <a:xfrm>
            <a:off x="7271775" y="16396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1294" name="Google Shape;1294;p26"/>
          <p:cNvCxnSpPr>
            <a:endCxn id="1276" idx="2"/>
          </p:cNvCxnSpPr>
          <p:nvPr/>
        </p:nvCxnSpPr>
        <p:spPr>
          <a:xfrm>
            <a:off x="7260750" y="16395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1295" name="Google Shape;1295;p26"/>
          <p:cNvCxnSpPr>
            <a:endCxn id="1277" idx="2"/>
          </p:cNvCxnSpPr>
          <p:nvPr/>
        </p:nvCxnSpPr>
        <p:spPr>
          <a:xfrm>
            <a:off x="7260750" y="16287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1296" name="Google Shape;1296;p26"/>
          <p:cNvCxnSpPr>
            <a:endCxn id="1278" idx="1"/>
          </p:cNvCxnSpPr>
          <p:nvPr/>
        </p:nvCxnSpPr>
        <p:spPr>
          <a:xfrm>
            <a:off x="7261033" y="16288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1297" name="Google Shape;1297;p26"/>
          <p:cNvCxnSpPr>
            <a:endCxn id="1279" idx="2"/>
          </p:cNvCxnSpPr>
          <p:nvPr/>
        </p:nvCxnSpPr>
        <p:spPr>
          <a:xfrm>
            <a:off x="7260750" y="16396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1298" name="Google Shape;1298;p26"/>
          <p:cNvCxnSpPr/>
          <p:nvPr/>
        </p:nvCxnSpPr>
        <p:spPr>
          <a:xfrm>
            <a:off x="7282650" y="18788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1299" name="Google Shape;1299;p26"/>
          <p:cNvCxnSpPr/>
          <p:nvPr/>
        </p:nvCxnSpPr>
        <p:spPr>
          <a:xfrm>
            <a:off x="7282650" y="19223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1300" name="Google Shape;1300;p26"/>
          <p:cNvCxnSpPr/>
          <p:nvPr/>
        </p:nvCxnSpPr>
        <p:spPr>
          <a:xfrm>
            <a:off x="7271775" y="19005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1301" name="Google Shape;1301;p26"/>
          <p:cNvCxnSpPr/>
          <p:nvPr/>
        </p:nvCxnSpPr>
        <p:spPr>
          <a:xfrm>
            <a:off x="7304400" y="19331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1302" name="Google Shape;1302;p26"/>
          <p:cNvCxnSpPr/>
          <p:nvPr/>
        </p:nvCxnSpPr>
        <p:spPr>
          <a:xfrm>
            <a:off x="7293525" y="19114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1303" name="Google Shape;1303;p26"/>
          <p:cNvCxnSpPr>
            <a:endCxn id="1276" idx="1"/>
          </p:cNvCxnSpPr>
          <p:nvPr/>
        </p:nvCxnSpPr>
        <p:spPr>
          <a:xfrm>
            <a:off x="7293433" y="19113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1304" name="Google Shape;1304;p26"/>
          <p:cNvCxnSpPr>
            <a:endCxn id="1277" idx="2"/>
          </p:cNvCxnSpPr>
          <p:nvPr/>
        </p:nvCxnSpPr>
        <p:spPr>
          <a:xfrm>
            <a:off x="7315350" y="19332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1305" name="Google Shape;1305;p26"/>
          <p:cNvCxnSpPr>
            <a:endCxn id="1278" idx="1"/>
          </p:cNvCxnSpPr>
          <p:nvPr/>
        </p:nvCxnSpPr>
        <p:spPr>
          <a:xfrm>
            <a:off x="7315333" y="19114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1306" name="Google Shape;1306;p26"/>
          <p:cNvCxnSpPr>
            <a:endCxn id="1279" idx="1"/>
          </p:cNvCxnSpPr>
          <p:nvPr/>
        </p:nvCxnSpPr>
        <p:spPr>
          <a:xfrm>
            <a:off x="7282633" y="19004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1307" name="Google Shape;1307;p26"/>
          <p:cNvCxnSpPr/>
          <p:nvPr/>
        </p:nvCxnSpPr>
        <p:spPr>
          <a:xfrm flipH="1" rot="10800000">
            <a:off x="7271775" y="19222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1308" name="Google Shape;1308;p26"/>
          <p:cNvCxnSpPr/>
          <p:nvPr/>
        </p:nvCxnSpPr>
        <p:spPr>
          <a:xfrm>
            <a:off x="7260900" y="21832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1309" name="Google Shape;1309;p26"/>
          <p:cNvCxnSpPr/>
          <p:nvPr/>
        </p:nvCxnSpPr>
        <p:spPr>
          <a:xfrm>
            <a:off x="7282650" y="22050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1310" name="Google Shape;1310;p26"/>
          <p:cNvCxnSpPr/>
          <p:nvPr/>
        </p:nvCxnSpPr>
        <p:spPr>
          <a:xfrm>
            <a:off x="7271775" y="22158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1311" name="Google Shape;1311;p26"/>
          <p:cNvCxnSpPr/>
          <p:nvPr/>
        </p:nvCxnSpPr>
        <p:spPr>
          <a:xfrm>
            <a:off x="7282650" y="22158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1312" name="Google Shape;1312;p26"/>
          <p:cNvCxnSpPr>
            <a:endCxn id="1276" idx="2"/>
          </p:cNvCxnSpPr>
          <p:nvPr/>
        </p:nvCxnSpPr>
        <p:spPr>
          <a:xfrm>
            <a:off x="7293450" y="22266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1313" name="Google Shape;1313;p26"/>
          <p:cNvCxnSpPr>
            <a:endCxn id="1277" idx="2"/>
          </p:cNvCxnSpPr>
          <p:nvPr/>
        </p:nvCxnSpPr>
        <p:spPr>
          <a:xfrm>
            <a:off x="7271850" y="21942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1314" name="Google Shape;1314;p26"/>
          <p:cNvCxnSpPr>
            <a:endCxn id="1278" idx="1"/>
          </p:cNvCxnSpPr>
          <p:nvPr/>
        </p:nvCxnSpPr>
        <p:spPr>
          <a:xfrm>
            <a:off x="7282633" y="22267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1315" name="Google Shape;1315;p26"/>
          <p:cNvCxnSpPr>
            <a:endCxn id="1279" idx="2"/>
          </p:cNvCxnSpPr>
          <p:nvPr/>
        </p:nvCxnSpPr>
        <p:spPr>
          <a:xfrm>
            <a:off x="7282650" y="22267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1316" name="Google Shape;1316;p26"/>
          <p:cNvCxnSpPr/>
          <p:nvPr/>
        </p:nvCxnSpPr>
        <p:spPr>
          <a:xfrm flipH="1" rot="10800000">
            <a:off x="7315275" y="19550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1317" name="Google Shape;1317;p26"/>
          <p:cNvCxnSpPr/>
          <p:nvPr/>
        </p:nvCxnSpPr>
        <p:spPr>
          <a:xfrm flipH="1" rot="10800000">
            <a:off x="7293525" y="22377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1318" name="Google Shape;1318;p26"/>
          <p:cNvCxnSpPr>
            <a:endCxn id="1276" idx="2"/>
          </p:cNvCxnSpPr>
          <p:nvPr/>
        </p:nvCxnSpPr>
        <p:spPr>
          <a:xfrm>
            <a:off x="7282650" y="24876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1319" name="Google Shape;1319;p26"/>
          <p:cNvCxnSpPr>
            <a:endCxn id="1279" idx="2"/>
          </p:cNvCxnSpPr>
          <p:nvPr/>
        </p:nvCxnSpPr>
        <p:spPr>
          <a:xfrm>
            <a:off x="7304250" y="25201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1320" name="Google Shape;1320;p26"/>
          <p:cNvCxnSpPr/>
          <p:nvPr/>
        </p:nvCxnSpPr>
        <p:spPr>
          <a:xfrm flipH="1" rot="10800000">
            <a:off x="7282650" y="20093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1321" name="Google Shape;1321;p26"/>
          <p:cNvCxnSpPr/>
          <p:nvPr/>
        </p:nvCxnSpPr>
        <p:spPr>
          <a:xfrm flipH="1" rot="10800000">
            <a:off x="7293525" y="23138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1322" name="Google Shape;1322;p26"/>
          <p:cNvCxnSpPr/>
          <p:nvPr/>
        </p:nvCxnSpPr>
        <p:spPr>
          <a:xfrm flipH="1" rot="10800000">
            <a:off x="7282650" y="25856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1323" name="Google Shape;1323;p26"/>
          <p:cNvCxnSpPr/>
          <p:nvPr/>
        </p:nvCxnSpPr>
        <p:spPr>
          <a:xfrm>
            <a:off x="7282650" y="27703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1324" name="Google Shape;1324;p26"/>
          <p:cNvCxnSpPr/>
          <p:nvPr/>
        </p:nvCxnSpPr>
        <p:spPr>
          <a:xfrm>
            <a:off x="7271775" y="27595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1325" name="Google Shape;1325;p26"/>
          <p:cNvCxnSpPr>
            <a:endCxn id="1276" idx="2"/>
          </p:cNvCxnSpPr>
          <p:nvPr/>
        </p:nvCxnSpPr>
        <p:spPr>
          <a:xfrm>
            <a:off x="7260750" y="28029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1326" name="Google Shape;1326;p26"/>
          <p:cNvCxnSpPr>
            <a:endCxn id="1277" idx="1"/>
          </p:cNvCxnSpPr>
          <p:nvPr/>
        </p:nvCxnSpPr>
        <p:spPr>
          <a:xfrm>
            <a:off x="7261033" y="28030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1327" name="Google Shape;1327;p26"/>
          <p:cNvCxnSpPr>
            <a:endCxn id="1278" idx="2"/>
          </p:cNvCxnSpPr>
          <p:nvPr/>
        </p:nvCxnSpPr>
        <p:spPr>
          <a:xfrm>
            <a:off x="7293450" y="28138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1328" name="Google Shape;1328;p26"/>
          <p:cNvCxnSpPr>
            <a:endCxn id="1279" idx="2"/>
          </p:cNvCxnSpPr>
          <p:nvPr/>
        </p:nvCxnSpPr>
        <p:spPr>
          <a:xfrm>
            <a:off x="7260750" y="27703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1329" name="Google Shape;1329;p26"/>
          <p:cNvCxnSpPr/>
          <p:nvPr/>
        </p:nvCxnSpPr>
        <p:spPr>
          <a:xfrm flipH="1" rot="10800000">
            <a:off x="7271775" y="19984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1330" name="Google Shape;1330;p26"/>
          <p:cNvCxnSpPr/>
          <p:nvPr/>
        </p:nvCxnSpPr>
        <p:spPr>
          <a:xfrm flipH="1" rot="10800000">
            <a:off x="7271775" y="23029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1331" name="Google Shape;1331;p26"/>
          <p:cNvCxnSpPr/>
          <p:nvPr/>
        </p:nvCxnSpPr>
        <p:spPr>
          <a:xfrm flipH="1" rot="10800000">
            <a:off x="7282650" y="26072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1332" name="Google Shape;1332;p26"/>
          <p:cNvCxnSpPr/>
          <p:nvPr/>
        </p:nvCxnSpPr>
        <p:spPr>
          <a:xfrm flipH="1" rot="10800000">
            <a:off x="7250050" y="29225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1333" name="Google Shape;1333;p26"/>
          <p:cNvCxnSpPr/>
          <p:nvPr/>
        </p:nvCxnSpPr>
        <p:spPr>
          <a:xfrm>
            <a:off x="7293525" y="31291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1334" name="Google Shape;1334;p26"/>
          <p:cNvCxnSpPr>
            <a:endCxn id="1276" idx="2"/>
          </p:cNvCxnSpPr>
          <p:nvPr/>
        </p:nvCxnSpPr>
        <p:spPr>
          <a:xfrm>
            <a:off x="7260750" y="31617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1335" name="Google Shape;1335;p26"/>
          <p:cNvCxnSpPr>
            <a:endCxn id="1277" idx="2"/>
          </p:cNvCxnSpPr>
          <p:nvPr/>
        </p:nvCxnSpPr>
        <p:spPr>
          <a:xfrm>
            <a:off x="7282650" y="31617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1336" name="Google Shape;1336;p26"/>
          <p:cNvCxnSpPr>
            <a:endCxn id="1278" idx="2"/>
          </p:cNvCxnSpPr>
          <p:nvPr/>
        </p:nvCxnSpPr>
        <p:spPr>
          <a:xfrm>
            <a:off x="7271850" y="31510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1337" name="Google Shape;1337;p26"/>
          <p:cNvCxnSpPr>
            <a:endCxn id="1279" idx="2"/>
          </p:cNvCxnSpPr>
          <p:nvPr/>
        </p:nvCxnSpPr>
        <p:spPr>
          <a:xfrm>
            <a:off x="7249950" y="31291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1338" name="Google Shape;1338;p26"/>
          <p:cNvCxnSpPr>
            <a:stCxn id="1266" idx="6"/>
          </p:cNvCxnSpPr>
          <p:nvPr/>
        </p:nvCxnSpPr>
        <p:spPr>
          <a:xfrm flipH="1" rot="10800000">
            <a:off x="7268850" y="19550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1339" name="Google Shape;1339;p26"/>
          <p:cNvCxnSpPr>
            <a:stCxn id="1266" idx="6"/>
          </p:cNvCxnSpPr>
          <p:nvPr/>
        </p:nvCxnSpPr>
        <p:spPr>
          <a:xfrm flipH="1" rot="10800000">
            <a:off x="7268850" y="23027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1340" name="Google Shape;1340;p26"/>
          <p:cNvCxnSpPr>
            <a:stCxn id="1266" idx="6"/>
          </p:cNvCxnSpPr>
          <p:nvPr/>
        </p:nvCxnSpPr>
        <p:spPr>
          <a:xfrm flipH="1" rot="10800000">
            <a:off x="7268850" y="26072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1341" name="Google Shape;1341;p26"/>
          <p:cNvCxnSpPr/>
          <p:nvPr/>
        </p:nvCxnSpPr>
        <p:spPr>
          <a:xfrm flipH="1" rot="10800000">
            <a:off x="7268850" y="29444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1342" name="Google Shape;1342;p26"/>
          <p:cNvCxnSpPr>
            <a:stCxn id="1266" idx="6"/>
          </p:cNvCxnSpPr>
          <p:nvPr/>
        </p:nvCxnSpPr>
        <p:spPr>
          <a:xfrm flipH="1" rot="10800000">
            <a:off x="7268850" y="32813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1343" name="Google Shape;1343;p26"/>
          <p:cNvCxnSpPr>
            <a:stCxn id="1266" idx="6"/>
            <a:endCxn id="1276" idx="2"/>
          </p:cNvCxnSpPr>
          <p:nvPr/>
        </p:nvCxnSpPr>
        <p:spPr>
          <a:xfrm>
            <a:off x="7268850" y="34451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1344" name="Google Shape;1344;p26"/>
          <p:cNvCxnSpPr>
            <a:stCxn id="1266" idx="6"/>
            <a:endCxn id="1277" idx="2"/>
          </p:cNvCxnSpPr>
          <p:nvPr/>
        </p:nvCxnSpPr>
        <p:spPr>
          <a:xfrm>
            <a:off x="7268850" y="34451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1345" name="Google Shape;1345;p26"/>
          <p:cNvCxnSpPr>
            <a:endCxn id="1278" idx="2"/>
          </p:cNvCxnSpPr>
          <p:nvPr/>
        </p:nvCxnSpPr>
        <p:spPr>
          <a:xfrm>
            <a:off x="7241550" y="35296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1346" name="Google Shape;1346;p26"/>
          <p:cNvCxnSpPr>
            <a:endCxn id="1279" idx="2"/>
          </p:cNvCxnSpPr>
          <p:nvPr/>
        </p:nvCxnSpPr>
        <p:spPr>
          <a:xfrm>
            <a:off x="7241550" y="35296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1347" name="Google Shape;1347;p26"/>
          <p:cNvCxnSpPr>
            <a:stCxn id="1267" idx="6"/>
          </p:cNvCxnSpPr>
          <p:nvPr/>
        </p:nvCxnSpPr>
        <p:spPr>
          <a:xfrm flipH="1" rot="10800000">
            <a:off x="7268850" y="19657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1348" name="Google Shape;1348;p26"/>
          <p:cNvCxnSpPr>
            <a:stCxn id="1267" idx="6"/>
          </p:cNvCxnSpPr>
          <p:nvPr/>
        </p:nvCxnSpPr>
        <p:spPr>
          <a:xfrm flipH="1" rot="10800000">
            <a:off x="7268850" y="22810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1349" name="Google Shape;1349;p26"/>
          <p:cNvCxnSpPr>
            <a:stCxn id="1267" idx="6"/>
          </p:cNvCxnSpPr>
          <p:nvPr/>
        </p:nvCxnSpPr>
        <p:spPr>
          <a:xfrm flipH="1" rot="10800000">
            <a:off x="7268850" y="26182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1350" name="Google Shape;1350;p26"/>
          <p:cNvCxnSpPr>
            <a:stCxn id="1267" idx="6"/>
          </p:cNvCxnSpPr>
          <p:nvPr/>
        </p:nvCxnSpPr>
        <p:spPr>
          <a:xfrm flipH="1" rot="10800000">
            <a:off x="7268850" y="29551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1351" name="Google Shape;1351;p26"/>
          <p:cNvCxnSpPr>
            <a:stCxn id="1267" idx="6"/>
            <a:endCxn id="1275" idx="3"/>
          </p:cNvCxnSpPr>
          <p:nvPr/>
        </p:nvCxnSpPr>
        <p:spPr>
          <a:xfrm flipH="1" rot="10800000">
            <a:off x="7268850" y="33529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1352" name="Google Shape;1352;p26"/>
          <p:cNvCxnSpPr>
            <a:stCxn id="1267" idx="6"/>
            <a:endCxn id="1276" idx="2"/>
          </p:cNvCxnSpPr>
          <p:nvPr/>
        </p:nvCxnSpPr>
        <p:spPr>
          <a:xfrm flipH="1" rot="10800000">
            <a:off x="7268850" y="36829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1353" name="Google Shape;1353;p26"/>
          <p:cNvCxnSpPr>
            <a:stCxn id="1267" idx="6"/>
            <a:endCxn id="1277" idx="2"/>
          </p:cNvCxnSpPr>
          <p:nvPr/>
        </p:nvCxnSpPr>
        <p:spPr>
          <a:xfrm>
            <a:off x="7268850" y="38071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1354" name="Google Shape;1354;p26"/>
          <p:cNvCxnSpPr>
            <a:stCxn id="1267" idx="6"/>
            <a:endCxn id="1278" idx="2"/>
          </p:cNvCxnSpPr>
          <p:nvPr/>
        </p:nvCxnSpPr>
        <p:spPr>
          <a:xfrm>
            <a:off x="7268850" y="38071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1355" name="Google Shape;1355;p26"/>
          <p:cNvCxnSpPr>
            <a:stCxn id="1267" idx="6"/>
            <a:endCxn id="1279" idx="2"/>
          </p:cNvCxnSpPr>
          <p:nvPr/>
        </p:nvCxnSpPr>
        <p:spPr>
          <a:xfrm>
            <a:off x="7268850" y="38071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1356" name="Google Shape;1356;p26"/>
          <p:cNvCxnSpPr>
            <a:stCxn id="1268" idx="6"/>
          </p:cNvCxnSpPr>
          <p:nvPr/>
        </p:nvCxnSpPr>
        <p:spPr>
          <a:xfrm flipH="1" rot="10800000">
            <a:off x="7268850" y="19656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1357" name="Google Shape;1357;p26"/>
          <p:cNvCxnSpPr>
            <a:stCxn id="1268" idx="6"/>
          </p:cNvCxnSpPr>
          <p:nvPr/>
        </p:nvCxnSpPr>
        <p:spPr>
          <a:xfrm flipH="1" rot="10800000">
            <a:off x="7268850" y="22485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1358" name="Google Shape;1358;p26"/>
          <p:cNvCxnSpPr>
            <a:stCxn id="1268" idx="6"/>
          </p:cNvCxnSpPr>
          <p:nvPr/>
        </p:nvCxnSpPr>
        <p:spPr>
          <a:xfrm flipH="1" rot="10800000">
            <a:off x="7268850" y="25746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1359" name="Google Shape;1359;p26"/>
          <p:cNvCxnSpPr>
            <a:stCxn id="1268" idx="6"/>
          </p:cNvCxnSpPr>
          <p:nvPr/>
        </p:nvCxnSpPr>
        <p:spPr>
          <a:xfrm flipH="1" rot="10800000">
            <a:off x="7268850" y="29334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1360" name="Google Shape;1360;p26"/>
          <p:cNvCxnSpPr>
            <a:stCxn id="1268" idx="6"/>
          </p:cNvCxnSpPr>
          <p:nvPr/>
        </p:nvCxnSpPr>
        <p:spPr>
          <a:xfrm flipH="1" rot="10800000">
            <a:off x="7268850" y="32595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1361" name="Google Shape;1361;p26"/>
          <p:cNvCxnSpPr>
            <a:stCxn id="1268" idx="6"/>
            <a:endCxn id="1276" idx="2"/>
          </p:cNvCxnSpPr>
          <p:nvPr/>
        </p:nvCxnSpPr>
        <p:spPr>
          <a:xfrm flipH="1" rot="10800000">
            <a:off x="7268850" y="36828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1362" name="Google Shape;1362;p26"/>
          <p:cNvCxnSpPr>
            <a:stCxn id="1268" idx="6"/>
            <a:endCxn id="1277" idx="2"/>
          </p:cNvCxnSpPr>
          <p:nvPr/>
        </p:nvCxnSpPr>
        <p:spPr>
          <a:xfrm flipH="1" rot="10800000">
            <a:off x="7268850" y="40296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1363" name="Google Shape;1363;p26"/>
          <p:cNvCxnSpPr>
            <a:stCxn id="1268" idx="6"/>
            <a:endCxn id="1278" idx="2"/>
          </p:cNvCxnSpPr>
          <p:nvPr/>
        </p:nvCxnSpPr>
        <p:spPr>
          <a:xfrm>
            <a:off x="7268850" y="41922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1364" name="Google Shape;1364;p26"/>
          <p:cNvCxnSpPr>
            <a:stCxn id="1268" idx="6"/>
            <a:endCxn id="1279" idx="1"/>
          </p:cNvCxnSpPr>
          <p:nvPr/>
        </p:nvCxnSpPr>
        <p:spPr>
          <a:xfrm>
            <a:off x="7268850" y="41922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1365" name="Google Shape;1365;p26"/>
          <p:cNvCxnSpPr>
            <a:stCxn id="1269" idx="6"/>
          </p:cNvCxnSpPr>
          <p:nvPr/>
        </p:nvCxnSpPr>
        <p:spPr>
          <a:xfrm flipH="1" rot="10800000">
            <a:off x="7268850" y="19222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1366" name="Google Shape;1366;p26"/>
          <p:cNvCxnSpPr>
            <a:stCxn id="1269" idx="6"/>
          </p:cNvCxnSpPr>
          <p:nvPr/>
        </p:nvCxnSpPr>
        <p:spPr>
          <a:xfrm flipH="1" rot="10800000">
            <a:off x="7268850" y="22810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1367" name="Google Shape;1367;p26"/>
          <p:cNvCxnSpPr>
            <a:stCxn id="1269" idx="6"/>
          </p:cNvCxnSpPr>
          <p:nvPr/>
        </p:nvCxnSpPr>
        <p:spPr>
          <a:xfrm flipH="1" rot="10800000">
            <a:off x="7268850" y="26074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1368" name="Google Shape;1368;p26"/>
          <p:cNvCxnSpPr>
            <a:stCxn id="1269" idx="6"/>
          </p:cNvCxnSpPr>
          <p:nvPr/>
        </p:nvCxnSpPr>
        <p:spPr>
          <a:xfrm flipH="1" rot="10800000">
            <a:off x="7268850" y="29443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1369" name="Google Shape;1369;p26"/>
          <p:cNvCxnSpPr>
            <a:stCxn id="1269" idx="6"/>
          </p:cNvCxnSpPr>
          <p:nvPr/>
        </p:nvCxnSpPr>
        <p:spPr>
          <a:xfrm flipH="1" rot="10800000">
            <a:off x="7268850" y="32923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1370" name="Google Shape;1370;p26"/>
          <p:cNvCxnSpPr>
            <a:stCxn id="1269" idx="6"/>
            <a:endCxn id="1276" idx="2"/>
          </p:cNvCxnSpPr>
          <p:nvPr/>
        </p:nvCxnSpPr>
        <p:spPr>
          <a:xfrm flipH="1" rot="10800000">
            <a:off x="7268850" y="36829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1371" name="Google Shape;1371;p26"/>
          <p:cNvCxnSpPr>
            <a:stCxn id="1269" idx="6"/>
            <a:endCxn id="1277" idx="2"/>
          </p:cNvCxnSpPr>
          <p:nvPr/>
        </p:nvCxnSpPr>
        <p:spPr>
          <a:xfrm flipH="1" rot="10800000">
            <a:off x="7268850" y="40297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1372" name="Google Shape;1372;p26"/>
          <p:cNvCxnSpPr>
            <a:stCxn id="1269" idx="6"/>
            <a:endCxn id="1278" idx="2"/>
          </p:cNvCxnSpPr>
          <p:nvPr/>
        </p:nvCxnSpPr>
        <p:spPr>
          <a:xfrm flipH="1" rot="10800000">
            <a:off x="7268850" y="43765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1373" name="Google Shape;1373;p26"/>
          <p:cNvCxnSpPr>
            <a:stCxn id="1269" idx="6"/>
            <a:endCxn id="1279" idx="2"/>
          </p:cNvCxnSpPr>
          <p:nvPr/>
        </p:nvCxnSpPr>
        <p:spPr>
          <a:xfrm>
            <a:off x="7268850" y="46156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1374" name="Google Shape;1374;p26"/>
          <p:cNvCxnSpPr>
            <a:stCxn id="1260" idx="6"/>
          </p:cNvCxnSpPr>
          <p:nvPr/>
        </p:nvCxnSpPr>
        <p:spPr>
          <a:xfrm flipH="1" rot="10800000">
            <a:off x="7268850" y="19549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1375" name="Google Shape;1375;p26"/>
          <p:cNvCxnSpPr>
            <a:stCxn id="1260" idx="6"/>
          </p:cNvCxnSpPr>
          <p:nvPr/>
        </p:nvCxnSpPr>
        <p:spPr>
          <a:xfrm flipH="1" rot="10800000">
            <a:off x="7268850" y="22702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1376" name="Google Shape;1376;p26"/>
          <p:cNvCxnSpPr>
            <a:stCxn id="1260" idx="6"/>
          </p:cNvCxnSpPr>
          <p:nvPr/>
        </p:nvCxnSpPr>
        <p:spPr>
          <a:xfrm flipH="1" rot="10800000">
            <a:off x="7268850" y="25747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1377" name="Google Shape;1377;p26"/>
          <p:cNvCxnSpPr/>
          <p:nvPr/>
        </p:nvCxnSpPr>
        <p:spPr>
          <a:xfrm flipH="1" rot="10800000">
            <a:off x="7268850" y="29443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1378" name="Google Shape;1378;p26"/>
          <p:cNvCxnSpPr/>
          <p:nvPr/>
        </p:nvCxnSpPr>
        <p:spPr>
          <a:xfrm flipH="1" rot="10800000">
            <a:off x="7268850" y="32812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1379" name="Google Shape;1379;p26"/>
          <p:cNvCxnSpPr>
            <a:stCxn id="1260" idx="6"/>
            <a:endCxn id="1276" idx="2"/>
          </p:cNvCxnSpPr>
          <p:nvPr/>
        </p:nvCxnSpPr>
        <p:spPr>
          <a:xfrm flipH="1" rot="10800000">
            <a:off x="7268850" y="36829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1380" name="Google Shape;1380;p26"/>
          <p:cNvCxnSpPr>
            <a:stCxn id="1260" idx="6"/>
            <a:endCxn id="1277" idx="2"/>
          </p:cNvCxnSpPr>
          <p:nvPr/>
        </p:nvCxnSpPr>
        <p:spPr>
          <a:xfrm flipH="1" rot="10800000">
            <a:off x="7268850" y="40297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1381" name="Google Shape;1381;p26"/>
          <p:cNvCxnSpPr>
            <a:stCxn id="1260" idx="6"/>
            <a:endCxn id="1278" idx="2"/>
          </p:cNvCxnSpPr>
          <p:nvPr/>
        </p:nvCxnSpPr>
        <p:spPr>
          <a:xfrm flipH="1" rot="10800000">
            <a:off x="7268850" y="43765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1382" name="Google Shape;1382;p26"/>
          <p:cNvCxnSpPr>
            <a:stCxn id="1260" idx="6"/>
            <a:endCxn id="1279" idx="2"/>
          </p:cNvCxnSpPr>
          <p:nvPr/>
        </p:nvCxnSpPr>
        <p:spPr>
          <a:xfrm flipH="1" rot="10800000">
            <a:off x="7268850" y="47233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1383" name="Google Shape;1383;p26"/>
          <p:cNvCxnSpPr>
            <a:endCxn id="1281" idx="2"/>
          </p:cNvCxnSpPr>
          <p:nvPr/>
        </p:nvCxnSpPr>
        <p:spPr>
          <a:xfrm>
            <a:off x="7880700" y="19550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1384" name="Google Shape;1384;p26"/>
          <p:cNvCxnSpPr>
            <a:endCxn id="1280" idx="2"/>
          </p:cNvCxnSpPr>
          <p:nvPr/>
        </p:nvCxnSpPr>
        <p:spPr>
          <a:xfrm>
            <a:off x="7891500" y="19657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1385" name="Google Shape;1385;p26"/>
          <p:cNvCxnSpPr>
            <a:endCxn id="1282" idx="2"/>
          </p:cNvCxnSpPr>
          <p:nvPr/>
        </p:nvCxnSpPr>
        <p:spPr>
          <a:xfrm>
            <a:off x="7902300" y="19768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1386" name="Google Shape;1386;p26"/>
          <p:cNvCxnSpPr>
            <a:endCxn id="1283" idx="1"/>
          </p:cNvCxnSpPr>
          <p:nvPr/>
        </p:nvCxnSpPr>
        <p:spPr>
          <a:xfrm>
            <a:off x="7880683" y="19874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1387" name="Google Shape;1387;p26"/>
          <p:cNvCxnSpPr>
            <a:endCxn id="1284" idx="1"/>
          </p:cNvCxnSpPr>
          <p:nvPr/>
        </p:nvCxnSpPr>
        <p:spPr>
          <a:xfrm>
            <a:off x="7869883" y="19985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1388" name="Google Shape;1388;p26"/>
          <p:cNvCxnSpPr>
            <a:endCxn id="1285" idx="1"/>
          </p:cNvCxnSpPr>
          <p:nvPr/>
        </p:nvCxnSpPr>
        <p:spPr>
          <a:xfrm>
            <a:off x="7880683" y="20091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1389" name="Google Shape;1389;p26"/>
          <p:cNvCxnSpPr>
            <a:endCxn id="1286" idx="1"/>
          </p:cNvCxnSpPr>
          <p:nvPr/>
        </p:nvCxnSpPr>
        <p:spPr>
          <a:xfrm>
            <a:off x="7869883" y="19984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1390" name="Google Shape;1390;p26"/>
          <p:cNvCxnSpPr>
            <a:endCxn id="1287" idx="2"/>
          </p:cNvCxnSpPr>
          <p:nvPr/>
        </p:nvCxnSpPr>
        <p:spPr>
          <a:xfrm>
            <a:off x="7869900" y="20311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1391" name="Google Shape;1391;p26"/>
          <p:cNvCxnSpPr>
            <a:endCxn id="1288" idx="1"/>
          </p:cNvCxnSpPr>
          <p:nvPr/>
        </p:nvCxnSpPr>
        <p:spPr>
          <a:xfrm>
            <a:off x="7880683" y="20201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1392" name="Google Shape;1392;p26"/>
          <p:cNvCxnSpPr>
            <a:endCxn id="1281" idx="2"/>
          </p:cNvCxnSpPr>
          <p:nvPr/>
        </p:nvCxnSpPr>
        <p:spPr>
          <a:xfrm flipH="1" rot="10800000">
            <a:off x="7869900" y="19550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1393" name="Google Shape;1393;p26"/>
          <p:cNvCxnSpPr>
            <a:endCxn id="1280" idx="2"/>
          </p:cNvCxnSpPr>
          <p:nvPr/>
        </p:nvCxnSpPr>
        <p:spPr>
          <a:xfrm flipH="1" rot="10800000">
            <a:off x="7826400" y="22648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1394" name="Google Shape;1394;p26"/>
          <p:cNvCxnSpPr>
            <a:endCxn id="1282" idx="2"/>
          </p:cNvCxnSpPr>
          <p:nvPr/>
        </p:nvCxnSpPr>
        <p:spPr>
          <a:xfrm>
            <a:off x="7902300" y="22921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1395" name="Google Shape;1395;p26"/>
          <p:cNvCxnSpPr>
            <a:endCxn id="1283" idx="1"/>
          </p:cNvCxnSpPr>
          <p:nvPr/>
        </p:nvCxnSpPr>
        <p:spPr>
          <a:xfrm>
            <a:off x="7880683" y="22811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1396" name="Google Shape;1396;p26"/>
          <p:cNvCxnSpPr>
            <a:endCxn id="1284" idx="1"/>
          </p:cNvCxnSpPr>
          <p:nvPr/>
        </p:nvCxnSpPr>
        <p:spPr>
          <a:xfrm>
            <a:off x="7891483" y="22919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1397" name="Google Shape;1397;p26"/>
          <p:cNvCxnSpPr>
            <a:endCxn id="1285" idx="1"/>
          </p:cNvCxnSpPr>
          <p:nvPr/>
        </p:nvCxnSpPr>
        <p:spPr>
          <a:xfrm>
            <a:off x="7902283" y="22920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1398" name="Google Shape;1398;p26"/>
          <p:cNvCxnSpPr>
            <a:endCxn id="1286" idx="1"/>
          </p:cNvCxnSpPr>
          <p:nvPr/>
        </p:nvCxnSpPr>
        <p:spPr>
          <a:xfrm>
            <a:off x="7913383" y="22702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1399" name="Google Shape;1399;p26"/>
          <p:cNvCxnSpPr>
            <a:endCxn id="1286" idx="1"/>
          </p:cNvCxnSpPr>
          <p:nvPr/>
        </p:nvCxnSpPr>
        <p:spPr>
          <a:xfrm>
            <a:off x="7913383" y="22810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1400" name="Google Shape;1400;p26"/>
          <p:cNvCxnSpPr>
            <a:endCxn id="1287" idx="1"/>
          </p:cNvCxnSpPr>
          <p:nvPr/>
        </p:nvCxnSpPr>
        <p:spPr>
          <a:xfrm>
            <a:off x="7902283" y="23029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1401" name="Google Shape;1401;p26"/>
          <p:cNvCxnSpPr>
            <a:endCxn id="1288" idx="1"/>
          </p:cNvCxnSpPr>
          <p:nvPr/>
        </p:nvCxnSpPr>
        <p:spPr>
          <a:xfrm>
            <a:off x="7880683" y="22919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1402" name="Google Shape;1402;p26"/>
          <p:cNvCxnSpPr>
            <a:endCxn id="1281" idx="2"/>
          </p:cNvCxnSpPr>
          <p:nvPr/>
        </p:nvCxnSpPr>
        <p:spPr>
          <a:xfrm flipH="1" rot="10800000">
            <a:off x="7858800" y="19550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1403" name="Google Shape;1403;p26"/>
          <p:cNvCxnSpPr>
            <a:endCxn id="1280" idx="2"/>
          </p:cNvCxnSpPr>
          <p:nvPr/>
        </p:nvCxnSpPr>
        <p:spPr>
          <a:xfrm flipH="1" rot="10800000">
            <a:off x="7869900" y="22648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1404" name="Google Shape;1404;p26"/>
          <p:cNvCxnSpPr>
            <a:endCxn id="1282" idx="2"/>
          </p:cNvCxnSpPr>
          <p:nvPr/>
        </p:nvCxnSpPr>
        <p:spPr>
          <a:xfrm>
            <a:off x="7848000" y="25639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1405" name="Google Shape;1405;p26"/>
          <p:cNvCxnSpPr>
            <a:endCxn id="1283" idx="2"/>
          </p:cNvCxnSpPr>
          <p:nvPr/>
        </p:nvCxnSpPr>
        <p:spPr>
          <a:xfrm>
            <a:off x="7880700" y="25963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1406" name="Google Shape;1406;p26"/>
          <p:cNvCxnSpPr>
            <a:endCxn id="1284" idx="2"/>
          </p:cNvCxnSpPr>
          <p:nvPr/>
        </p:nvCxnSpPr>
        <p:spPr>
          <a:xfrm>
            <a:off x="7902300" y="26506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1407" name="Google Shape;1407;p26"/>
          <p:cNvCxnSpPr>
            <a:endCxn id="1285" idx="3"/>
          </p:cNvCxnSpPr>
          <p:nvPr/>
        </p:nvCxnSpPr>
        <p:spPr>
          <a:xfrm>
            <a:off x="7858783" y="26507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1408" name="Google Shape;1408;p26"/>
          <p:cNvCxnSpPr>
            <a:endCxn id="1286" idx="2"/>
          </p:cNvCxnSpPr>
          <p:nvPr/>
        </p:nvCxnSpPr>
        <p:spPr>
          <a:xfrm>
            <a:off x="7858800" y="26724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1409" name="Google Shape;1409;p26"/>
          <p:cNvCxnSpPr>
            <a:endCxn id="1287" idx="1"/>
          </p:cNvCxnSpPr>
          <p:nvPr/>
        </p:nvCxnSpPr>
        <p:spPr>
          <a:xfrm>
            <a:off x="7869883" y="26506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1410" name="Google Shape;1410;p26"/>
          <p:cNvCxnSpPr>
            <a:endCxn id="1288" idx="1"/>
          </p:cNvCxnSpPr>
          <p:nvPr/>
        </p:nvCxnSpPr>
        <p:spPr>
          <a:xfrm>
            <a:off x="7858783" y="26399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1411" name="Google Shape;1411;p26"/>
          <p:cNvCxnSpPr>
            <a:endCxn id="1281" idx="2"/>
          </p:cNvCxnSpPr>
          <p:nvPr/>
        </p:nvCxnSpPr>
        <p:spPr>
          <a:xfrm flipH="1" rot="10800000">
            <a:off x="7880700" y="19550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1412" name="Google Shape;1412;p26"/>
          <p:cNvCxnSpPr>
            <a:endCxn id="1280" idx="2"/>
          </p:cNvCxnSpPr>
          <p:nvPr/>
        </p:nvCxnSpPr>
        <p:spPr>
          <a:xfrm flipH="1" rot="10800000">
            <a:off x="7858800" y="22648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1413" name="Google Shape;1413;p26"/>
          <p:cNvCxnSpPr>
            <a:endCxn id="1282" idx="2"/>
          </p:cNvCxnSpPr>
          <p:nvPr/>
        </p:nvCxnSpPr>
        <p:spPr>
          <a:xfrm flipH="1" rot="10800000">
            <a:off x="7902300" y="25747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1414" name="Google Shape;1414;p26"/>
          <p:cNvCxnSpPr>
            <a:endCxn id="1283" idx="2"/>
          </p:cNvCxnSpPr>
          <p:nvPr/>
        </p:nvCxnSpPr>
        <p:spPr>
          <a:xfrm flipH="1" rot="10800000">
            <a:off x="7891500" y="29215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1415" name="Google Shape;1415;p26"/>
          <p:cNvCxnSpPr>
            <a:endCxn id="1284" idx="2"/>
          </p:cNvCxnSpPr>
          <p:nvPr/>
        </p:nvCxnSpPr>
        <p:spPr>
          <a:xfrm>
            <a:off x="7858800" y="29335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1416" name="Google Shape;1416;p26"/>
          <p:cNvCxnSpPr>
            <a:endCxn id="1285" idx="2"/>
          </p:cNvCxnSpPr>
          <p:nvPr/>
        </p:nvCxnSpPr>
        <p:spPr>
          <a:xfrm>
            <a:off x="7891500" y="29553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1417" name="Google Shape;1417;p26"/>
          <p:cNvCxnSpPr>
            <a:endCxn id="1286" idx="2"/>
          </p:cNvCxnSpPr>
          <p:nvPr/>
        </p:nvCxnSpPr>
        <p:spPr>
          <a:xfrm>
            <a:off x="7858800" y="29442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1418" name="Google Shape;1418;p26"/>
          <p:cNvCxnSpPr>
            <a:endCxn id="1287" idx="2"/>
          </p:cNvCxnSpPr>
          <p:nvPr/>
        </p:nvCxnSpPr>
        <p:spPr>
          <a:xfrm>
            <a:off x="7858800" y="29662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1419" name="Google Shape;1419;p26"/>
          <p:cNvCxnSpPr>
            <a:endCxn id="1288" idx="2"/>
          </p:cNvCxnSpPr>
          <p:nvPr/>
        </p:nvCxnSpPr>
        <p:spPr>
          <a:xfrm>
            <a:off x="7848000" y="29662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1420" name="Google Shape;1420;p26"/>
          <p:cNvCxnSpPr>
            <a:endCxn id="1281" idx="2"/>
          </p:cNvCxnSpPr>
          <p:nvPr/>
        </p:nvCxnSpPr>
        <p:spPr>
          <a:xfrm flipH="1" rot="10800000">
            <a:off x="7858800" y="19550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1421" name="Google Shape;1421;p26"/>
          <p:cNvCxnSpPr>
            <a:endCxn id="1280" idx="2"/>
          </p:cNvCxnSpPr>
          <p:nvPr/>
        </p:nvCxnSpPr>
        <p:spPr>
          <a:xfrm flipH="1" rot="10800000">
            <a:off x="7880700" y="22648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1422" name="Google Shape;1422;p26"/>
          <p:cNvCxnSpPr>
            <a:stCxn id="1275" idx="6"/>
            <a:endCxn id="1282" idx="2"/>
          </p:cNvCxnSpPr>
          <p:nvPr/>
        </p:nvCxnSpPr>
        <p:spPr>
          <a:xfrm flipH="1" rot="10800000">
            <a:off x="7878450" y="25747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423" name="Google Shape;1423;p26"/>
          <p:cNvCxnSpPr>
            <a:endCxn id="1283" idx="2"/>
          </p:cNvCxnSpPr>
          <p:nvPr/>
        </p:nvCxnSpPr>
        <p:spPr>
          <a:xfrm flipH="1" rot="10800000">
            <a:off x="7869900" y="29215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1424" name="Google Shape;1424;p26"/>
          <p:cNvCxnSpPr>
            <a:endCxn id="1284" idx="2"/>
          </p:cNvCxnSpPr>
          <p:nvPr/>
        </p:nvCxnSpPr>
        <p:spPr>
          <a:xfrm flipH="1" rot="10800000">
            <a:off x="7891500" y="32683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1425" name="Google Shape;1425;p26"/>
          <p:cNvCxnSpPr>
            <a:endCxn id="1285" idx="2"/>
          </p:cNvCxnSpPr>
          <p:nvPr/>
        </p:nvCxnSpPr>
        <p:spPr>
          <a:xfrm>
            <a:off x="7891500" y="32922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1426" name="Google Shape;1426;p26"/>
          <p:cNvCxnSpPr>
            <a:endCxn id="1286" idx="2"/>
          </p:cNvCxnSpPr>
          <p:nvPr/>
        </p:nvCxnSpPr>
        <p:spPr>
          <a:xfrm>
            <a:off x="7869900" y="32814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1427" name="Google Shape;1427;p26"/>
          <p:cNvCxnSpPr>
            <a:endCxn id="1287" idx="2"/>
          </p:cNvCxnSpPr>
          <p:nvPr/>
        </p:nvCxnSpPr>
        <p:spPr>
          <a:xfrm>
            <a:off x="7869900" y="33139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1428" name="Google Shape;1428;p26"/>
          <p:cNvCxnSpPr>
            <a:endCxn id="1288" idx="1"/>
          </p:cNvCxnSpPr>
          <p:nvPr/>
        </p:nvCxnSpPr>
        <p:spPr>
          <a:xfrm>
            <a:off x="7858783" y="33140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1429" name="Google Shape;1429;p26"/>
          <p:cNvCxnSpPr>
            <a:stCxn id="1276" idx="6"/>
            <a:endCxn id="1281" idx="2"/>
          </p:cNvCxnSpPr>
          <p:nvPr/>
        </p:nvCxnSpPr>
        <p:spPr>
          <a:xfrm flipH="1" rot="10800000">
            <a:off x="7878450" y="19551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1430" name="Google Shape;1430;p26"/>
          <p:cNvCxnSpPr>
            <a:stCxn id="1276" idx="6"/>
            <a:endCxn id="1280" idx="2"/>
          </p:cNvCxnSpPr>
          <p:nvPr/>
        </p:nvCxnSpPr>
        <p:spPr>
          <a:xfrm flipH="1" rot="10800000">
            <a:off x="7878450" y="22650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1431" name="Google Shape;1431;p26"/>
          <p:cNvCxnSpPr>
            <a:stCxn id="1276" idx="6"/>
            <a:endCxn id="1282" idx="2"/>
          </p:cNvCxnSpPr>
          <p:nvPr/>
        </p:nvCxnSpPr>
        <p:spPr>
          <a:xfrm flipH="1" rot="10800000">
            <a:off x="7878450" y="2574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432" name="Google Shape;1432;p26"/>
          <p:cNvCxnSpPr>
            <a:stCxn id="1276" idx="6"/>
            <a:endCxn id="1283" idx="2"/>
          </p:cNvCxnSpPr>
          <p:nvPr/>
        </p:nvCxnSpPr>
        <p:spPr>
          <a:xfrm flipH="1" rot="10800000">
            <a:off x="7878450" y="29214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1433" name="Google Shape;1433;p26"/>
          <p:cNvCxnSpPr>
            <a:stCxn id="1276" idx="6"/>
            <a:endCxn id="1284" idx="2"/>
          </p:cNvCxnSpPr>
          <p:nvPr/>
        </p:nvCxnSpPr>
        <p:spPr>
          <a:xfrm flipH="1" rot="10800000">
            <a:off x="7878450" y="32685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1434" name="Google Shape;1434;p26"/>
          <p:cNvCxnSpPr>
            <a:stCxn id="1276" idx="6"/>
            <a:endCxn id="1285" idx="2"/>
          </p:cNvCxnSpPr>
          <p:nvPr/>
        </p:nvCxnSpPr>
        <p:spPr>
          <a:xfrm>
            <a:off x="7878450" y="3682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435" name="Google Shape;1435;p26"/>
          <p:cNvCxnSpPr>
            <a:stCxn id="1276" idx="6"/>
            <a:endCxn id="1286" idx="2"/>
          </p:cNvCxnSpPr>
          <p:nvPr/>
        </p:nvCxnSpPr>
        <p:spPr>
          <a:xfrm>
            <a:off x="7878450" y="3682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436" name="Google Shape;1436;p26"/>
          <p:cNvCxnSpPr>
            <a:stCxn id="1276" idx="6"/>
            <a:endCxn id="1287" idx="2"/>
          </p:cNvCxnSpPr>
          <p:nvPr/>
        </p:nvCxnSpPr>
        <p:spPr>
          <a:xfrm>
            <a:off x="7878450" y="36828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437" name="Google Shape;1437;p26"/>
          <p:cNvCxnSpPr>
            <a:stCxn id="1276" idx="6"/>
            <a:endCxn id="1288" idx="2"/>
          </p:cNvCxnSpPr>
          <p:nvPr/>
        </p:nvCxnSpPr>
        <p:spPr>
          <a:xfrm>
            <a:off x="7878450" y="36828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1438" name="Google Shape;1438;p26"/>
          <p:cNvCxnSpPr>
            <a:stCxn id="1277" idx="6"/>
            <a:endCxn id="1281" idx="2"/>
          </p:cNvCxnSpPr>
          <p:nvPr/>
        </p:nvCxnSpPr>
        <p:spPr>
          <a:xfrm flipH="1" rot="10800000">
            <a:off x="7878450" y="19551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1439" name="Google Shape;1439;p26"/>
          <p:cNvCxnSpPr>
            <a:stCxn id="1277" idx="6"/>
            <a:endCxn id="1280" idx="2"/>
          </p:cNvCxnSpPr>
          <p:nvPr/>
        </p:nvCxnSpPr>
        <p:spPr>
          <a:xfrm flipH="1" rot="10800000">
            <a:off x="7878450" y="22647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1440" name="Google Shape;1440;p26"/>
          <p:cNvCxnSpPr>
            <a:stCxn id="1277" idx="6"/>
            <a:endCxn id="1282" idx="2"/>
          </p:cNvCxnSpPr>
          <p:nvPr/>
        </p:nvCxnSpPr>
        <p:spPr>
          <a:xfrm flipH="1" rot="10800000">
            <a:off x="7878450" y="2574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441" name="Google Shape;1441;p26"/>
          <p:cNvCxnSpPr>
            <a:stCxn id="1277" idx="6"/>
            <a:endCxn id="1283" idx="2"/>
          </p:cNvCxnSpPr>
          <p:nvPr/>
        </p:nvCxnSpPr>
        <p:spPr>
          <a:xfrm flipH="1" rot="10800000">
            <a:off x="7878450" y="29214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442" name="Google Shape;1442;p26"/>
          <p:cNvCxnSpPr>
            <a:stCxn id="1277" idx="6"/>
            <a:endCxn id="1284" idx="2"/>
          </p:cNvCxnSpPr>
          <p:nvPr/>
        </p:nvCxnSpPr>
        <p:spPr>
          <a:xfrm flipH="1" rot="10800000">
            <a:off x="7878450" y="32682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1443" name="Google Shape;1443;p26"/>
          <p:cNvCxnSpPr>
            <a:stCxn id="1277" idx="6"/>
            <a:endCxn id="1285" idx="2"/>
          </p:cNvCxnSpPr>
          <p:nvPr/>
        </p:nvCxnSpPr>
        <p:spPr>
          <a:xfrm flipH="1" rot="10800000">
            <a:off x="7878450" y="3682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444" name="Google Shape;1444;p26"/>
          <p:cNvCxnSpPr>
            <a:stCxn id="1277" idx="6"/>
            <a:endCxn id="1286" idx="2"/>
          </p:cNvCxnSpPr>
          <p:nvPr/>
        </p:nvCxnSpPr>
        <p:spPr>
          <a:xfrm>
            <a:off x="7878450" y="40296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445" name="Google Shape;1445;p26"/>
          <p:cNvCxnSpPr>
            <a:stCxn id="1277" idx="6"/>
            <a:endCxn id="1287" idx="3"/>
          </p:cNvCxnSpPr>
          <p:nvPr/>
        </p:nvCxnSpPr>
        <p:spPr>
          <a:xfrm>
            <a:off x="7878450" y="40296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1446" name="Google Shape;1446;p26"/>
          <p:cNvCxnSpPr>
            <a:stCxn id="1277" idx="6"/>
            <a:endCxn id="1288" idx="1"/>
          </p:cNvCxnSpPr>
          <p:nvPr/>
        </p:nvCxnSpPr>
        <p:spPr>
          <a:xfrm>
            <a:off x="7878450" y="40296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1447" name="Google Shape;1447;p26"/>
          <p:cNvCxnSpPr>
            <a:stCxn id="1278" idx="6"/>
            <a:endCxn id="1281" idx="2"/>
          </p:cNvCxnSpPr>
          <p:nvPr/>
        </p:nvCxnSpPr>
        <p:spPr>
          <a:xfrm flipH="1" rot="10800000">
            <a:off x="7878450" y="19552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1448" name="Google Shape;1448;p26"/>
          <p:cNvCxnSpPr>
            <a:stCxn id="1278" idx="6"/>
            <a:endCxn id="1280" idx="2"/>
          </p:cNvCxnSpPr>
          <p:nvPr/>
        </p:nvCxnSpPr>
        <p:spPr>
          <a:xfrm flipH="1" rot="10800000">
            <a:off x="7878450" y="22648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1449" name="Google Shape;1449;p26"/>
          <p:cNvCxnSpPr>
            <a:stCxn id="1278" idx="6"/>
            <a:endCxn id="1282" idx="2"/>
          </p:cNvCxnSpPr>
          <p:nvPr/>
        </p:nvCxnSpPr>
        <p:spPr>
          <a:xfrm flipH="1" rot="10800000">
            <a:off x="7878450" y="25747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1450" name="Google Shape;1450;p26"/>
          <p:cNvCxnSpPr>
            <a:stCxn id="1278" idx="6"/>
            <a:endCxn id="1283" idx="2"/>
          </p:cNvCxnSpPr>
          <p:nvPr/>
        </p:nvCxnSpPr>
        <p:spPr>
          <a:xfrm flipH="1" rot="10800000">
            <a:off x="7878450" y="29215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451" name="Google Shape;1451;p26"/>
          <p:cNvCxnSpPr>
            <a:stCxn id="1278" idx="6"/>
            <a:endCxn id="1284" idx="2"/>
          </p:cNvCxnSpPr>
          <p:nvPr/>
        </p:nvCxnSpPr>
        <p:spPr>
          <a:xfrm flipH="1" rot="10800000">
            <a:off x="7878450" y="32683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452" name="Google Shape;1452;p26"/>
          <p:cNvCxnSpPr>
            <a:stCxn id="1278" idx="6"/>
            <a:endCxn id="1285" idx="2"/>
          </p:cNvCxnSpPr>
          <p:nvPr/>
        </p:nvCxnSpPr>
        <p:spPr>
          <a:xfrm flipH="1" rot="10800000">
            <a:off x="7878450" y="36829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453" name="Google Shape;1453;p26"/>
          <p:cNvCxnSpPr>
            <a:stCxn id="1278" idx="6"/>
            <a:endCxn id="1286" idx="2"/>
          </p:cNvCxnSpPr>
          <p:nvPr/>
        </p:nvCxnSpPr>
        <p:spPr>
          <a:xfrm flipH="1" rot="10800000">
            <a:off x="7878450" y="40297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454" name="Google Shape;1454;p26"/>
          <p:cNvCxnSpPr>
            <a:stCxn id="1278" idx="6"/>
            <a:endCxn id="1287" idx="2"/>
          </p:cNvCxnSpPr>
          <p:nvPr/>
        </p:nvCxnSpPr>
        <p:spPr>
          <a:xfrm>
            <a:off x="7878450" y="43765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455" name="Google Shape;1455;p26"/>
          <p:cNvCxnSpPr>
            <a:stCxn id="1278" idx="6"/>
            <a:endCxn id="1288" idx="2"/>
          </p:cNvCxnSpPr>
          <p:nvPr/>
        </p:nvCxnSpPr>
        <p:spPr>
          <a:xfrm>
            <a:off x="7878450" y="43765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456" name="Google Shape;1456;p26"/>
          <p:cNvCxnSpPr>
            <a:stCxn id="1279" idx="6"/>
            <a:endCxn id="1281" idx="2"/>
          </p:cNvCxnSpPr>
          <p:nvPr/>
        </p:nvCxnSpPr>
        <p:spPr>
          <a:xfrm flipH="1" rot="10800000">
            <a:off x="7878450" y="19549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1457" name="Google Shape;1457;p26"/>
          <p:cNvCxnSpPr>
            <a:stCxn id="1279" idx="6"/>
            <a:endCxn id="1280" idx="2"/>
          </p:cNvCxnSpPr>
          <p:nvPr/>
        </p:nvCxnSpPr>
        <p:spPr>
          <a:xfrm flipH="1" rot="10800000">
            <a:off x="7878450" y="22648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1458" name="Google Shape;1458;p26"/>
          <p:cNvCxnSpPr>
            <a:stCxn id="1279" idx="6"/>
            <a:endCxn id="1282" idx="2"/>
          </p:cNvCxnSpPr>
          <p:nvPr/>
        </p:nvCxnSpPr>
        <p:spPr>
          <a:xfrm flipH="1" rot="10800000">
            <a:off x="7878450" y="25747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1459" name="Google Shape;1459;p26"/>
          <p:cNvCxnSpPr>
            <a:stCxn id="1279" idx="6"/>
            <a:endCxn id="1283" idx="2"/>
          </p:cNvCxnSpPr>
          <p:nvPr/>
        </p:nvCxnSpPr>
        <p:spPr>
          <a:xfrm flipH="1" rot="10800000">
            <a:off x="7878450" y="29215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1460" name="Google Shape;1460;p26"/>
          <p:cNvCxnSpPr>
            <a:stCxn id="1279" idx="6"/>
            <a:endCxn id="1284" idx="2"/>
          </p:cNvCxnSpPr>
          <p:nvPr/>
        </p:nvCxnSpPr>
        <p:spPr>
          <a:xfrm flipH="1" rot="10800000">
            <a:off x="7878450" y="32683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461" name="Google Shape;1461;p26"/>
          <p:cNvCxnSpPr>
            <a:stCxn id="1279" idx="6"/>
            <a:endCxn id="1285" idx="2"/>
          </p:cNvCxnSpPr>
          <p:nvPr/>
        </p:nvCxnSpPr>
        <p:spPr>
          <a:xfrm flipH="1" rot="10800000">
            <a:off x="7878450" y="36829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1462" name="Google Shape;1462;p26"/>
          <p:cNvCxnSpPr>
            <a:stCxn id="1279" idx="6"/>
            <a:endCxn id="1286" idx="2"/>
          </p:cNvCxnSpPr>
          <p:nvPr/>
        </p:nvCxnSpPr>
        <p:spPr>
          <a:xfrm flipH="1" rot="10800000">
            <a:off x="7878450" y="40297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463" name="Google Shape;1463;p26"/>
          <p:cNvCxnSpPr>
            <a:stCxn id="1279" idx="6"/>
            <a:endCxn id="1287" idx="2"/>
          </p:cNvCxnSpPr>
          <p:nvPr/>
        </p:nvCxnSpPr>
        <p:spPr>
          <a:xfrm flipH="1" rot="10800000">
            <a:off x="7878450" y="43765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464" name="Google Shape;1464;p26"/>
          <p:cNvCxnSpPr>
            <a:stCxn id="1279" idx="6"/>
            <a:endCxn id="1288" idx="2"/>
          </p:cNvCxnSpPr>
          <p:nvPr/>
        </p:nvCxnSpPr>
        <p:spPr>
          <a:xfrm>
            <a:off x="7878450" y="4723350"/>
            <a:ext cx="346800" cy="0"/>
          </a:xfrm>
          <a:prstGeom prst="straightConnector1">
            <a:avLst/>
          </a:prstGeom>
          <a:noFill/>
          <a:ln cap="flat" cmpd="sng" w="9525">
            <a:solidFill>
              <a:srgbClr val="000000"/>
            </a:solidFill>
            <a:prstDash val="solid"/>
            <a:round/>
            <a:headEnd len="med" w="med" type="none"/>
            <a:tailEnd len="med" w="med" type="none"/>
          </a:ln>
        </p:spPr>
      </p:cxnSp>
      <p:sp>
        <p:nvSpPr>
          <p:cNvPr id="1465" name="Google Shape;1465;p26"/>
          <p:cNvSpPr/>
          <p:nvPr/>
        </p:nvSpPr>
        <p:spPr>
          <a:xfrm>
            <a:off x="8648400" y="17280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a:off x="8648400" y="2064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8648400" y="48429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8648400" y="24001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8648400" y="2699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8648388" y="3424213"/>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8648400" y="37814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8648400" y="41492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8648400" y="44960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4" name="Google Shape;1474;p26"/>
          <p:cNvCxnSpPr>
            <a:stCxn id="1281" idx="6"/>
            <a:endCxn id="1465" idx="2"/>
          </p:cNvCxnSpPr>
          <p:nvPr/>
        </p:nvCxnSpPr>
        <p:spPr>
          <a:xfrm flipH="1" rot="10800000">
            <a:off x="8411400" y="18476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1475" name="Google Shape;1475;p26"/>
          <p:cNvCxnSpPr>
            <a:stCxn id="1281" idx="6"/>
            <a:endCxn id="1466" idx="2"/>
          </p:cNvCxnSpPr>
          <p:nvPr/>
        </p:nvCxnSpPr>
        <p:spPr>
          <a:xfrm>
            <a:off x="8411400" y="19550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1476" name="Google Shape;1476;p26"/>
          <p:cNvCxnSpPr>
            <a:stCxn id="1281" idx="6"/>
            <a:endCxn id="1468" idx="1"/>
          </p:cNvCxnSpPr>
          <p:nvPr/>
        </p:nvCxnSpPr>
        <p:spPr>
          <a:xfrm>
            <a:off x="8411400" y="19550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1477" name="Google Shape;1477;p26"/>
          <p:cNvCxnSpPr>
            <a:stCxn id="1281" idx="6"/>
            <a:endCxn id="1469" idx="1"/>
          </p:cNvCxnSpPr>
          <p:nvPr/>
        </p:nvCxnSpPr>
        <p:spPr>
          <a:xfrm>
            <a:off x="8411400" y="19550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1478" name="Google Shape;1478;p26"/>
          <p:cNvCxnSpPr>
            <a:stCxn id="1281" idx="6"/>
          </p:cNvCxnSpPr>
          <p:nvPr/>
        </p:nvCxnSpPr>
        <p:spPr>
          <a:xfrm>
            <a:off x="8411400" y="19550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1479" name="Google Shape;1479;p26"/>
          <p:cNvCxnSpPr>
            <a:stCxn id="1281" idx="6"/>
            <a:endCxn id="1470" idx="1"/>
          </p:cNvCxnSpPr>
          <p:nvPr/>
        </p:nvCxnSpPr>
        <p:spPr>
          <a:xfrm>
            <a:off x="8411400" y="19550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1480" name="Google Shape;1480;p26"/>
          <p:cNvCxnSpPr>
            <a:stCxn id="1281" idx="6"/>
            <a:endCxn id="1471" idx="1"/>
          </p:cNvCxnSpPr>
          <p:nvPr/>
        </p:nvCxnSpPr>
        <p:spPr>
          <a:xfrm>
            <a:off x="8411400" y="19550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1481" name="Google Shape;1481;p26"/>
          <p:cNvCxnSpPr>
            <a:stCxn id="1281" idx="6"/>
            <a:endCxn id="1472" idx="1"/>
          </p:cNvCxnSpPr>
          <p:nvPr/>
        </p:nvCxnSpPr>
        <p:spPr>
          <a:xfrm>
            <a:off x="8411400" y="19550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1482" name="Google Shape;1482;p26"/>
          <p:cNvCxnSpPr>
            <a:stCxn id="1281" idx="6"/>
            <a:endCxn id="1473" idx="1"/>
          </p:cNvCxnSpPr>
          <p:nvPr/>
        </p:nvCxnSpPr>
        <p:spPr>
          <a:xfrm>
            <a:off x="8411400" y="19550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1483" name="Google Shape;1483;p26"/>
          <p:cNvCxnSpPr>
            <a:stCxn id="1281" idx="6"/>
            <a:endCxn id="1467" idx="3"/>
          </p:cNvCxnSpPr>
          <p:nvPr/>
        </p:nvCxnSpPr>
        <p:spPr>
          <a:xfrm>
            <a:off x="8411400" y="19550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1484" name="Google Shape;1484;p26"/>
          <p:cNvCxnSpPr>
            <a:stCxn id="1280" idx="6"/>
            <a:endCxn id="1465" idx="2"/>
          </p:cNvCxnSpPr>
          <p:nvPr/>
        </p:nvCxnSpPr>
        <p:spPr>
          <a:xfrm flipH="1" rot="10800000">
            <a:off x="8411400" y="18475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1485" name="Google Shape;1485;p26"/>
          <p:cNvCxnSpPr>
            <a:stCxn id="1280" idx="6"/>
            <a:endCxn id="1466" idx="2"/>
          </p:cNvCxnSpPr>
          <p:nvPr/>
        </p:nvCxnSpPr>
        <p:spPr>
          <a:xfrm flipH="1" rot="10800000">
            <a:off x="8411400" y="21835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1486" name="Google Shape;1486;p26"/>
          <p:cNvCxnSpPr>
            <a:stCxn id="1280" idx="6"/>
            <a:endCxn id="1468" idx="2"/>
          </p:cNvCxnSpPr>
          <p:nvPr/>
        </p:nvCxnSpPr>
        <p:spPr>
          <a:xfrm>
            <a:off x="8411400" y="22648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1487" name="Google Shape;1487;p26"/>
          <p:cNvCxnSpPr>
            <a:endCxn id="1469" idx="2"/>
          </p:cNvCxnSpPr>
          <p:nvPr/>
        </p:nvCxnSpPr>
        <p:spPr>
          <a:xfrm>
            <a:off x="8411400" y="22650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1488" name="Google Shape;1488;p26"/>
          <p:cNvCxnSpPr/>
          <p:nvPr/>
        </p:nvCxnSpPr>
        <p:spPr>
          <a:xfrm>
            <a:off x="8411400" y="22648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1489" name="Google Shape;1489;p26"/>
          <p:cNvCxnSpPr>
            <a:stCxn id="1280" idx="6"/>
            <a:endCxn id="1470" idx="1"/>
          </p:cNvCxnSpPr>
          <p:nvPr/>
        </p:nvCxnSpPr>
        <p:spPr>
          <a:xfrm>
            <a:off x="8411400" y="22648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1490" name="Google Shape;1490;p26"/>
          <p:cNvCxnSpPr>
            <a:stCxn id="1280" idx="6"/>
            <a:endCxn id="1471" idx="1"/>
          </p:cNvCxnSpPr>
          <p:nvPr/>
        </p:nvCxnSpPr>
        <p:spPr>
          <a:xfrm>
            <a:off x="8411400" y="22648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1491" name="Google Shape;1491;p26"/>
          <p:cNvCxnSpPr>
            <a:stCxn id="1281" idx="5"/>
            <a:endCxn id="1472" idx="2"/>
          </p:cNvCxnSpPr>
          <p:nvPr/>
        </p:nvCxnSpPr>
        <p:spPr>
          <a:xfrm>
            <a:off x="8384117" y="20395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1492" name="Google Shape;1492;p26"/>
          <p:cNvCxnSpPr>
            <a:endCxn id="1473" idx="2"/>
          </p:cNvCxnSpPr>
          <p:nvPr/>
        </p:nvCxnSpPr>
        <p:spPr>
          <a:xfrm>
            <a:off x="8411400" y="22648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1493" name="Google Shape;1493;p26"/>
          <p:cNvCxnSpPr>
            <a:stCxn id="1280" idx="6"/>
            <a:endCxn id="1467" idx="2"/>
          </p:cNvCxnSpPr>
          <p:nvPr/>
        </p:nvCxnSpPr>
        <p:spPr>
          <a:xfrm>
            <a:off x="8411400" y="22648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1494" name="Google Shape;1494;p26"/>
          <p:cNvSpPr txBox="1"/>
          <p:nvPr/>
        </p:nvSpPr>
        <p:spPr>
          <a:xfrm>
            <a:off x="6895350" y="12988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95" name="Google Shape;1495;p26"/>
          <p:cNvSpPr txBox="1"/>
          <p:nvPr/>
        </p:nvSpPr>
        <p:spPr>
          <a:xfrm>
            <a:off x="6628225" y="47450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1496" name="Google Shape;1496;p26"/>
          <p:cNvCxnSpPr>
            <a:stCxn id="1282" idx="6"/>
            <a:endCxn id="1465" idx="1"/>
          </p:cNvCxnSpPr>
          <p:nvPr/>
        </p:nvCxnSpPr>
        <p:spPr>
          <a:xfrm flipH="1" rot="10800000">
            <a:off x="8411400" y="17629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1497" name="Google Shape;1497;p26"/>
          <p:cNvCxnSpPr>
            <a:stCxn id="1282" idx="6"/>
            <a:endCxn id="1466" idx="2"/>
          </p:cNvCxnSpPr>
          <p:nvPr/>
        </p:nvCxnSpPr>
        <p:spPr>
          <a:xfrm flipH="1" rot="10800000">
            <a:off x="8411400" y="21838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1498" name="Google Shape;1498;p26"/>
          <p:cNvCxnSpPr>
            <a:stCxn id="1282" idx="6"/>
            <a:endCxn id="1468" idx="2"/>
          </p:cNvCxnSpPr>
          <p:nvPr/>
        </p:nvCxnSpPr>
        <p:spPr>
          <a:xfrm flipH="1" rot="10800000">
            <a:off x="8411400" y="25198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1499" name="Google Shape;1499;p26"/>
          <p:cNvCxnSpPr>
            <a:stCxn id="1282" idx="6"/>
            <a:endCxn id="1469" idx="2"/>
          </p:cNvCxnSpPr>
          <p:nvPr/>
        </p:nvCxnSpPr>
        <p:spPr>
          <a:xfrm>
            <a:off x="8411400" y="25747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1500" name="Google Shape;1500;p26"/>
          <p:cNvCxnSpPr>
            <a:stCxn id="1282" idx="6"/>
          </p:cNvCxnSpPr>
          <p:nvPr/>
        </p:nvCxnSpPr>
        <p:spPr>
          <a:xfrm>
            <a:off x="8411400" y="25747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1501" name="Google Shape;1501;p26"/>
          <p:cNvCxnSpPr>
            <a:stCxn id="1283" idx="6"/>
            <a:endCxn id="1465" idx="2"/>
          </p:cNvCxnSpPr>
          <p:nvPr/>
        </p:nvCxnSpPr>
        <p:spPr>
          <a:xfrm flipH="1" rot="10800000">
            <a:off x="8411400" y="18475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1502" name="Google Shape;1502;p26"/>
          <p:cNvCxnSpPr>
            <a:stCxn id="1283" idx="6"/>
            <a:endCxn id="1466" idx="2"/>
          </p:cNvCxnSpPr>
          <p:nvPr/>
        </p:nvCxnSpPr>
        <p:spPr>
          <a:xfrm flipH="1" rot="10800000">
            <a:off x="8411400" y="21835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1503" name="Google Shape;1503;p26"/>
          <p:cNvCxnSpPr>
            <a:stCxn id="1283" idx="6"/>
            <a:endCxn id="1468" idx="2"/>
          </p:cNvCxnSpPr>
          <p:nvPr/>
        </p:nvCxnSpPr>
        <p:spPr>
          <a:xfrm flipH="1" rot="10800000">
            <a:off x="8411400" y="25198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1504" name="Google Shape;1504;p26"/>
          <p:cNvCxnSpPr>
            <a:stCxn id="1283" idx="6"/>
            <a:endCxn id="1469" idx="2"/>
          </p:cNvCxnSpPr>
          <p:nvPr/>
        </p:nvCxnSpPr>
        <p:spPr>
          <a:xfrm flipH="1" rot="10800000">
            <a:off x="8411400" y="28189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1505" name="Google Shape;1505;p26"/>
          <p:cNvCxnSpPr>
            <a:stCxn id="1283" idx="6"/>
          </p:cNvCxnSpPr>
          <p:nvPr/>
        </p:nvCxnSpPr>
        <p:spPr>
          <a:xfrm>
            <a:off x="8411400" y="29215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1506" name="Google Shape;1506;p26"/>
          <p:cNvCxnSpPr>
            <a:stCxn id="1283" idx="6"/>
            <a:endCxn id="1470" idx="2"/>
          </p:cNvCxnSpPr>
          <p:nvPr/>
        </p:nvCxnSpPr>
        <p:spPr>
          <a:xfrm>
            <a:off x="8411400" y="29215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1507" name="Google Shape;1507;p26"/>
          <p:cNvCxnSpPr>
            <a:stCxn id="1283" idx="6"/>
            <a:endCxn id="1471" idx="2"/>
          </p:cNvCxnSpPr>
          <p:nvPr/>
        </p:nvCxnSpPr>
        <p:spPr>
          <a:xfrm>
            <a:off x="8411400" y="29215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1508" name="Google Shape;1508;p26"/>
          <p:cNvCxnSpPr>
            <a:endCxn id="1472" idx="2"/>
          </p:cNvCxnSpPr>
          <p:nvPr/>
        </p:nvCxnSpPr>
        <p:spPr>
          <a:xfrm>
            <a:off x="8411400" y="29214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1509" name="Google Shape;1509;p26"/>
          <p:cNvCxnSpPr>
            <a:stCxn id="1283" idx="6"/>
            <a:endCxn id="1473" idx="2"/>
          </p:cNvCxnSpPr>
          <p:nvPr/>
        </p:nvCxnSpPr>
        <p:spPr>
          <a:xfrm>
            <a:off x="8411400" y="29215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1510" name="Google Shape;1510;p26"/>
          <p:cNvCxnSpPr>
            <a:endCxn id="1467" idx="3"/>
          </p:cNvCxnSpPr>
          <p:nvPr/>
        </p:nvCxnSpPr>
        <p:spPr>
          <a:xfrm>
            <a:off x="8411383" y="29214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1511" name="Google Shape;1511;p26"/>
          <p:cNvCxnSpPr>
            <a:stCxn id="1284" idx="6"/>
            <a:endCxn id="1465" idx="2"/>
          </p:cNvCxnSpPr>
          <p:nvPr/>
        </p:nvCxnSpPr>
        <p:spPr>
          <a:xfrm flipH="1" rot="10800000">
            <a:off x="8411400" y="18475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1512" name="Google Shape;1512;p26"/>
          <p:cNvCxnSpPr>
            <a:stCxn id="1284" idx="6"/>
            <a:endCxn id="1466" idx="3"/>
          </p:cNvCxnSpPr>
          <p:nvPr/>
        </p:nvCxnSpPr>
        <p:spPr>
          <a:xfrm flipH="1" rot="10800000">
            <a:off x="8411400" y="22681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1513" name="Google Shape;1513;p26"/>
          <p:cNvCxnSpPr>
            <a:stCxn id="1284" idx="6"/>
            <a:endCxn id="1469" idx="2"/>
          </p:cNvCxnSpPr>
          <p:nvPr/>
        </p:nvCxnSpPr>
        <p:spPr>
          <a:xfrm flipH="1" rot="10800000">
            <a:off x="8411400" y="28186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1514" name="Google Shape;1514;p26"/>
          <p:cNvCxnSpPr>
            <a:stCxn id="1284" idx="6"/>
            <a:endCxn id="1284" idx="6"/>
          </p:cNvCxnSpPr>
          <p:nvPr/>
        </p:nvCxnSpPr>
        <p:spPr>
          <a:xfrm>
            <a:off x="8411400" y="3268388"/>
            <a:ext cx="0" cy="0"/>
          </a:xfrm>
          <a:prstGeom prst="straightConnector1">
            <a:avLst/>
          </a:prstGeom>
          <a:noFill/>
          <a:ln cap="flat" cmpd="sng" w="9525">
            <a:solidFill>
              <a:srgbClr val="000000"/>
            </a:solidFill>
            <a:prstDash val="solid"/>
            <a:round/>
            <a:headEnd len="med" w="med" type="none"/>
            <a:tailEnd len="med" w="med" type="none"/>
          </a:ln>
        </p:spPr>
      </p:cxnSp>
      <p:cxnSp>
        <p:nvCxnSpPr>
          <p:cNvPr id="1515" name="Google Shape;1515;p26"/>
          <p:cNvCxnSpPr>
            <a:stCxn id="1284" idx="6"/>
          </p:cNvCxnSpPr>
          <p:nvPr/>
        </p:nvCxnSpPr>
        <p:spPr>
          <a:xfrm flipH="1" rot="10800000">
            <a:off x="8411400" y="32323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1516" name="Google Shape;1516;p26"/>
          <p:cNvCxnSpPr>
            <a:stCxn id="1284" idx="6"/>
            <a:endCxn id="1470" idx="2"/>
          </p:cNvCxnSpPr>
          <p:nvPr/>
        </p:nvCxnSpPr>
        <p:spPr>
          <a:xfrm>
            <a:off x="8411400" y="32683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1517" name="Google Shape;1517;p26"/>
          <p:cNvCxnSpPr>
            <a:stCxn id="1284" idx="6"/>
            <a:endCxn id="1471" idx="2"/>
          </p:cNvCxnSpPr>
          <p:nvPr/>
        </p:nvCxnSpPr>
        <p:spPr>
          <a:xfrm>
            <a:off x="8411400" y="32683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1518" name="Google Shape;1518;p26"/>
          <p:cNvCxnSpPr>
            <a:stCxn id="1284" idx="6"/>
            <a:endCxn id="1472" idx="2"/>
          </p:cNvCxnSpPr>
          <p:nvPr/>
        </p:nvCxnSpPr>
        <p:spPr>
          <a:xfrm>
            <a:off x="8411400" y="32683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1519" name="Google Shape;1519;p26"/>
          <p:cNvCxnSpPr>
            <a:stCxn id="1284" idx="6"/>
            <a:endCxn id="1473" idx="3"/>
          </p:cNvCxnSpPr>
          <p:nvPr/>
        </p:nvCxnSpPr>
        <p:spPr>
          <a:xfrm>
            <a:off x="8411400" y="32683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1520" name="Google Shape;1520;p26"/>
          <p:cNvCxnSpPr>
            <a:stCxn id="1284" idx="6"/>
            <a:endCxn id="1467" idx="1"/>
          </p:cNvCxnSpPr>
          <p:nvPr/>
        </p:nvCxnSpPr>
        <p:spPr>
          <a:xfrm>
            <a:off x="8411400" y="32683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1521" name="Google Shape;1521;p26"/>
          <p:cNvCxnSpPr>
            <a:stCxn id="1285" idx="6"/>
            <a:endCxn id="1465" idx="2"/>
          </p:cNvCxnSpPr>
          <p:nvPr/>
        </p:nvCxnSpPr>
        <p:spPr>
          <a:xfrm flipH="1" rot="10800000">
            <a:off x="8411400" y="18477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1522" name="Google Shape;1522;p26"/>
          <p:cNvCxnSpPr>
            <a:stCxn id="1285" idx="6"/>
            <a:endCxn id="1466" idx="2"/>
          </p:cNvCxnSpPr>
          <p:nvPr/>
        </p:nvCxnSpPr>
        <p:spPr>
          <a:xfrm flipH="1" rot="10800000">
            <a:off x="8411400" y="21837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1523" name="Google Shape;1523;p26"/>
          <p:cNvCxnSpPr>
            <a:stCxn id="1285" idx="6"/>
            <a:endCxn id="1468" idx="2"/>
          </p:cNvCxnSpPr>
          <p:nvPr/>
        </p:nvCxnSpPr>
        <p:spPr>
          <a:xfrm flipH="1" rot="10800000">
            <a:off x="8411400" y="25197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1524" name="Google Shape;1524;p26"/>
          <p:cNvCxnSpPr>
            <a:stCxn id="1285" idx="6"/>
            <a:endCxn id="1469" idx="2"/>
          </p:cNvCxnSpPr>
          <p:nvPr/>
        </p:nvCxnSpPr>
        <p:spPr>
          <a:xfrm flipH="1" rot="10800000">
            <a:off x="8411400" y="28188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1525" name="Google Shape;1525;p26"/>
          <p:cNvCxnSpPr>
            <a:stCxn id="1285" idx="6"/>
          </p:cNvCxnSpPr>
          <p:nvPr/>
        </p:nvCxnSpPr>
        <p:spPr>
          <a:xfrm flipH="1" rot="10800000">
            <a:off x="8411400" y="32637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1526" name="Google Shape;1526;p26"/>
          <p:cNvCxnSpPr>
            <a:stCxn id="1285" idx="6"/>
            <a:endCxn id="1470" idx="2"/>
          </p:cNvCxnSpPr>
          <p:nvPr/>
        </p:nvCxnSpPr>
        <p:spPr>
          <a:xfrm flipH="1" rot="10800000">
            <a:off x="8411400" y="35439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1527" name="Google Shape;1527;p26"/>
          <p:cNvCxnSpPr>
            <a:stCxn id="1285" idx="6"/>
            <a:endCxn id="1471" idx="2"/>
          </p:cNvCxnSpPr>
          <p:nvPr/>
        </p:nvCxnSpPr>
        <p:spPr>
          <a:xfrm>
            <a:off x="8411400" y="36828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1528" name="Google Shape;1528;p26"/>
          <p:cNvCxnSpPr>
            <a:stCxn id="1285" idx="6"/>
            <a:endCxn id="1472" idx="3"/>
          </p:cNvCxnSpPr>
          <p:nvPr/>
        </p:nvCxnSpPr>
        <p:spPr>
          <a:xfrm>
            <a:off x="8411400" y="36828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1529" name="Google Shape;1529;p26"/>
          <p:cNvCxnSpPr>
            <a:stCxn id="1285" idx="6"/>
            <a:endCxn id="1473" idx="2"/>
          </p:cNvCxnSpPr>
          <p:nvPr/>
        </p:nvCxnSpPr>
        <p:spPr>
          <a:xfrm>
            <a:off x="8411400" y="36828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1530" name="Google Shape;1530;p26"/>
          <p:cNvCxnSpPr>
            <a:stCxn id="1285" idx="6"/>
            <a:endCxn id="1467" idx="2"/>
          </p:cNvCxnSpPr>
          <p:nvPr/>
        </p:nvCxnSpPr>
        <p:spPr>
          <a:xfrm>
            <a:off x="8411400" y="36828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1531" name="Google Shape;1531;p26"/>
          <p:cNvCxnSpPr>
            <a:stCxn id="1286" idx="6"/>
            <a:endCxn id="1465" idx="2"/>
          </p:cNvCxnSpPr>
          <p:nvPr/>
        </p:nvCxnSpPr>
        <p:spPr>
          <a:xfrm flipH="1" rot="10800000">
            <a:off x="8411400" y="18474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1532" name="Google Shape;1532;p26"/>
          <p:cNvCxnSpPr>
            <a:stCxn id="1286" idx="6"/>
            <a:endCxn id="1466" idx="2"/>
          </p:cNvCxnSpPr>
          <p:nvPr/>
        </p:nvCxnSpPr>
        <p:spPr>
          <a:xfrm flipH="1" rot="10800000">
            <a:off x="8411400" y="21837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1533" name="Google Shape;1533;p26"/>
          <p:cNvCxnSpPr>
            <a:stCxn id="1286" idx="6"/>
            <a:endCxn id="1468" idx="2"/>
          </p:cNvCxnSpPr>
          <p:nvPr/>
        </p:nvCxnSpPr>
        <p:spPr>
          <a:xfrm flipH="1" rot="10800000">
            <a:off x="8411400" y="25197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1534" name="Google Shape;1534;p26"/>
          <p:cNvCxnSpPr>
            <a:stCxn id="1286" idx="6"/>
            <a:endCxn id="1469" idx="2"/>
          </p:cNvCxnSpPr>
          <p:nvPr/>
        </p:nvCxnSpPr>
        <p:spPr>
          <a:xfrm flipH="1" rot="10800000">
            <a:off x="8411400" y="28188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1535" name="Google Shape;1535;p26"/>
          <p:cNvCxnSpPr>
            <a:stCxn id="1286" idx="6"/>
          </p:cNvCxnSpPr>
          <p:nvPr/>
        </p:nvCxnSpPr>
        <p:spPr>
          <a:xfrm flipH="1" rot="10800000">
            <a:off x="8411400" y="32115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1536" name="Google Shape;1536;p26"/>
          <p:cNvCxnSpPr>
            <a:stCxn id="1286" idx="6"/>
            <a:endCxn id="1470" idx="2"/>
          </p:cNvCxnSpPr>
          <p:nvPr/>
        </p:nvCxnSpPr>
        <p:spPr>
          <a:xfrm flipH="1" rot="10800000">
            <a:off x="8411400" y="35436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1537" name="Google Shape;1537;p26"/>
          <p:cNvCxnSpPr>
            <a:stCxn id="1286" idx="6"/>
            <a:endCxn id="1471" idx="2"/>
          </p:cNvCxnSpPr>
          <p:nvPr/>
        </p:nvCxnSpPr>
        <p:spPr>
          <a:xfrm flipH="1" rot="10800000">
            <a:off x="8411400" y="39009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1538" name="Google Shape;1538;p26"/>
          <p:cNvCxnSpPr>
            <a:stCxn id="1286" idx="6"/>
            <a:endCxn id="1472" idx="2"/>
          </p:cNvCxnSpPr>
          <p:nvPr/>
        </p:nvCxnSpPr>
        <p:spPr>
          <a:xfrm>
            <a:off x="8411400" y="40296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1539" name="Google Shape;1539;p26"/>
          <p:cNvCxnSpPr>
            <a:stCxn id="1286" idx="6"/>
            <a:endCxn id="1473" idx="2"/>
          </p:cNvCxnSpPr>
          <p:nvPr/>
        </p:nvCxnSpPr>
        <p:spPr>
          <a:xfrm>
            <a:off x="8411400" y="40296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1540" name="Google Shape;1540;p26"/>
          <p:cNvCxnSpPr>
            <a:stCxn id="1286" idx="6"/>
            <a:endCxn id="1467" idx="2"/>
          </p:cNvCxnSpPr>
          <p:nvPr/>
        </p:nvCxnSpPr>
        <p:spPr>
          <a:xfrm>
            <a:off x="8411400" y="40296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1541" name="Google Shape;1541;p26"/>
          <p:cNvCxnSpPr>
            <a:stCxn id="1287" idx="6"/>
            <a:endCxn id="1465" idx="1"/>
          </p:cNvCxnSpPr>
          <p:nvPr/>
        </p:nvCxnSpPr>
        <p:spPr>
          <a:xfrm flipH="1" rot="10800000">
            <a:off x="8411400" y="17629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1542" name="Google Shape;1542;p26"/>
          <p:cNvCxnSpPr>
            <a:stCxn id="1287" idx="6"/>
            <a:endCxn id="1466" idx="2"/>
          </p:cNvCxnSpPr>
          <p:nvPr/>
        </p:nvCxnSpPr>
        <p:spPr>
          <a:xfrm flipH="1" rot="10800000">
            <a:off x="8411400" y="21838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1543" name="Google Shape;1543;p26"/>
          <p:cNvCxnSpPr>
            <a:stCxn id="1287" idx="6"/>
            <a:endCxn id="1468" idx="2"/>
          </p:cNvCxnSpPr>
          <p:nvPr/>
        </p:nvCxnSpPr>
        <p:spPr>
          <a:xfrm flipH="1" rot="10800000">
            <a:off x="8411400" y="25198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1544" name="Google Shape;1544;p26"/>
          <p:cNvCxnSpPr>
            <a:stCxn id="1287" idx="6"/>
            <a:endCxn id="1469" idx="2"/>
          </p:cNvCxnSpPr>
          <p:nvPr/>
        </p:nvCxnSpPr>
        <p:spPr>
          <a:xfrm flipH="1" rot="10800000">
            <a:off x="8411400" y="28189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1545" name="Google Shape;1545;p26"/>
          <p:cNvCxnSpPr>
            <a:stCxn id="1287" idx="6"/>
          </p:cNvCxnSpPr>
          <p:nvPr/>
        </p:nvCxnSpPr>
        <p:spPr>
          <a:xfrm flipH="1" rot="10800000">
            <a:off x="8411400" y="32221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1546" name="Google Shape;1546;p26"/>
          <p:cNvCxnSpPr>
            <a:stCxn id="1287" idx="6"/>
            <a:endCxn id="1470" idx="3"/>
          </p:cNvCxnSpPr>
          <p:nvPr/>
        </p:nvCxnSpPr>
        <p:spPr>
          <a:xfrm flipH="1" rot="10800000">
            <a:off x="8411400" y="36283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1547" name="Google Shape;1547;p26"/>
          <p:cNvCxnSpPr>
            <a:stCxn id="1287" idx="6"/>
            <a:endCxn id="1471" idx="2"/>
          </p:cNvCxnSpPr>
          <p:nvPr/>
        </p:nvCxnSpPr>
        <p:spPr>
          <a:xfrm flipH="1" rot="10800000">
            <a:off x="8411400" y="39010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1548" name="Google Shape;1548;p26"/>
          <p:cNvCxnSpPr>
            <a:stCxn id="1287" idx="6"/>
            <a:endCxn id="1472" idx="2"/>
          </p:cNvCxnSpPr>
          <p:nvPr/>
        </p:nvCxnSpPr>
        <p:spPr>
          <a:xfrm flipH="1" rot="10800000">
            <a:off x="8411400" y="42688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1549" name="Google Shape;1549;p26"/>
          <p:cNvCxnSpPr>
            <a:stCxn id="1287" idx="6"/>
            <a:endCxn id="1473" idx="2"/>
          </p:cNvCxnSpPr>
          <p:nvPr/>
        </p:nvCxnSpPr>
        <p:spPr>
          <a:xfrm>
            <a:off x="8411400" y="43765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1550" name="Google Shape;1550;p26"/>
          <p:cNvCxnSpPr>
            <a:stCxn id="1287" idx="6"/>
            <a:endCxn id="1467" idx="2"/>
          </p:cNvCxnSpPr>
          <p:nvPr/>
        </p:nvCxnSpPr>
        <p:spPr>
          <a:xfrm>
            <a:off x="8411400" y="43765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1551" name="Google Shape;1551;p26"/>
          <p:cNvCxnSpPr>
            <a:stCxn id="1288" idx="6"/>
            <a:endCxn id="1465" idx="2"/>
          </p:cNvCxnSpPr>
          <p:nvPr/>
        </p:nvCxnSpPr>
        <p:spPr>
          <a:xfrm flipH="1" rot="10800000">
            <a:off x="8411400" y="18475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1552" name="Google Shape;1552;p26"/>
          <p:cNvCxnSpPr>
            <a:stCxn id="1288" idx="6"/>
            <a:endCxn id="1466" idx="2"/>
          </p:cNvCxnSpPr>
          <p:nvPr/>
        </p:nvCxnSpPr>
        <p:spPr>
          <a:xfrm flipH="1" rot="10800000">
            <a:off x="8411400" y="21835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1553" name="Google Shape;1553;p26"/>
          <p:cNvCxnSpPr>
            <a:stCxn id="1288" idx="6"/>
            <a:endCxn id="1468" idx="1"/>
          </p:cNvCxnSpPr>
          <p:nvPr/>
        </p:nvCxnSpPr>
        <p:spPr>
          <a:xfrm flipH="1" rot="10800000">
            <a:off x="8411400" y="24352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1554" name="Google Shape;1554;p26"/>
          <p:cNvCxnSpPr>
            <a:stCxn id="1288" idx="6"/>
            <a:endCxn id="1469" idx="2"/>
          </p:cNvCxnSpPr>
          <p:nvPr/>
        </p:nvCxnSpPr>
        <p:spPr>
          <a:xfrm flipH="1" rot="10800000">
            <a:off x="8411400" y="28189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1555" name="Google Shape;1555;p26"/>
          <p:cNvCxnSpPr>
            <a:stCxn id="1288" idx="6"/>
          </p:cNvCxnSpPr>
          <p:nvPr/>
        </p:nvCxnSpPr>
        <p:spPr>
          <a:xfrm flipH="1" rot="10800000">
            <a:off x="8411400" y="32428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1556" name="Google Shape;1556;p26"/>
          <p:cNvCxnSpPr>
            <a:stCxn id="1288" idx="6"/>
            <a:endCxn id="1470" idx="3"/>
          </p:cNvCxnSpPr>
          <p:nvPr/>
        </p:nvCxnSpPr>
        <p:spPr>
          <a:xfrm flipH="1" rot="10800000">
            <a:off x="8411400" y="36283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1557" name="Google Shape;1557;p26"/>
          <p:cNvCxnSpPr>
            <a:stCxn id="1472" idx="2"/>
            <a:endCxn id="1471" idx="2"/>
          </p:cNvCxnSpPr>
          <p:nvPr/>
        </p:nvCxnSpPr>
        <p:spPr>
          <a:xfrm rot="10800000">
            <a:off x="8648400" y="39009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1558" name="Google Shape;1558;p26"/>
          <p:cNvCxnSpPr>
            <a:stCxn id="1288" idx="6"/>
            <a:endCxn id="1472" idx="3"/>
          </p:cNvCxnSpPr>
          <p:nvPr/>
        </p:nvCxnSpPr>
        <p:spPr>
          <a:xfrm flipH="1" rot="10800000">
            <a:off x="8411400" y="43531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1559" name="Google Shape;1559;p26"/>
          <p:cNvCxnSpPr>
            <a:stCxn id="1288" idx="6"/>
            <a:endCxn id="1473" idx="2"/>
          </p:cNvCxnSpPr>
          <p:nvPr/>
        </p:nvCxnSpPr>
        <p:spPr>
          <a:xfrm flipH="1" rot="10800000">
            <a:off x="8411400" y="46156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1560" name="Google Shape;1560;p26"/>
          <p:cNvCxnSpPr>
            <a:stCxn id="1288" idx="6"/>
            <a:endCxn id="1467" idx="2"/>
          </p:cNvCxnSpPr>
          <p:nvPr/>
        </p:nvCxnSpPr>
        <p:spPr>
          <a:xfrm>
            <a:off x="8411400" y="47233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1561" name="Google Shape;1561;p26"/>
          <p:cNvSpPr txBox="1"/>
          <p:nvPr/>
        </p:nvSpPr>
        <p:spPr>
          <a:xfrm>
            <a:off x="6895717" y="19121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62" name="Google Shape;1562;p26"/>
          <p:cNvSpPr txBox="1"/>
          <p:nvPr/>
        </p:nvSpPr>
        <p:spPr>
          <a:xfrm>
            <a:off x="6895338" y="1610663"/>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1563" name="Google Shape;1563;p26"/>
          <p:cNvSpPr txBox="1"/>
          <p:nvPr/>
        </p:nvSpPr>
        <p:spPr>
          <a:xfrm>
            <a:off x="6793131" y="2177775"/>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64" name="Google Shape;1564;p26"/>
          <p:cNvSpPr txBox="1"/>
          <p:nvPr/>
        </p:nvSpPr>
        <p:spPr>
          <a:xfrm>
            <a:off x="6628225" y="43982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1565" name="Google Shape;1565;p26"/>
          <p:cNvSpPr txBox="1"/>
          <p:nvPr/>
        </p:nvSpPr>
        <p:spPr>
          <a:xfrm>
            <a:off x="6814881" y="3955325"/>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66" name="Google Shape;1566;p26"/>
          <p:cNvSpPr txBox="1"/>
          <p:nvPr/>
        </p:nvSpPr>
        <p:spPr>
          <a:xfrm>
            <a:off x="8820150" y="16502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67" name="Google Shape;1567;p26"/>
          <p:cNvSpPr txBox="1"/>
          <p:nvPr/>
        </p:nvSpPr>
        <p:spPr>
          <a:xfrm>
            <a:off x="8844325" y="19496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68" name="Google Shape;1568;p26"/>
          <p:cNvSpPr txBox="1"/>
          <p:nvPr/>
        </p:nvSpPr>
        <p:spPr>
          <a:xfrm>
            <a:off x="8844750" y="22635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69" name="Google Shape;1569;p26"/>
          <p:cNvSpPr txBox="1"/>
          <p:nvPr/>
        </p:nvSpPr>
        <p:spPr>
          <a:xfrm>
            <a:off x="8844763" y="25774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570" name="Google Shape;1570;p26"/>
          <p:cNvSpPr txBox="1"/>
          <p:nvPr/>
        </p:nvSpPr>
        <p:spPr>
          <a:xfrm>
            <a:off x="8849713" y="2987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71" name="Google Shape;1571;p26"/>
          <p:cNvSpPr txBox="1"/>
          <p:nvPr/>
        </p:nvSpPr>
        <p:spPr>
          <a:xfrm>
            <a:off x="8834488" y="33468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72" name="Google Shape;1572;p26"/>
          <p:cNvSpPr txBox="1"/>
          <p:nvPr/>
        </p:nvSpPr>
        <p:spPr>
          <a:xfrm>
            <a:off x="8839213" y="37062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573" name="Google Shape;1573;p26"/>
          <p:cNvSpPr txBox="1"/>
          <p:nvPr/>
        </p:nvSpPr>
        <p:spPr>
          <a:xfrm>
            <a:off x="8839213" y="40656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1574" name="Google Shape;1574;p26"/>
          <p:cNvSpPr txBox="1"/>
          <p:nvPr/>
        </p:nvSpPr>
        <p:spPr>
          <a:xfrm>
            <a:off x="8839213" y="44251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575" name="Google Shape;1575;p26"/>
          <p:cNvSpPr txBox="1"/>
          <p:nvPr/>
        </p:nvSpPr>
        <p:spPr>
          <a:xfrm>
            <a:off x="8758043" y="47845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cxnSp>
        <p:nvCxnSpPr>
          <p:cNvPr id="1576" name="Google Shape;1576;p26"/>
          <p:cNvCxnSpPr/>
          <p:nvPr/>
        </p:nvCxnSpPr>
        <p:spPr>
          <a:xfrm flipH="1" rot="10800000">
            <a:off x="2086625" y="2629150"/>
            <a:ext cx="2608200" cy="417300"/>
          </a:xfrm>
          <a:prstGeom prst="straightConnector1">
            <a:avLst/>
          </a:prstGeom>
          <a:noFill/>
          <a:ln cap="flat" cmpd="sng" w="9525">
            <a:solidFill>
              <a:srgbClr val="000000"/>
            </a:solidFill>
            <a:prstDash val="solid"/>
            <a:round/>
            <a:headEnd len="med" w="med" type="none"/>
            <a:tailEnd len="med" w="med" type="triangle"/>
          </a:ln>
        </p:spPr>
      </p:cxnSp>
      <p:sp>
        <p:nvSpPr>
          <p:cNvPr id="1577" name="Google Shape;1577;p26"/>
          <p:cNvSpPr/>
          <p:nvPr/>
        </p:nvSpPr>
        <p:spPr>
          <a:xfrm>
            <a:off x="4754400" y="2247898"/>
            <a:ext cx="564600" cy="5328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6"/>
          <p:cNvSpPr/>
          <p:nvPr/>
        </p:nvSpPr>
        <p:spPr>
          <a:xfrm>
            <a:off x="4838950" y="3416398"/>
            <a:ext cx="564600" cy="5328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txBox="1"/>
          <p:nvPr/>
        </p:nvSpPr>
        <p:spPr>
          <a:xfrm>
            <a:off x="4811438" y="2335600"/>
            <a:ext cx="6156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1580" name="Google Shape;1580;p26"/>
          <p:cNvSpPr/>
          <p:nvPr/>
        </p:nvSpPr>
        <p:spPr>
          <a:xfrm>
            <a:off x="1910825" y="2962200"/>
            <a:ext cx="175800" cy="163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6"/>
          <p:cNvSpPr/>
          <p:nvPr/>
        </p:nvSpPr>
        <p:spPr>
          <a:xfrm>
            <a:off x="1585825" y="3936150"/>
            <a:ext cx="175800" cy="163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2" name="Google Shape;1582;p26"/>
          <p:cNvCxnSpPr>
            <a:stCxn id="1581" idx="6"/>
            <a:endCxn id="1578" idx="2"/>
          </p:cNvCxnSpPr>
          <p:nvPr/>
        </p:nvCxnSpPr>
        <p:spPr>
          <a:xfrm flipH="1" rot="10800000">
            <a:off x="1761625" y="3682650"/>
            <a:ext cx="3077400" cy="335400"/>
          </a:xfrm>
          <a:prstGeom prst="straightConnector1">
            <a:avLst/>
          </a:prstGeom>
          <a:noFill/>
          <a:ln cap="flat" cmpd="sng" w="9525">
            <a:solidFill>
              <a:srgbClr val="000000"/>
            </a:solidFill>
            <a:prstDash val="solid"/>
            <a:round/>
            <a:headEnd len="med" w="med" type="none"/>
            <a:tailEnd len="med" w="med" type="triangle"/>
          </a:ln>
        </p:spPr>
      </p:cxnSp>
      <p:sp>
        <p:nvSpPr>
          <p:cNvPr id="1583" name="Google Shape;1583;p26"/>
          <p:cNvSpPr txBox="1"/>
          <p:nvPr/>
        </p:nvSpPr>
        <p:spPr>
          <a:xfrm>
            <a:off x="5007875" y="3620275"/>
            <a:ext cx="2370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txBox="1"/>
          <p:nvPr/>
        </p:nvSpPr>
        <p:spPr>
          <a:xfrm>
            <a:off x="4876100" y="3486950"/>
            <a:ext cx="6156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.95</a:t>
            </a:r>
            <a:endParaRPr/>
          </a:p>
        </p:txBody>
      </p:sp>
      <p:cxnSp>
        <p:nvCxnSpPr>
          <p:cNvPr id="1585" name="Google Shape;1585;p26"/>
          <p:cNvCxnSpPr/>
          <p:nvPr/>
        </p:nvCxnSpPr>
        <p:spPr>
          <a:xfrm>
            <a:off x="5341725" y="2629125"/>
            <a:ext cx="1523100" cy="125100"/>
          </a:xfrm>
          <a:prstGeom prst="straightConnector1">
            <a:avLst/>
          </a:prstGeom>
          <a:noFill/>
          <a:ln cap="flat" cmpd="sng" w="9525">
            <a:solidFill>
              <a:srgbClr val="000000"/>
            </a:solidFill>
            <a:prstDash val="solid"/>
            <a:round/>
            <a:headEnd len="med" w="med" type="none"/>
            <a:tailEnd len="med" w="med" type="triangle"/>
          </a:ln>
        </p:spPr>
      </p:cxnSp>
      <p:cxnSp>
        <p:nvCxnSpPr>
          <p:cNvPr id="1586" name="Google Shape;1586;p26"/>
          <p:cNvCxnSpPr>
            <a:stCxn id="1584" idx="3"/>
            <a:endCxn id="1267" idx="2"/>
          </p:cNvCxnSpPr>
          <p:nvPr/>
        </p:nvCxnSpPr>
        <p:spPr>
          <a:xfrm>
            <a:off x="5491700" y="3584750"/>
            <a:ext cx="1590900" cy="222300"/>
          </a:xfrm>
          <a:prstGeom prst="straightConnector1">
            <a:avLst/>
          </a:prstGeom>
          <a:noFill/>
          <a:ln cap="flat" cmpd="sng" w="9525">
            <a:solidFill>
              <a:srgbClr val="000000"/>
            </a:solidFill>
            <a:prstDash val="solid"/>
            <a:round/>
            <a:headEnd len="med" w="med" type="none"/>
            <a:tailEnd len="med" w="med" type="triangle"/>
          </a:ln>
        </p:spPr>
      </p:cxnSp>
      <p:sp>
        <p:nvSpPr>
          <p:cNvPr id="1587" name="Google Shape;1587;p26"/>
          <p:cNvSpPr txBox="1"/>
          <p:nvPr/>
        </p:nvSpPr>
        <p:spPr>
          <a:xfrm>
            <a:off x="2827350" y="4131500"/>
            <a:ext cx="36294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“activations” at the output 10 neurons represent how much the neural network believes it is that corresponding digit.  1 for absolutely sure.  0.0 for the opposite.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591" name="Shape 1591"/>
        <p:cNvGrpSpPr/>
        <p:nvPr/>
      </p:nvGrpSpPr>
      <p:grpSpPr>
        <a:xfrm>
          <a:off x="0" y="0"/>
          <a:ext cx="0" cy="0"/>
          <a:chOff x="0" y="0"/>
          <a:chExt cx="0" cy="0"/>
        </a:xfrm>
      </p:grpSpPr>
      <p:sp>
        <p:nvSpPr>
          <p:cNvPr id="1592" name="Google Shape;1592;p27"/>
          <p:cNvSpPr/>
          <p:nvPr/>
        </p:nvSpPr>
        <p:spPr>
          <a:xfrm>
            <a:off x="490375" y="386025"/>
            <a:ext cx="1575300" cy="1523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txBox="1"/>
          <p:nvPr/>
        </p:nvSpPr>
        <p:spPr>
          <a:xfrm>
            <a:off x="2691100" y="161050"/>
            <a:ext cx="6009300" cy="27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As you can see their are two “hidden layers” between the input layer and the output layer.  The amount of “hidden layers” is chosen by the programmer as are the number of neurons in each layer.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An important idea is that the activations of the</a:t>
            </a:r>
            <a:endParaRPr sz="1600"/>
          </a:p>
          <a:p>
            <a:pPr indent="0" lvl="0" marL="0" rtl="0" algn="l">
              <a:spcBef>
                <a:spcPts val="0"/>
              </a:spcBef>
              <a:spcAft>
                <a:spcPts val="0"/>
              </a:spcAft>
              <a:buNone/>
            </a:pPr>
            <a:r>
              <a:rPr lang="en"/>
              <a:t>previous layer’s neurons directly effect the </a:t>
            </a:r>
            <a:endParaRPr/>
          </a:p>
          <a:p>
            <a:pPr indent="0" lvl="0" marL="0" rtl="0" algn="l">
              <a:spcBef>
                <a:spcPts val="0"/>
              </a:spcBef>
              <a:spcAft>
                <a:spcPts val="0"/>
              </a:spcAft>
              <a:buNone/>
            </a:pPr>
            <a:r>
              <a:rPr lang="en"/>
              <a:t>activations of the subsequent layer’s neurons.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594" name="Google Shape;1594;p27"/>
          <p:cNvSpPr txBox="1"/>
          <p:nvPr/>
        </p:nvSpPr>
        <p:spPr>
          <a:xfrm>
            <a:off x="970225" y="912825"/>
            <a:ext cx="615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.48</a:t>
            </a:r>
            <a:endParaRPr sz="1900"/>
          </a:p>
        </p:txBody>
      </p:sp>
      <p:pic>
        <p:nvPicPr>
          <p:cNvPr id="1595" name="Google Shape;1595;p27"/>
          <p:cNvPicPr preferRelativeResize="0"/>
          <p:nvPr/>
        </p:nvPicPr>
        <p:blipFill>
          <a:blip r:embed="rId3">
            <a:alphaModFix/>
          </a:blip>
          <a:stretch>
            <a:fillRect/>
          </a:stretch>
        </p:blipFill>
        <p:spPr>
          <a:xfrm>
            <a:off x="419900" y="2785749"/>
            <a:ext cx="1909225" cy="1909225"/>
          </a:xfrm>
          <a:prstGeom prst="rect">
            <a:avLst/>
          </a:prstGeom>
          <a:noFill/>
          <a:ln>
            <a:noFill/>
          </a:ln>
        </p:spPr>
      </p:pic>
      <p:sp>
        <p:nvSpPr>
          <p:cNvPr id="1596" name="Google Shape;1596;p27"/>
          <p:cNvSpPr/>
          <p:nvPr/>
        </p:nvSpPr>
        <p:spPr>
          <a:xfrm>
            <a:off x="2489350" y="2785750"/>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rot="-5400000">
            <a:off x="1233063" y="1566588"/>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txBox="1"/>
          <p:nvPr/>
        </p:nvSpPr>
        <p:spPr>
          <a:xfrm>
            <a:off x="662113" y="2028263"/>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599" name="Google Shape;1599;p27"/>
          <p:cNvSpPr txBox="1"/>
          <p:nvPr/>
        </p:nvSpPr>
        <p:spPr>
          <a:xfrm>
            <a:off x="2243838" y="3411763"/>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600" name="Google Shape;1600;p27"/>
          <p:cNvSpPr/>
          <p:nvPr/>
        </p:nvSpPr>
        <p:spPr>
          <a:xfrm>
            <a:off x="7082550" y="14311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7082550" y="484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7082550" y="172743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7082550" y="202376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7082550" y="23200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7082550" y="26164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7082550" y="29635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7082550" y="33255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7082550" y="368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7082550" y="40727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7"/>
          <p:cNvSpPr/>
          <p:nvPr/>
        </p:nvSpPr>
        <p:spPr>
          <a:xfrm>
            <a:off x="7082550" y="44960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7"/>
          <p:cNvSpPr/>
          <p:nvPr/>
        </p:nvSpPr>
        <p:spPr>
          <a:xfrm>
            <a:off x="8648400" y="31066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7692150" y="2145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7692150" y="1835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7692150" y="24551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7692150" y="28019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7692150" y="31488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7692150" y="3563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7692150" y="3910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7692150" y="4256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7692150" y="4603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8225100" y="2145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8225100" y="1835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8225100" y="24551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8225100" y="28019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8225100" y="31488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8225100" y="3563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8225100" y="3910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8225100" y="4256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8225100" y="4603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27"/>
          <p:cNvCxnSpPr/>
          <p:nvPr/>
        </p:nvCxnSpPr>
        <p:spPr>
          <a:xfrm>
            <a:off x="7268850" y="15958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1631" name="Google Shape;1631;p27"/>
          <p:cNvCxnSpPr/>
          <p:nvPr/>
        </p:nvCxnSpPr>
        <p:spPr>
          <a:xfrm>
            <a:off x="7246350" y="15592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1632" name="Google Shape;1632;p27"/>
          <p:cNvCxnSpPr/>
          <p:nvPr/>
        </p:nvCxnSpPr>
        <p:spPr>
          <a:xfrm>
            <a:off x="7271775" y="16287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1633" name="Google Shape;1633;p27"/>
          <p:cNvCxnSpPr/>
          <p:nvPr/>
        </p:nvCxnSpPr>
        <p:spPr>
          <a:xfrm>
            <a:off x="7260900" y="16287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1634" name="Google Shape;1634;p27"/>
          <p:cNvCxnSpPr/>
          <p:nvPr/>
        </p:nvCxnSpPr>
        <p:spPr>
          <a:xfrm>
            <a:off x="7271775" y="16396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1635" name="Google Shape;1635;p27"/>
          <p:cNvCxnSpPr>
            <a:endCxn id="1617" idx="2"/>
          </p:cNvCxnSpPr>
          <p:nvPr/>
        </p:nvCxnSpPr>
        <p:spPr>
          <a:xfrm>
            <a:off x="7260750" y="16395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1636" name="Google Shape;1636;p27"/>
          <p:cNvCxnSpPr>
            <a:endCxn id="1618" idx="2"/>
          </p:cNvCxnSpPr>
          <p:nvPr/>
        </p:nvCxnSpPr>
        <p:spPr>
          <a:xfrm>
            <a:off x="7260750" y="16287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1637" name="Google Shape;1637;p27"/>
          <p:cNvCxnSpPr>
            <a:endCxn id="1619" idx="1"/>
          </p:cNvCxnSpPr>
          <p:nvPr/>
        </p:nvCxnSpPr>
        <p:spPr>
          <a:xfrm>
            <a:off x="7261033" y="16288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1638" name="Google Shape;1638;p27"/>
          <p:cNvCxnSpPr>
            <a:endCxn id="1620" idx="2"/>
          </p:cNvCxnSpPr>
          <p:nvPr/>
        </p:nvCxnSpPr>
        <p:spPr>
          <a:xfrm>
            <a:off x="7260750" y="16396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1639" name="Google Shape;1639;p27"/>
          <p:cNvCxnSpPr/>
          <p:nvPr/>
        </p:nvCxnSpPr>
        <p:spPr>
          <a:xfrm>
            <a:off x="7282650" y="18788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1640" name="Google Shape;1640;p27"/>
          <p:cNvCxnSpPr/>
          <p:nvPr/>
        </p:nvCxnSpPr>
        <p:spPr>
          <a:xfrm>
            <a:off x="7282650" y="19223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1641" name="Google Shape;1641;p27"/>
          <p:cNvCxnSpPr/>
          <p:nvPr/>
        </p:nvCxnSpPr>
        <p:spPr>
          <a:xfrm>
            <a:off x="7271775" y="19005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1642" name="Google Shape;1642;p27"/>
          <p:cNvCxnSpPr/>
          <p:nvPr/>
        </p:nvCxnSpPr>
        <p:spPr>
          <a:xfrm>
            <a:off x="7304400" y="19331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1643" name="Google Shape;1643;p27"/>
          <p:cNvCxnSpPr/>
          <p:nvPr/>
        </p:nvCxnSpPr>
        <p:spPr>
          <a:xfrm>
            <a:off x="7293525" y="19114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1644" name="Google Shape;1644;p27"/>
          <p:cNvCxnSpPr>
            <a:endCxn id="1617" idx="1"/>
          </p:cNvCxnSpPr>
          <p:nvPr/>
        </p:nvCxnSpPr>
        <p:spPr>
          <a:xfrm>
            <a:off x="7293433" y="19113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1645" name="Google Shape;1645;p27"/>
          <p:cNvCxnSpPr>
            <a:endCxn id="1618" idx="2"/>
          </p:cNvCxnSpPr>
          <p:nvPr/>
        </p:nvCxnSpPr>
        <p:spPr>
          <a:xfrm>
            <a:off x="7315350" y="19332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1646" name="Google Shape;1646;p27"/>
          <p:cNvCxnSpPr>
            <a:endCxn id="1619" idx="1"/>
          </p:cNvCxnSpPr>
          <p:nvPr/>
        </p:nvCxnSpPr>
        <p:spPr>
          <a:xfrm>
            <a:off x="7315333" y="19114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1647" name="Google Shape;1647;p27"/>
          <p:cNvCxnSpPr>
            <a:endCxn id="1620" idx="1"/>
          </p:cNvCxnSpPr>
          <p:nvPr/>
        </p:nvCxnSpPr>
        <p:spPr>
          <a:xfrm>
            <a:off x="7282633" y="19004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1648" name="Google Shape;1648;p27"/>
          <p:cNvCxnSpPr/>
          <p:nvPr/>
        </p:nvCxnSpPr>
        <p:spPr>
          <a:xfrm flipH="1" rot="10800000">
            <a:off x="7271775" y="19222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1649" name="Google Shape;1649;p27"/>
          <p:cNvCxnSpPr/>
          <p:nvPr/>
        </p:nvCxnSpPr>
        <p:spPr>
          <a:xfrm>
            <a:off x="7260900" y="21832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1650" name="Google Shape;1650;p27"/>
          <p:cNvCxnSpPr/>
          <p:nvPr/>
        </p:nvCxnSpPr>
        <p:spPr>
          <a:xfrm>
            <a:off x="7282650" y="22050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1651" name="Google Shape;1651;p27"/>
          <p:cNvCxnSpPr/>
          <p:nvPr/>
        </p:nvCxnSpPr>
        <p:spPr>
          <a:xfrm>
            <a:off x="7271775" y="22158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1652" name="Google Shape;1652;p27"/>
          <p:cNvCxnSpPr/>
          <p:nvPr/>
        </p:nvCxnSpPr>
        <p:spPr>
          <a:xfrm>
            <a:off x="7282650" y="22158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1653" name="Google Shape;1653;p27"/>
          <p:cNvCxnSpPr>
            <a:endCxn id="1617" idx="2"/>
          </p:cNvCxnSpPr>
          <p:nvPr/>
        </p:nvCxnSpPr>
        <p:spPr>
          <a:xfrm>
            <a:off x="7293450" y="22266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1654" name="Google Shape;1654;p27"/>
          <p:cNvCxnSpPr>
            <a:endCxn id="1618" idx="2"/>
          </p:cNvCxnSpPr>
          <p:nvPr/>
        </p:nvCxnSpPr>
        <p:spPr>
          <a:xfrm>
            <a:off x="7271850" y="21942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1655" name="Google Shape;1655;p27"/>
          <p:cNvCxnSpPr>
            <a:endCxn id="1619" idx="1"/>
          </p:cNvCxnSpPr>
          <p:nvPr/>
        </p:nvCxnSpPr>
        <p:spPr>
          <a:xfrm>
            <a:off x="7282633" y="22267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1656" name="Google Shape;1656;p27"/>
          <p:cNvCxnSpPr>
            <a:endCxn id="1620" idx="2"/>
          </p:cNvCxnSpPr>
          <p:nvPr/>
        </p:nvCxnSpPr>
        <p:spPr>
          <a:xfrm>
            <a:off x="7282650" y="22267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1657" name="Google Shape;1657;p27"/>
          <p:cNvCxnSpPr/>
          <p:nvPr/>
        </p:nvCxnSpPr>
        <p:spPr>
          <a:xfrm flipH="1" rot="10800000">
            <a:off x="7315275" y="19550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1658" name="Google Shape;1658;p27"/>
          <p:cNvCxnSpPr/>
          <p:nvPr/>
        </p:nvCxnSpPr>
        <p:spPr>
          <a:xfrm flipH="1" rot="10800000">
            <a:off x="7293525" y="22377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1659" name="Google Shape;1659;p27"/>
          <p:cNvCxnSpPr>
            <a:endCxn id="1617" idx="2"/>
          </p:cNvCxnSpPr>
          <p:nvPr/>
        </p:nvCxnSpPr>
        <p:spPr>
          <a:xfrm>
            <a:off x="7282650" y="24876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1660" name="Google Shape;1660;p27"/>
          <p:cNvCxnSpPr>
            <a:endCxn id="1620" idx="2"/>
          </p:cNvCxnSpPr>
          <p:nvPr/>
        </p:nvCxnSpPr>
        <p:spPr>
          <a:xfrm>
            <a:off x="7304250" y="25201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1661" name="Google Shape;1661;p27"/>
          <p:cNvCxnSpPr/>
          <p:nvPr/>
        </p:nvCxnSpPr>
        <p:spPr>
          <a:xfrm flipH="1" rot="10800000">
            <a:off x="7282650" y="20093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1662" name="Google Shape;1662;p27"/>
          <p:cNvCxnSpPr/>
          <p:nvPr/>
        </p:nvCxnSpPr>
        <p:spPr>
          <a:xfrm flipH="1" rot="10800000">
            <a:off x="7293525" y="23138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1663" name="Google Shape;1663;p27"/>
          <p:cNvCxnSpPr/>
          <p:nvPr/>
        </p:nvCxnSpPr>
        <p:spPr>
          <a:xfrm flipH="1" rot="10800000">
            <a:off x="7282650" y="25856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1664" name="Google Shape;1664;p27"/>
          <p:cNvCxnSpPr/>
          <p:nvPr/>
        </p:nvCxnSpPr>
        <p:spPr>
          <a:xfrm>
            <a:off x="7282650" y="27703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1665" name="Google Shape;1665;p27"/>
          <p:cNvCxnSpPr/>
          <p:nvPr/>
        </p:nvCxnSpPr>
        <p:spPr>
          <a:xfrm>
            <a:off x="7271775" y="27595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1666" name="Google Shape;1666;p27"/>
          <p:cNvCxnSpPr>
            <a:endCxn id="1617" idx="2"/>
          </p:cNvCxnSpPr>
          <p:nvPr/>
        </p:nvCxnSpPr>
        <p:spPr>
          <a:xfrm>
            <a:off x="7260750" y="28029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1667" name="Google Shape;1667;p27"/>
          <p:cNvCxnSpPr>
            <a:endCxn id="1618" idx="1"/>
          </p:cNvCxnSpPr>
          <p:nvPr/>
        </p:nvCxnSpPr>
        <p:spPr>
          <a:xfrm>
            <a:off x="7261033" y="28030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1668" name="Google Shape;1668;p27"/>
          <p:cNvCxnSpPr>
            <a:endCxn id="1619" idx="2"/>
          </p:cNvCxnSpPr>
          <p:nvPr/>
        </p:nvCxnSpPr>
        <p:spPr>
          <a:xfrm>
            <a:off x="7293450" y="28138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1669" name="Google Shape;1669;p27"/>
          <p:cNvCxnSpPr>
            <a:endCxn id="1620" idx="2"/>
          </p:cNvCxnSpPr>
          <p:nvPr/>
        </p:nvCxnSpPr>
        <p:spPr>
          <a:xfrm>
            <a:off x="7260750" y="27703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1670" name="Google Shape;1670;p27"/>
          <p:cNvCxnSpPr/>
          <p:nvPr/>
        </p:nvCxnSpPr>
        <p:spPr>
          <a:xfrm flipH="1" rot="10800000">
            <a:off x="7271775" y="19984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1671" name="Google Shape;1671;p27"/>
          <p:cNvCxnSpPr/>
          <p:nvPr/>
        </p:nvCxnSpPr>
        <p:spPr>
          <a:xfrm flipH="1" rot="10800000">
            <a:off x="7271775" y="23029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1672" name="Google Shape;1672;p27"/>
          <p:cNvCxnSpPr/>
          <p:nvPr/>
        </p:nvCxnSpPr>
        <p:spPr>
          <a:xfrm flipH="1" rot="10800000">
            <a:off x="7282650" y="26072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1673" name="Google Shape;1673;p27"/>
          <p:cNvCxnSpPr/>
          <p:nvPr/>
        </p:nvCxnSpPr>
        <p:spPr>
          <a:xfrm flipH="1" rot="10800000">
            <a:off x="7250050" y="29225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1674" name="Google Shape;1674;p27"/>
          <p:cNvCxnSpPr/>
          <p:nvPr/>
        </p:nvCxnSpPr>
        <p:spPr>
          <a:xfrm>
            <a:off x="7293525" y="31291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1675" name="Google Shape;1675;p27"/>
          <p:cNvCxnSpPr>
            <a:endCxn id="1617" idx="2"/>
          </p:cNvCxnSpPr>
          <p:nvPr/>
        </p:nvCxnSpPr>
        <p:spPr>
          <a:xfrm>
            <a:off x="7260750" y="31617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1676" name="Google Shape;1676;p27"/>
          <p:cNvCxnSpPr>
            <a:endCxn id="1618" idx="2"/>
          </p:cNvCxnSpPr>
          <p:nvPr/>
        </p:nvCxnSpPr>
        <p:spPr>
          <a:xfrm>
            <a:off x="7282650" y="31617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1677" name="Google Shape;1677;p27"/>
          <p:cNvCxnSpPr>
            <a:endCxn id="1619" idx="2"/>
          </p:cNvCxnSpPr>
          <p:nvPr/>
        </p:nvCxnSpPr>
        <p:spPr>
          <a:xfrm>
            <a:off x="7271850" y="31510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1678" name="Google Shape;1678;p27"/>
          <p:cNvCxnSpPr>
            <a:endCxn id="1620" idx="2"/>
          </p:cNvCxnSpPr>
          <p:nvPr/>
        </p:nvCxnSpPr>
        <p:spPr>
          <a:xfrm>
            <a:off x="7249950" y="31291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1679" name="Google Shape;1679;p27"/>
          <p:cNvCxnSpPr>
            <a:stCxn id="1607" idx="6"/>
          </p:cNvCxnSpPr>
          <p:nvPr/>
        </p:nvCxnSpPr>
        <p:spPr>
          <a:xfrm flipH="1" rot="10800000">
            <a:off x="7268850" y="19550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1680" name="Google Shape;1680;p27"/>
          <p:cNvCxnSpPr>
            <a:stCxn id="1607" idx="6"/>
          </p:cNvCxnSpPr>
          <p:nvPr/>
        </p:nvCxnSpPr>
        <p:spPr>
          <a:xfrm flipH="1" rot="10800000">
            <a:off x="7268850" y="23027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1681" name="Google Shape;1681;p27"/>
          <p:cNvCxnSpPr>
            <a:stCxn id="1607" idx="6"/>
          </p:cNvCxnSpPr>
          <p:nvPr/>
        </p:nvCxnSpPr>
        <p:spPr>
          <a:xfrm flipH="1" rot="10800000">
            <a:off x="7268850" y="26072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1682" name="Google Shape;1682;p27"/>
          <p:cNvCxnSpPr/>
          <p:nvPr/>
        </p:nvCxnSpPr>
        <p:spPr>
          <a:xfrm flipH="1" rot="10800000">
            <a:off x="7268850" y="29444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1683" name="Google Shape;1683;p27"/>
          <p:cNvCxnSpPr>
            <a:stCxn id="1607" idx="6"/>
          </p:cNvCxnSpPr>
          <p:nvPr/>
        </p:nvCxnSpPr>
        <p:spPr>
          <a:xfrm flipH="1" rot="10800000">
            <a:off x="7268850" y="32813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1684" name="Google Shape;1684;p27"/>
          <p:cNvCxnSpPr>
            <a:stCxn id="1607" idx="6"/>
            <a:endCxn id="1617" idx="2"/>
          </p:cNvCxnSpPr>
          <p:nvPr/>
        </p:nvCxnSpPr>
        <p:spPr>
          <a:xfrm>
            <a:off x="7268850" y="34451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1685" name="Google Shape;1685;p27"/>
          <p:cNvCxnSpPr>
            <a:stCxn id="1607" idx="6"/>
            <a:endCxn id="1618" idx="2"/>
          </p:cNvCxnSpPr>
          <p:nvPr/>
        </p:nvCxnSpPr>
        <p:spPr>
          <a:xfrm>
            <a:off x="7268850" y="34451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1686" name="Google Shape;1686;p27"/>
          <p:cNvCxnSpPr>
            <a:endCxn id="1619" idx="2"/>
          </p:cNvCxnSpPr>
          <p:nvPr/>
        </p:nvCxnSpPr>
        <p:spPr>
          <a:xfrm>
            <a:off x="7241550" y="35296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1687" name="Google Shape;1687;p27"/>
          <p:cNvCxnSpPr>
            <a:endCxn id="1620" idx="2"/>
          </p:cNvCxnSpPr>
          <p:nvPr/>
        </p:nvCxnSpPr>
        <p:spPr>
          <a:xfrm>
            <a:off x="7241550" y="35296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1688" name="Google Shape;1688;p27"/>
          <p:cNvCxnSpPr>
            <a:stCxn id="1608" idx="6"/>
          </p:cNvCxnSpPr>
          <p:nvPr/>
        </p:nvCxnSpPr>
        <p:spPr>
          <a:xfrm flipH="1" rot="10800000">
            <a:off x="7268850" y="19657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1689" name="Google Shape;1689;p27"/>
          <p:cNvCxnSpPr>
            <a:stCxn id="1608" idx="6"/>
          </p:cNvCxnSpPr>
          <p:nvPr/>
        </p:nvCxnSpPr>
        <p:spPr>
          <a:xfrm flipH="1" rot="10800000">
            <a:off x="7268850" y="22810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1690" name="Google Shape;1690;p27"/>
          <p:cNvCxnSpPr>
            <a:stCxn id="1608" idx="6"/>
          </p:cNvCxnSpPr>
          <p:nvPr/>
        </p:nvCxnSpPr>
        <p:spPr>
          <a:xfrm flipH="1" rot="10800000">
            <a:off x="7268850" y="26182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1691" name="Google Shape;1691;p27"/>
          <p:cNvCxnSpPr>
            <a:stCxn id="1608" idx="6"/>
          </p:cNvCxnSpPr>
          <p:nvPr/>
        </p:nvCxnSpPr>
        <p:spPr>
          <a:xfrm flipH="1" rot="10800000">
            <a:off x="7268850" y="29551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1692" name="Google Shape;1692;p27"/>
          <p:cNvCxnSpPr>
            <a:stCxn id="1608" idx="6"/>
            <a:endCxn id="1616" idx="3"/>
          </p:cNvCxnSpPr>
          <p:nvPr/>
        </p:nvCxnSpPr>
        <p:spPr>
          <a:xfrm flipH="1" rot="10800000">
            <a:off x="7268850" y="33529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1693" name="Google Shape;1693;p27"/>
          <p:cNvCxnSpPr>
            <a:stCxn id="1608" idx="6"/>
            <a:endCxn id="1617" idx="2"/>
          </p:cNvCxnSpPr>
          <p:nvPr/>
        </p:nvCxnSpPr>
        <p:spPr>
          <a:xfrm flipH="1" rot="10800000">
            <a:off x="7268850" y="36829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1694" name="Google Shape;1694;p27"/>
          <p:cNvCxnSpPr>
            <a:stCxn id="1608" idx="6"/>
            <a:endCxn id="1618" idx="2"/>
          </p:cNvCxnSpPr>
          <p:nvPr/>
        </p:nvCxnSpPr>
        <p:spPr>
          <a:xfrm>
            <a:off x="7268850" y="38071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1695" name="Google Shape;1695;p27"/>
          <p:cNvCxnSpPr>
            <a:stCxn id="1608" idx="6"/>
            <a:endCxn id="1619" idx="2"/>
          </p:cNvCxnSpPr>
          <p:nvPr/>
        </p:nvCxnSpPr>
        <p:spPr>
          <a:xfrm>
            <a:off x="7268850" y="38071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1696" name="Google Shape;1696;p27"/>
          <p:cNvCxnSpPr>
            <a:stCxn id="1608" idx="6"/>
            <a:endCxn id="1620" idx="2"/>
          </p:cNvCxnSpPr>
          <p:nvPr/>
        </p:nvCxnSpPr>
        <p:spPr>
          <a:xfrm>
            <a:off x="7268850" y="38071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1697" name="Google Shape;1697;p27"/>
          <p:cNvCxnSpPr>
            <a:stCxn id="1609" idx="6"/>
          </p:cNvCxnSpPr>
          <p:nvPr/>
        </p:nvCxnSpPr>
        <p:spPr>
          <a:xfrm flipH="1" rot="10800000">
            <a:off x="7268850" y="19656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1698" name="Google Shape;1698;p27"/>
          <p:cNvCxnSpPr>
            <a:stCxn id="1609" idx="6"/>
          </p:cNvCxnSpPr>
          <p:nvPr/>
        </p:nvCxnSpPr>
        <p:spPr>
          <a:xfrm flipH="1" rot="10800000">
            <a:off x="7268850" y="22485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1699" name="Google Shape;1699;p27"/>
          <p:cNvCxnSpPr>
            <a:stCxn id="1609" idx="6"/>
          </p:cNvCxnSpPr>
          <p:nvPr/>
        </p:nvCxnSpPr>
        <p:spPr>
          <a:xfrm flipH="1" rot="10800000">
            <a:off x="7268850" y="25746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1700" name="Google Shape;1700;p27"/>
          <p:cNvCxnSpPr>
            <a:stCxn id="1609" idx="6"/>
          </p:cNvCxnSpPr>
          <p:nvPr/>
        </p:nvCxnSpPr>
        <p:spPr>
          <a:xfrm flipH="1" rot="10800000">
            <a:off x="7268850" y="29334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1701" name="Google Shape;1701;p27"/>
          <p:cNvCxnSpPr>
            <a:stCxn id="1609" idx="6"/>
          </p:cNvCxnSpPr>
          <p:nvPr/>
        </p:nvCxnSpPr>
        <p:spPr>
          <a:xfrm flipH="1" rot="10800000">
            <a:off x="7268850" y="32595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1702" name="Google Shape;1702;p27"/>
          <p:cNvCxnSpPr>
            <a:stCxn id="1609" idx="6"/>
            <a:endCxn id="1617" idx="2"/>
          </p:cNvCxnSpPr>
          <p:nvPr/>
        </p:nvCxnSpPr>
        <p:spPr>
          <a:xfrm flipH="1" rot="10800000">
            <a:off x="7268850" y="36828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1703" name="Google Shape;1703;p27"/>
          <p:cNvCxnSpPr>
            <a:stCxn id="1609" idx="6"/>
            <a:endCxn id="1618" idx="2"/>
          </p:cNvCxnSpPr>
          <p:nvPr/>
        </p:nvCxnSpPr>
        <p:spPr>
          <a:xfrm flipH="1" rot="10800000">
            <a:off x="7268850" y="40296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1704" name="Google Shape;1704;p27"/>
          <p:cNvCxnSpPr>
            <a:stCxn id="1609" idx="6"/>
            <a:endCxn id="1619" idx="2"/>
          </p:cNvCxnSpPr>
          <p:nvPr/>
        </p:nvCxnSpPr>
        <p:spPr>
          <a:xfrm>
            <a:off x="7268850" y="41922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1705" name="Google Shape;1705;p27"/>
          <p:cNvCxnSpPr>
            <a:stCxn id="1609" idx="6"/>
            <a:endCxn id="1620" idx="1"/>
          </p:cNvCxnSpPr>
          <p:nvPr/>
        </p:nvCxnSpPr>
        <p:spPr>
          <a:xfrm>
            <a:off x="7268850" y="41922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1706" name="Google Shape;1706;p27"/>
          <p:cNvCxnSpPr>
            <a:stCxn id="1610" idx="6"/>
          </p:cNvCxnSpPr>
          <p:nvPr/>
        </p:nvCxnSpPr>
        <p:spPr>
          <a:xfrm flipH="1" rot="10800000">
            <a:off x="7268850" y="19222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1707" name="Google Shape;1707;p27"/>
          <p:cNvCxnSpPr>
            <a:stCxn id="1610" idx="6"/>
          </p:cNvCxnSpPr>
          <p:nvPr/>
        </p:nvCxnSpPr>
        <p:spPr>
          <a:xfrm flipH="1" rot="10800000">
            <a:off x="7268850" y="22810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1708" name="Google Shape;1708;p27"/>
          <p:cNvCxnSpPr>
            <a:stCxn id="1610" idx="6"/>
          </p:cNvCxnSpPr>
          <p:nvPr/>
        </p:nvCxnSpPr>
        <p:spPr>
          <a:xfrm flipH="1" rot="10800000">
            <a:off x="7268850" y="26074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1709" name="Google Shape;1709;p27"/>
          <p:cNvCxnSpPr>
            <a:stCxn id="1610" idx="6"/>
          </p:cNvCxnSpPr>
          <p:nvPr/>
        </p:nvCxnSpPr>
        <p:spPr>
          <a:xfrm flipH="1" rot="10800000">
            <a:off x="7268850" y="29443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1710" name="Google Shape;1710;p27"/>
          <p:cNvCxnSpPr>
            <a:stCxn id="1610" idx="6"/>
          </p:cNvCxnSpPr>
          <p:nvPr/>
        </p:nvCxnSpPr>
        <p:spPr>
          <a:xfrm flipH="1" rot="10800000">
            <a:off x="7268850" y="32923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1711" name="Google Shape;1711;p27"/>
          <p:cNvCxnSpPr>
            <a:stCxn id="1610" idx="6"/>
            <a:endCxn id="1617" idx="2"/>
          </p:cNvCxnSpPr>
          <p:nvPr/>
        </p:nvCxnSpPr>
        <p:spPr>
          <a:xfrm flipH="1" rot="10800000">
            <a:off x="7268850" y="36829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1712" name="Google Shape;1712;p27"/>
          <p:cNvCxnSpPr>
            <a:stCxn id="1610" idx="6"/>
            <a:endCxn id="1618" idx="2"/>
          </p:cNvCxnSpPr>
          <p:nvPr/>
        </p:nvCxnSpPr>
        <p:spPr>
          <a:xfrm flipH="1" rot="10800000">
            <a:off x="7268850" y="40297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1713" name="Google Shape;1713;p27"/>
          <p:cNvCxnSpPr>
            <a:stCxn id="1610" idx="6"/>
            <a:endCxn id="1619" idx="2"/>
          </p:cNvCxnSpPr>
          <p:nvPr/>
        </p:nvCxnSpPr>
        <p:spPr>
          <a:xfrm flipH="1" rot="10800000">
            <a:off x="7268850" y="43765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1714" name="Google Shape;1714;p27"/>
          <p:cNvCxnSpPr>
            <a:stCxn id="1610" idx="6"/>
            <a:endCxn id="1620" idx="2"/>
          </p:cNvCxnSpPr>
          <p:nvPr/>
        </p:nvCxnSpPr>
        <p:spPr>
          <a:xfrm>
            <a:off x="7268850" y="46156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1715" name="Google Shape;1715;p27"/>
          <p:cNvCxnSpPr>
            <a:stCxn id="1601" idx="6"/>
          </p:cNvCxnSpPr>
          <p:nvPr/>
        </p:nvCxnSpPr>
        <p:spPr>
          <a:xfrm flipH="1" rot="10800000">
            <a:off x="7268850" y="19549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1716" name="Google Shape;1716;p27"/>
          <p:cNvCxnSpPr>
            <a:stCxn id="1601" idx="6"/>
          </p:cNvCxnSpPr>
          <p:nvPr/>
        </p:nvCxnSpPr>
        <p:spPr>
          <a:xfrm flipH="1" rot="10800000">
            <a:off x="7268850" y="22702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1717" name="Google Shape;1717;p27"/>
          <p:cNvCxnSpPr>
            <a:stCxn id="1601" idx="6"/>
          </p:cNvCxnSpPr>
          <p:nvPr/>
        </p:nvCxnSpPr>
        <p:spPr>
          <a:xfrm flipH="1" rot="10800000">
            <a:off x="7268850" y="25747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1718" name="Google Shape;1718;p27"/>
          <p:cNvCxnSpPr/>
          <p:nvPr/>
        </p:nvCxnSpPr>
        <p:spPr>
          <a:xfrm flipH="1" rot="10800000">
            <a:off x="7268850" y="29443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1719" name="Google Shape;1719;p27"/>
          <p:cNvCxnSpPr/>
          <p:nvPr/>
        </p:nvCxnSpPr>
        <p:spPr>
          <a:xfrm flipH="1" rot="10800000">
            <a:off x="7268850" y="32812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1720" name="Google Shape;1720;p27"/>
          <p:cNvCxnSpPr>
            <a:stCxn id="1601" idx="6"/>
            <a:endCxn id="1617" idx="2"/>
          </p:cNvCxnSpPr>
          <p:nvPr/>
        </p:nvCxnSpPr>
        <p:spPr>
          <a:xfrm flipH="1" rot="10800000">
            <a:off x="7268850" y="36829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1721" name="Google Shape;1721;p27"/>
          <p:cNvCxnSpPr>
            <a:stCxn id="1601" idx="6"/>
            <a:endCxn id="1618" idx="2"/>
          </p:cNvCxnSpPr>
          <p:nvPr/>
        </p:nvCxnSpPr>
        <p:spPr>
          <a:xfrm flipH="1" rot="10800000">
            <a:off x="7268850" y="40297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1722" name="Google Shape;1722;p27"/>
          <p:cNvCxnSpPr>
            <a:stCxn id="1601" idx="6"/>
            <a:endCxn id="1619" idx="2"/>
          </p:cNvCxnSpPr>
          <p:nvPr/>
        </p:nvCxnSpPr>
        <p:spPr>
          <a:xfrm flipH="1" rot="10800000">
            <a:off x="7268850" y="43765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1723" name="Google Shape;1723;p27"/>
          <p:cNvCxnSpPr>
            <a:stCxn id="1601" idx="6"/>
            <a:endCxn id="1620" idx="2"/>
          </p:cNvCxnSpPr>
          <p:nvPr/>
        </p:nvCxnSpPr>
        <p:spPr>
          <a:xfrm flipH="1" rot="10800000">
            <a:off x="7268850" y="47233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1724" name="Google Shape;1724;p27"/>
          <p:cNvCxnSpPr>
            <a:endCxn id="1622" idx="2"/>
          </p:cNvCxnSpPr>
          <p:nvPr/>
        </p:nvCxnSpPr>
        <p:spPr>
          <a:xfrm>
            <a:off x="7880700" y="19550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1725" name="Google Shape;1725;p27"/>
          <p:cNvCxnSpPr>
            <a:endCxn id="1621" idx="2"/>
          </p:cNvCxnSpPr>
          <p:nvPr/>
        </p:nvCxnSpPr>
        <p:spPr>
          <a:xfrm>
            <a:off x="7891500" y="19657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1726" name="Google Shape;1726;p27"/>
          <p:cNvCxnSpPr>
            <a:endCxn id="1623" idx="2"/>
          </p:cNvCxnSpPr>
          <p:nvPr/>
        </p:nvCxnSpPr>
        <p:spPr>
          <a:xfrm>
            <a:off x="7902300" y="19768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1727" name="Google Shape;1727;p27"/>
          <p:cNvCxnSpPr>
            <a:endCxn id="1624" idx="1"/>
          </p:cNvCxnSpPr>
          <p:nvPr/>
        </p:nvCxnSpPr>
        <p:spPr>
          <a:xfrm>
            <a:off x="7880683" y="19874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1728" name="Google Shape;1728;p27"/>
          <p:cNvCxnSpPr>
            <a:endCxn id="1625" idx="1"/>
          </p:cNvCxnSpPr>
          <p:nvPr/>
        </p:nvCxnSpPr>
        <p:spPr>
          <a:xfrm>
            <a:off x="7869883" y="19985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1729" name="Google Shape;1729;p27"/>
          <p:cNvCxnSpPr>
            <a:endCxn id="1626" idx="1"/>
          </p:cNvCxnSpPr>
          <p:nvPr/>
        </p:nvCxnSpPr>
        <p:spPr>
          <a:xfrm>
            <a:off x="7880683" y="20091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1730" name="Google Shape;1730;p27"/>
          <p:cNvCxnSpPr>
            <a:endCxn id="1627" idx="1"/>
          </p:cNvCxnSpPr>
          <p:nvPr/>
        </p:nvCxnSpPr>
        <p:spPr>
          <a:xfrm>
            <a:off x="7869883" y="19984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1731" name="Google Shape;1731;p27"/>
          <p:cNvCxnSpPr>
            <a:endCxn id="1628" idx="2"/>
          </p:cNvCxnSpPr>
          <p:nvPr/>
        </p:nvCxnSpPr>
        <p:spPr>
          <a:xfrm>
            <a:off x="7869900" y="20311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1732" name="Google Shape;1732;p27"/>
          <p:cNvCxnSpPr>
            <a:endCxn id="1629" idx="1"/>
          </p:cNvCxnSpPr>
          <p:nvPr/>
        </p:nvCxnSpPr>
        <p:spPr>
          <a:xfrm>
            <a:off x="7880683" y="20201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1733" name="Google Shape;1733;p27"/>
          <p:cNvCxnSpPr>
            <a:endCxn id="1622" idx="2"/>
          </p:cNvCxnSpPr>
          <p:nvPr/>
        </p:nvCxnSpPr>
        <p:spPr>
          <a:xfrm flipH="1" rot="10800000">
            <a:off x="7869900" y="19550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1734" name="Google Shape;1734;p27"/>
          <p:cNvCxnSpPr>
            <a:endCxn id="1621" idx="2"/>
          </p:cNvCxnSpPr>
          <p:nvPr/>
        </p:nvCxnSpPr>
        <p:spPr>
          <a:xfrm flipH="1" rot="10800000">
            <a:off x="7826400" y="22648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1735" name="Google Shape;1735;p27"/>
          <p:cNvCxnSpPr>
            <a:endCxn id="1623" idx="2"/>
          </p:cNvCxnSpPr>
          <p:nvPr/>
        </p:nvCxnSpPr>
        <p:spPr>
          <a:xfrm>
            <a:off x="7902300" y="22921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1736" name="Google Shape;1736;p27"/>
          <p:cNvCxnSpPr>
            <a:endCxn id="1624" idx="1"/>
          </p:cNvCxnSpPr>
          <p:nvPr/>
        </p:nvCxnSpPr>
        <p:spPr>
          <a:xfrm>
            <a:off x="7880683" y="22811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1737" name="Google Shape;1737;p27"/>
          <p:cNvCxnSpPr>
            <a:endCxn id="1625" idx="1"/>
          </p:cNvCxnSpPr>
          <p:nvPr/>
        </p:nvCxnSpPr>
        <p:spPr>
          <a:xfrm>
            <a:off x="7891483" y="22919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1738" name="Google Shape;1738;p27"/>
          <p:cNvCxnSpPr>
            <a:endCxn id="1626" idx="1"/>
          </p:cNvCxnSpPr>
          <p:nvPr/>
        </p:nvCxnSpPr>
        <p:spPr>
          <a:xfrm>
            <a:off x="7902283" y="22920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1739" name="Google Shape;1739;p27"/>
          <p:cNvCxnSpPr>
            <a:endCxn id="1627" idx="1"/>
          </p:cNvCxnSpPr>
          <p:nvPr/>
        </p:nvCxnSpPr>
        <p:spPr>
          <a:xfrm>
            <a:off x="7913383" y="22702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1740" name="Google Shape;1740;p27"/>
          <p:cNvCxnSpPr>
            <a:endCxn id="1627" idx="1"/>
          </p:cNvCxnSpPr>
          <p:nvPr/>
        </p:nvCxnSpPr>
        <p:spPr>
          <a:xfrm>
            <a:off x="7913383" y="22810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1741" name="Google Shape;1741;p27"/>
          <p:cNvCxnSpPr>
            <a:endCxn id="1628" idx="1"/>
          </p:cNvCxnSpPr>
          <p:nvPr/>
        </p:nvCxnSpPr>
        <p:spPr>
          <a:xfrm>
            <a:off x="7902283" y="23029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1742" name="Google Shape;1742;p27"/>
          <p:cNvCxnSpPr>
            <a:endCxn id="1629" idx="1"/>
          </p:cNvCxnSpPr>
          <p:nvPr/>
        </p:nvCxnSpPr>
        <p:spPr>
          <a:xfrm>
            <a:off x="7880683" y="22919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1743" name="Google Shape;1743;p27"/>
          <p:cNvCxnSpPr>
            <a:endCxn id="1622" idx="2"/>
          </p:cNvCxnSpPr>
          <p:nvPr/>
        </p:nvCxnSpPr>
        <p:spPr>
          <a:xfrm flipH="1" rot="10800000">
            <a:off x="7858800" y="19550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1744" name="Google Shape;1744;p27"/>
          <p:cNvCxnSpPr>
            <a:endCxn id="1621" idx="2"/>
          </p:cNvCxnSpPr>
          <p:nvPr/>
        </p:nvCxnSpPr>
        <p:spPr>
          <a:xfrm flipH="1" rot="10800000">
            <a:off x="7869900" y="22648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1745" name="Google Shape;1745;p27"/>
          <p:cNvCxnSpPr>
            <a:endCxn id="1623" idx="2"/>
          </p:cNvCxnSpPr>
          <p:nvPr/>
        </p:nvCxnSpPr>
        <p:spPr>
          <a:xfrm>
            <a:off x="7848000" y="25639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1746" name="Google Shape;1746;p27"/>
          <p:cNvCxnSpPr>
            <a:endCxn id="1624" idx="2"/>
          </p:cNvCxnSpPr>
          <p:nvPr/>
        </p:nvCxnSpPr>
        <p:spPr>
          <a:xfrm>
            <a:off x="7880700" y="25963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1747" name="Google Shape;1747;p27"/>
          <p:cNvCxnSpPr>
            <a:endCxn id="1625" idx="2"/>
          </p:cNvCxnSpPr>
          <p:nvPr/>
        </p:nvCxnSpPr>
        <p:spPr>
          <a:xfrm>
            <a:off x="7902300" y="26506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1748" name="Google Shape;1748;p27"/>
          <p:cNvCxnSpPr>
            <a:endCxn id="1626" idx="3"/>
          </p:cNvCxnSpPr>
          <p:nvPr/>
        </p:nvCxnSpPr>
        <p:spPr>
          <a:xfrm>
            <a:off x="7858783" y="26507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1749" name="Google Shape;1749;p27"/>
          <p:cNvCxnSpPr>
            <a:endCxn id="1627" idx="2"/>
          </p:cNvCxnSpPr>
          <p:nvPr/>
        </p:nvCxnSpPr>
        <p:spPr>
          <a:xfrm>
            <a:off x="7858800" y="26724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1750" name="Google Shape;1750;p27"/>
          <p:cNvCxnSpPr>
            <a:endCxn id="1628" idx="1"/>
          </p:cNvCxnSpPr>
          <p:nvPr/>
        </p:nvCxnSpPr>
        <p:spPr>
          <a:xfrm>
            <a:off x="7869883" y="26506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1751" name="Google Shape;1751;p27"/>
          <p:cNvCxnSpPr>
            <a:endCxn id="1629" idx="1"/>
          </p:cNvCxnSpPr>
          <p:nvPr/>
        </p:nvCxnSpPr>
        <p:spPr>
          <a:xfrm>
            <a:off x="7858783" y="26399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1752" name="Google Shape;1752;p27"/>
          <p:cNvCxnSpPr>
            <a:endCxn id="1622" idx="2"/>
          </p:cNvCxnSpPr>
          <p:nvPr/>
        </p:nvCxnSpPr>
        <p:spPr>
          <a:xfrm flipH="1" rot="10800000">
            <a:off x="7880700" y="19550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1753" name="Google Shape;1753;p27"/>
          <p:cNvCxnSpPr>
            <a:endCxn id="1621" idx="2"/>
          </p:cNvCxnSpPr>
          <p:nvPr/>
        </p:nvCxnSpPr>
        <p:spPr>
          <a:xfrm flipH="1" rot="10800000">
            <a:off x="7858800" y="22648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1754" name="Google Shape;1754;p27"/>
          <p:cNvCxnSpPr>
            <a:endCxn id="1623" idx="2"/>
          </p:cNvCxnSpPr>
          <p:nvPr/>
        </p:nvCxnSpPr>
        <p:spPr>
          <a:xfrm flipH="1" rot="10800000">
            <a:off x="7902300" y="25747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1755" name="Google Shape;1755;p27"/>
          <p:cNvCxnSpPr>
            <a:endCxn id="1624" idx="2"/>
          </p:cNvCxnSpPr>
          <p:nvPr/>
        </p:nvCxnSpPr>
        <p:spPr>
          <a:xfrm flipH="1" rot="10800000">
            <a:off x="7891500" y="29215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1756" name="Google Shape;1756;p27"/>
          <p:cNvCxnSpPr>
            <a:endCxn id="1625" idx="2"/>
          </p:cNvCxnSpPr>
          <p:nvPr/>
        </p:nvCxnSpPr>
        <p:spPr>
          <a:xfrm>
            <a:off x="7858800" y="29335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1757" name="Google Shape;1757;p27"/>
          <p:cNvCxnSpPr>
            <a:endCxn id="1626" idx="2"/>
          </p:cNvCxnSpPr>
          <p:nvPr/>
        </p:nvCxnSpPr>
        <p:spPr>
          <a:xfrm>
            <a:off x="7891500" y="29553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1758" name="Google Shape;1758;p27"/>
          <p:cNvCxnSpPr>
            <a:endCxn id="1627" idx="2"/>
          </p:cNvCxnSpPr>
          <p:nvPr/>
        </p:nvCxnSpPr>
        <p:spPr>
          <a:xfrm>
            <a:off x="7858800" y="29442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1759" name="Google Shape;1759;p27"/>
          <p:cNvCxnSpPr>
            <a:endCxn id="1628" idx="2"/>
          </p:cNvCxnSpPr>
          <p:nvPr/>
        </p:nvCxnSpPr>
        <p:spPr>
          <a:xfrm>
            <a:off x="7858800" y="29662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1760" name="Google Shape;1760;p27"/>
          <p:cNvCxnSpPr>
            <a:endCxn id="1629" idx="2"/>
          </p:cNvCxnSpPr>
          <p:nvPr/>
        </p:nvCxnSpPr>
        <p:spPr>
          <a:xfrm>
            <a:off x="7848000" y="29662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1761" name="Google Shape;1761;p27"/>
          <p:cNvCxnSpPr>
            <a:endCxn id="1622" idx="2"/>
          </p:cNvCxnSpPr>
          <p:nvPr/>
        </p:nvCxnSpPr>
        <p:spPr>
          <a:xfrm flipH="1" rot="10800000">
            <a:off x="7858800" y="19550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1762" name="Google Shape;1762;p27"/>
          <p:cNvCxnSpPr>
            <a:endCxn id="1621" idx="2"/>
          </p:cNvCxnSpPr>
          <p:nvPr/>
        </p:nvCxnSpPr>
        <p:spPr>
          <a:xfrm flipH="1" rot="10800000">
            <a:off x="7880700" y="22648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1763" name="Google Shape;1763;p27"/>
          <p:cNvCxnSpPr>
            <a:stCxn id="1616" idx="6"/>
            <a:endCxn id="1623" idx="2"/>
          </p:cNvCxnSpPr>
          <p:nvPr/>
        </p:nvCxnSpPr>
        <p:spPr>
          <a:xfrm flipH="1" rot="10800000">
            <a:off x="7878450" y="25747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764" name="Google Shape;1764;p27"/>
          <p:cNvCxnSpPr>
            <a:endCxn id="1624" idx="2"/>
          </p:cNvCxnSpPr>
          <p:nvPr/>
        </p:nvCxnSpPr>
        <p:spPr>
          <a:xfrm flipH="1" rot="10800000">
            <a:off x="7869900" y="29215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1765" name="Google Shape;1765;p27"/>
          <p:cNvCxnSpPr>
            <a:endCxn id="1625" idx="2"/>
          </p:cNvCxnSpPr>
          <p:nvPr/>
        </p:nvCxnSpPr>
        <p:spPr>
          <a:xfrm flipH="1" rot="10800000">
            <a:off x="7891500" y="32683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1766" name="Google Shape;1766;p27"/>
          <p:cNvCxnSpPr>
            <a:endCxn id="1626" idx="2"/>
          </p:cNvCxnSpPr>
          <p:nvPr/>
        </p:nvCxnSpPr>
        <p:spPr>
          <a:xfrm>
            <a:off x="7891500" y="32922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1767" name="Google Shape;1767;p27"/>
          <p:cNvCxnSpPr>
            <a:endCxn id="1627" idx="2"/>
          </p:cNvCxnSpPr>
          <p:nvPr/>
        </p:nvCxnSpPr>
        <p:spPr>
          <a:xfrm>
            <a:off x="7869900" y="32814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1768" name="Google Shape;1768;p27"/>
          <p:cNvCxnSpPr>
            <a:endCxn id="1628" idx="2"/>
          </p:cNvCxnSpPr>
          <p:nvPr/>
        </p:nvCxnSpPr>
        <p:spPr>
          <a:xfrm>
            <a:off x="7869900" y="33139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1769" name="Google Shape;1769;p27"/>
          <p:cNvCxnSpPr>
            <a:endCxn id="1629" idx="1"/>
          </p:cNvCxnSpPr>
          <p:nvPr/>
        </p:nvCxnSpPr>
        <p:spPr>
          <a:xfrm>
            <a:off x="7858783" y="33140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1770" name="Google Shape;1770;p27"/>
          <p:cNvCxnSpPr>
            <a:stCxn id="1617" idx="6"/>
            <a:endCxn id="1622" idx="2"/>
          </p:cNvCxnSpPr>
          <p:nvPr/>
        </p:nvCxnSpPr>
        <p:spPr>
          <a:xfrm flipH="1" rot="10800000">
            <a:off x="7878450" y="19551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1771" name="Google Shape;1771;p27"/>
          <p:cNvCxnSpPr>
            <a:stCxn id="1617" idx="6"/>
            <a:endCxn id="1621" idx="2"/>
          </p:cNvCxnSpPr>
          <p:nvPr/>
        </p:nvCxnSpPr>
        <p:spPr>
          <a:xfrm flipH="1" rot="10800000">
            <a:off x="7878450" y="22650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1772" name="Google Shape;1772;p27"/>
          <p:cNvCxnSpPr>
            <a:stCxn id="1617" idx="6"/>
            <a:endCxn id="1623" idx="2"/>
          </p:cNvCxnSpPr>
          <p:nvPr/>
        </p:nvCxnSpPr>
        <p:spPr>
          <a:xfrm flipH="1" rot="10800000">
            <a:off x="7878450" y="2574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773" name="Google Shape;1773;p27"/>
          <p:cNvCxnSpPr>
            <a:stCxn id="1617" idx="6"/>
            <a:endCxn id="1624" idx="2"/>
          </p:cNvCxnSpPr>
          <p:nvPr/>
        </p:nvCxnSpPr>
        <p:spPr>
          <a:xfrm flipH="1" rot="10800000">
            <a:off x="7878450" y="29214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1774" name="Google Shape;1774;p27"/>
          <p:cNvCxnSpPr>
            <a:stCxn id="1617" idx="6"/>
            <a:endCxn id="1625" idx="2"/>
          </p:cNvCxnSpPr>
          <p:nvPr/>
        </p:nvCxnSpPr>
        <p:spPr>
          <a:xfrm flipH="1" rot="10800000">
            <a:off x="7878450" y="32685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1775" name="Google Shape;1775;p27"/>
          <p:cNvCxnSpPr>
            <a:stCxn id="1617" idx="6"/>
            <a:endCxn id="1626" idx="2"/>
          </p:cNvCxnSpPr>
          <p:nvPr/>
        </p:nvCxnSpPr>
        <p:spPr>
          <a:xfrm>
            <a:off x="7878450" y="3682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776" name="Google Shape;1776;p27"/>
          <p:cNvCxnSpPr>
            <a:stCxn id="1617" idx="6"/>
            <a:endCxn id="1627" idx="2"/>
          </p:cNvCxnSpPr>
          <p:nvPr/>
        </p:nvCxnSpPr>
        <p:spPr>
          <a:xfrm>
            <a:off x="7878450" y="3682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777" name="Google Shape;1777;p27"/>
          <p:cNvCxnSpPr>
            <a:stCxn id="1617" idx="6"/>
            <a:endCxn id="1628" idx="2"/>
          </p:cNvCxnSpPr>
          <p:nvPr/>
        </p:nvCxnSpPr>
        <p:spPr>
          <a:xfrm>
            <a:off x="7878450" y="36828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778" name="Google Shape;1778;p27"/>
          <p:cNvCxnSpPr>
            <a:stCxn id="1617" idx="6"/>
            <a:endCxn id="1629" idx="2"/>
          </p:cNvCxnSpPr>
          <p:nvPr/>
        </p:nvCxnSpPr>
        <p:spPr>
          <a:xfrm>
            <a:off x="7878450" y="36828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1779" name="Google Shape;1779;p27"/>
          <p:cNvCxnSpPr>
            <a:stCxn id="1618" idx="6"/>
            <a:endCxn id="1622" idx="2"/>
          </p:cNvCxnSpPr>
          <p:nvPr/>
        </p:nvCxnSpPr>
        <p:spPr>
          <a:xfrm flipH="1" rot="10800000">
            <a:off x="7878450" y="19551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1780" name="Google Shape;1780;p27"/>
          <p:cNvCxnSpPr>
            <a:stCxn id="1618" idx="6"/>
            <a:endCxn id="1621" idx="2"/>
          </p:cNvCxnSpPr>
          <p:nvPr/>
        </p:nvCxnSpPr>
        <p:spPr>
          <a:xfrm flipH="1" rot="10800000">
            <a:off x="7878450" y="22647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1781" name="Google Shape;1781;p27"/>
          <p:cNvCxnSpPr>
            <a:stCxn id="1618" idx="6"/>
            <a:endCxn id="1623" idx="2"/>
          </p:cNvCxnSpPr>
          <p:nvPr/>
        </p:nvCxnSpPr>
        <p:spPr>
          <a:xfrm flipH="1" rot="10800000">
            <a:off x="7878450" y="2574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782" name="Google Shape;1782;p27"/>
          <p:cNvCxnSpPr>
            <a:stCxn id="1618" idx="6"/>
            <a:endCxn id="1624" idx="2"/>
          </p:cNvCxnSpPr>
          <p:nvPr/>
        </p:nvCxnSpPr>
        <p:spPr>
          <a:xfrm flipH="1" rot="10800000">
            <a:off x="7878450" y="29214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783" name="Google Shape;1783;p27"/>
          <p:cNvCxnSpPr>
            <a:stCxn id="1618" idx="6"/>
            <a:endCxn id="1625" idx="2"/>
          </p:cNvCxnSpPr>
          <p:nvPr/>
        </p:nvCxnSpPr>
        <p:spPr>
          <a:xfrm flipH="1" rot="10800000">
            <a:off x="7878450" y="32682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1784" name="Google Shape;1784;p27"/>
          <p:cNvCxnSpPr>
            <a:stCxn id="1618" idx="6"/>
            <a:endCxn id="1626" idx="2"/>
          </p:cNvCxnSpPr>
          <p:nvPr/>
        </p:nvCxnSpPr>
        <p:spPr>
          <a:xfrm flipH="1" rot="10800000">
            <a:off x="7878450" y="3682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785" name="Google Shape;1785;p27"/>
          <p:cNvCxnSpPr>
            <a:stCxn id="1618" idx="6"/>
            <a:endCxn id="1627" idx="2"/>
          </p:cNvCxnSpPr>
          <p:nvPr/>
        </p:nvCxnSpPr>
        <p:spPr>
          <a:xfrm>
            <a:off x="7878450" y="40296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786" name="Google Shape;1786;p27"/>
          <p:cNvCxnSpPr>
            <a:stCxn id="1618" idx="6"/>
            <a:endCxn id="1628" idx="3"/>
          </p:cNvCxnSpPr>
          <p:nvPr/>
        </p:nvCxnSpPr>
        <p:spPr>
          <a:xfrm>
            <a:off x="7878450" y="40296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1787" name="Google Shape;1787;p27"/>
          <p:cNvCxnSpPr>
            <a:stCxn id="1618" idx="6"/>
            <a:endCxn id="1629" idx="1"/>
          </p:cNvCxnSpPr>
          <p:nvPr/>
        </p:nvCxnSpPr>
        <p:spPr>
          <a:xfrm>
            <a:off x="7878450" y="40296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1788" name="Google Shape;1788;p27"/>
          <p:cNvCxnSpPr>
            <a:stCxn id="1619" idx="6"/>
            <a:endCxn id="1622" idx="2"/>
          </p:cNvCxnSpPr>
          <p:nvPr/>
        </p:nvCxnSpPr>
        <p:spPr>
          <a:xfrm flipH="1" rot="10800000">
            <a:off x="7878450" y="19552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1789" name="Google Shape;1789;p27"/>
          <p:cNvCxnSpPr>
            <a:stCxn id="1619" idx="6"/>
            <a:endCxn id="1621" idx="2"/>
          </p:cNvCxnSpPr>
          <p:nvPr/>
        </p:nvCxnSpPr>
        <p:spPr>
          <a:xfrm flipH="1" rot="10800000">
            <a:off x="7878450" y="22648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1790" name="Google Shape;1790;p27"/>
          <p:cNvCxnSpPr>
            <a:stCxn id="1619" idx="6"/>
            <a:endCxn id="1623" idx="2"/>
          </p:cNvCxnSpPr>
          <p:nvPr/>
        </p:nvCxnSpPr>
        <p:spPr>
          <a:xfrm flipH="1" rot="10800000">
            <a:off x="7878450" y="25747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1791" name="Google Shape;1791;p27"/>
          <p:cNvCxnSpPr>
            <a:stCxn id="1619" idx="6"/>
            <a:endCxn id="1624" idx="2"/>
          </p:cNvCxnSpPr>
          <p:nvPr/>
        </p:nvCxnSpPr>
        <p:spPr>
          <a:xfrm flipH="1" rot="10800000">
            <a:off x="7878450" y="29215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792" name="Google Shape;1792;p27"/>
          <p:cNvCxnSpPr>
            <a:stCxn id="1619" idx="6"/>
            <a:endCxn id="1625" idx="2"/>
          </p:cNvCxnSpPr>
          <p:nvPr/>
        </p:nvCxnSpPr>
        <p:spPr>
          <a:xfrm flipH="1" rot="10800000">
            <a:off x="7878450" y="32683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1793" name="Google Shape;1793;p27"/>
          <p:cNvCxnSpPr>
            <a:stCxn id="1619" idx="6"/>
            <a:endCxn id="1626" idx="2"/>
          </p:cNvCxnSpPr>
          <p:nvPr/>
        </p:nvCxnSpPr>
        <p:spPr>
          <a:xfrm flipH="1" rot="10800000">
            <a:off x="7878450" y="36829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794" name="Google Shape;1794;p27"/>
          <p:cNvCxnSpPr>
            <a:stCxn id="1619" idx="6"/>
            <a:endCxn id="1627" idx="2"/>
          </p:cNvCxnSpPr>
          <p:nvPr/>
        </p:nvCxnSpPr>
        <p:spPr>
          <a:xfrm flipH="1" rot="10800000">
            <a:off x="7878450" y="40297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795" name="Google Shape;1795;p27"/>
          <p:cNvCxnSpPr>
            <a:stCxn id="1619" idx="6"/>
            <a:endCxn id="1628" idx="2"/>
          </p:cNvCxnSpPr>
          <p:nvPr/>
        </p:nvCxnSpPr>
        <p:spPr>
          <a:xfrm>
            <a:off x="7878450" y="43765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1796" name="Google Shape;1796;p27"/>
          <p:cNvCxnSpPr>
            <a:stCxn id="1619" idx="6"/>
            <a:endCxn id="1629" idx="2"/>
          </p:cNvCxnSpPr>
          <p:nvPr/>
        </p:nvCxnSpPr>
        <p:spPr>
          <a:xfrm>
            <a:off x="7878450" y="43765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797" name="Google Shape;1797;p27"/>
          <p:cNvCxnSpPr>
            <a:stCxn id="1620" idx="6"/>
            <a:endCxn id="1622" idx="2"/>
          </p:cNvCxnSpPr>
          <p:nvPr/>
        </p:nvCxnSpPr>
        <p:spPr>
          <a:xfrm flipH="1" rot="10800000">
            <a:off x="7878450" y="19549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1798" name="Google Shape;1798;p27"/>
          <p:cNvCxnSpPr>
            <a:stCxn id="1620" idx="6"/>
            <a:endCxn id="1621" idx="2"/>
          </p:cNvCxnSpPr>
          <p:nvPr/>
        </p:nvCxnSpPr>
        <p:spPr>
          <a:xfrm flipH="1" rot="10800000">
            <a:off x="7878450" y="22648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1799" name="Google Shape;1799;p27"/>
          <p:cNvCxnSpPr>
            <a:stCxn id="1620" idx="6"/>
            <a:endCxn id="1623" idx="2"/>
          </p:cNvCxnSpPr>
          <p:nvPr/>
        </p:nvCxnSpPr>
        <p:spPr>
          <a:xfrm flipH="1" rot="10800000">
            <a:off x="7878450" y="25747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1800" name="Google Shape;1800;p27"/>
          <p:cNvCxnSpPr>
            <a:stCxn id="1620" idx="6"/>
            <a:endCxn id="1624" idx="2"/>
          </p:cNvCxnSpPr>
          <p:nvPr/>
        </p:nvCxnSpPr>
        <p:spPr>
          <a:xfrm flipH="1" rot="10800000">
            <a:off x="7878450" y="29215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1801" name="Google Shape;1801;p27"/>
          <p:cNvCxnSpPr>
            <a:stCxn id="1620" idx="6"/>
            <a:endCxn id="1625" idx="2"/>
          </p:cNvCxnSpPr>
          <p:nvPr/>
        </p:nvCxnSpPr>
        <p:spPr>
          <a:xfrm flipH="1" rot="10800000">
            <a:off x="7878450" y="32683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1802" name="Google Shape;1802;p27"/>
          <p:cNvCxnSpPr>
            <a:stCxn id="1620" idx="6"/>
            <a:endCxn id="1626" idx="2"/>
          </p:cNvCxnSpPr>
          <p:nvPr/>
        </p:nvCxnSpPr>
        <p:spPr>
          <a:xfrm flipH="1" rot="10800000">
            <a:off x="7878450" y="36829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1803" name="Google Shape;1803;p27"/>
          <p:cNvCxnSpPr>
            <a:stCxn id="1620" idx="6"/>
            <a:endCxn id="1627" idx="2"/>
          </p:cNvCxnSpPr>
          <p:nvPr/>
        </p:nvCxnSpPr>
        <p:spPr>
          <a:xfrm flipH="1" rot="10800000">
            <a:off x="7878450" y="40297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1804" name="Google Shape;1804;p27"/>
          <p:cNvCxnSpPr>
            <a:stCxn id="1620" idx="6"/>
            <a:endCxn id="1628" idx="2"/>
          </p:cNvCxnSpPr>
          <p:nvPr/>
        </p:nvCxnSpPr>
        <p:spPr>
          <a:xfrm flipH="1" rot="10800000">
            <a:off x="7878450" y="43765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1805" name="Google Shape;1805;p27"/>
          <p:cNvCxnSpPr>
            <a:stCxn id="1620" idx="6"/>
            <a:endCxn id="1629" idx="2"/>
          </p:cNvCxnSpPr>
          <p:nvPr/>
        </p:nvCxnSpPr>
        <p:spPr>
          <a:xfrm>
            <a:off x="7878450" y="4723350"/>
            <a:ext cx="346800" cy="0"/>
          </a:xfrm>
          <a:prstGeom prst="straightConnector1">
            <a:avLst/>
          </a:prstGeom>
          <a:noFill/>
          <a:ln cap="flat" cmpd="sng" w="9525">
            <a:solidFill>
              <a:srgbClr val="000000"/>
            </a:solidFill>
            <a:prstDash val="solid"/>
            <a:round/>
            <a:headEnd len="med" w="med" type="none"/>
            <a:tailEnd len="med" w="med" type="none"/>
          </a:ln>
        </p:spPr>
      </p:cxnSp>
      <p:sp>
        <p:nvSpPr>
          <p:cNvPr id="1806" name="Google Shape;1806;p27"/>
          <p:cNvSpPr/>
          <p:nvPr/>
        </p:nvSpPr>
        <p:spPr>
          <a:xfrm>
            <a:off x="8648400" y="17280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8648400" y="2064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8648400" y="48429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8648400" y="24001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7"/>
          <p:cNvSpPr/>
          <p:nvPr/>
        </p:nvSpPr>
        <p:spPr>
          <a:xfrm>
            <a:off x="8648400" y="2699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7"/>
          <p:cNvSpPr/>
          <p:nvPr/>
        </p:nvSpPr>
        <p:spPr>
          <a:xfrm>
            <a:off x="8648388" y="3424213"/>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7"/>
          <p:cNvSpPr/>
          <p:nvPr/>
        </p:nvSpPr>
        <p:spPr>
          <a:xfrm>
            <a:off x="8648400" y="37814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8648400" y="41492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7"/>
          <p:cNvSpPr/>
          <p:nvPr/>
        </p:nvSpPr>
        <p:spPr>
          <a:xfrm>
            <a:off x="8648400" y="44960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5" name="Google Shape;1815;p27"/>
          <p:cNvCxnSpPr>
            <a:stCxn id="1622" idx="6"/>
            <a:endCxn id="1806" idx="2"/>
          </p:cNvCxnSpPr>
          <p:nvPr/>
        </p:nvCxnSpPr>
        <p:spPr>
          <a:xfrm flipH="1" rot="10800000">
            <a:off x="8411400" y="18476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1816" name="Google Shape;1816;p27"/>
          <p:cNvCxnSpPr>
            <a:stCxn id="1622" idx="6"/>
            <a:endCxn id="1807" idx="2"/>
          </p:cNvCxnSpPr>
          <p:nvPr/>
        </p:nvCxnSpPr>
        <p:spPr>
          <a:xfrm>
            <a:off x="8411400" y="19550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1817" name="Google Shape;1817;p27"/>
          <p:cNvCxnSpPr>
            <a:stCxn id="1622" idx="6"/>
            <a:endCxn id="1809" idx="1"/>
          </p:cNvCxnSpPr>
          <p:nvPr/>
        </p:nvCxnSpPr>
        <p:spPr>
          <a:xfrm>
            <a:off x="8411400" y="19550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1818" name="Google Shape;1818;p27"/>
          <p:cNvCxnSpPr>
            <a:stCxn id="1622" idx="6"/>
            <a:endCxn id="1810" idx="1"/>
          </p:cNvCxnSpPr>
          <p:nvPr/>
        </p:nvCxnSpPr>
        <p:spPr>
          <a:xfrm>
            <a:off x="8411400" y="19550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1819" name="Google Shape;1819;p27"/>
          <p:cNvCxnSpPr>
            <a:stCxn id="1622" idx="6"/>
          </p:cNvCxnSpPr>
          <p:nvPr/>
        </p:nvCxnSpPr>
        <p:spPr>
          <a:xfrm>
            <a:off x="8411400" y="19550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1820" name="Google Shape;1820;p27"/>
          <p:cNvCxnSpPr>
            <a:stCxn id="1622" idx="6"/>
            <a:endCxn id="1811" idx="1"/>
          </p:cNvCxnSpPr>
          <p:nvPr/>
        </p:nvCxnSpPr>
        <p:spPr>
          <a:xfrm>
            <a:off x="8411400" y="19550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1821" name="Google Shape;1821;p27"/>
          <p:cNvCxnSpPr>
            <a:stCxn id="1622" idx="6"/>
            <a:endCxn id="1812" idx="1"/>
          </p:cNvCxnSpPr>
          <p:nvPr/>
        </p:nvCxnSpPr>
        <p:spPr>
          <a:xfrm>
            <a:off x="8411400" y="19550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1822" name="Google Shape;1822;p27"/>
          <p:cNvCxnSpPr>
            <a:stCxn id="1622" idx="6"/>
            <a:endCxn id="1813" idx="1"/>
          </p:cNvCxnSpPr>
          <p:nvPr/>
        </p:nvCxnSpPr>
        <p:spPr>
          <a:xfrm>
            <a:off x="8411400" y="19550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1823" name="Google Shape;1823;p27"/>
          <p:cNvCxnSpPr>
            <a:stCxn id="1622" idx="6"/>
            <a:endCxn id="1814" idx="1"/>
          </p:cNvCxnSpPr>
          <p:nvPr/>
        </p:nvCxnSpPr>
        <p:spPr>
          <a:xfrm>
            <a:off x="8411400" y="19550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1824" name="Google Shape;1824;p27"/>
          <p:cNvCxnSpPr>
            <a:stCxn id="1622" idx="6"/>
            <a:endCxn id="1808" idx="3"/>
          </p:cNvCxnSpPr>
          <p:nvPr/>
        </p:nvCxnSpPr>
        <p:spPr>
          <a:xfrm>
            <a:off x="8411400" y="19550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1825" name="Google Shape;1825;p27"/>
          <p:cNvCxnSpPr>
            <a:stCxn id="1621" idx="6"/>
            <a:endCxn id="1806" idx="2"/>
          </p:cNvCxnSpPr>
          <p:nvPr/>
        </p:nvCxnSpPr>
        <p:spPr>
          <a:xfrm flipH="1" rot="10800000">
            <a:off x="8411400" y="18475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1826" name="Google Shape;1826;p27"/>
          <p:cNvCxnSpPr>
            <a:stCxn id="1621" idx="6"/>
            <a:endCxn id="1807" idx="2"/>
          </p:cNvCxnSpPr>
          <p:nvPr/>
        </p:nvCxnSpPr>
        <p:spPr>
          <a:xfrm flipH="1" rot="10800000">
            <a:off x="8411400" y="21835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1827" name="Google Shape;1827;p27"/>
          <p:cNvCxnSpPr>
            <a:stCxn id="1621" idx="6"/>
            <a:endCxn id="1809" idx="2"/>
          </p:cNvCxnSpPr>
          <p:nvPr/>
        </p:nvCxnSpPr>
        <p:spPr>
          <a:xfrm>
            <a:off x="8411400" y="22648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1828" name="Google Shape;1828;p27"/>
          <p:cNvCxnSpPr>
            <a:endCxn id="1810" idx="2"/>
          </p:cNvCxnSpPr>
          <p:nvPr/>
        </p:nvCxnSpPr>
        <p:spPr>
          <a:xfrm>
            <a:off x="8411400" y="22650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1829" name="Google Shape;1829;p27"/>
          <p:cNvCxnSpPr/>
          <p:nvPr/>
        </p:nvCxnSpPr>
        <p:spPr>
          <a:xfrm>
            <a:off x="8411400" y="22648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1830" name="Google Shape;1830;p27"/>
          <p:cNvCxnSpPr>
            <a:stCxn id="1621" idx="6"/>
            <a:endCxn id="1811" idx="1"/>
          </p:cNvCxnSpPr>
          <p:nvPr/>
        </p:nvCxnSpPr>
        <p:spPr>
          <a:xfrm>
            <a:off x="8411400" y="22648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1831" name="Google Shape;1831;p27"/>
          <p:cNvCxnSpPr>
            <a:stCxn id="1621" idx="6"/>
            <a:endCxn id="1812" idx="1"/>
          </p:cNvCxnSpPr>
          <p:nvPr/>
        </p:nvCxnSpPr>
        <p:spPr>
          <a:xfrm>
            <a:off x="8411400" y="22648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1832" name="Google Shape;1832;p27"/>
          <p:cNvCxnSpPr>
            <a:stCxn id="1622" idx="5"/>
            <a:endCxn id="1813" idx="2"/>
          </p:cNvCxnSpPr>
          <p:nvPr/>
        </p:nvCxnSpPr>
        <p:spPr>
          <a:xfrm>
            <a:off x="8384117" y="20395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1833" name="Google Shape;1833;p27"/>
          <p:cNvCxnSpPr>
            <a:endCxn id="1814" idx="2"/>
          </p:cNvCxnSpPr>
          <p:nvPr/>
        </p:nvCxnSpPr>
        <p:spPr>
          <a:xfrm>
            <a:off x="8411400" y="22648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1834" name="Google Shape;1834;p27"/>
          <p:cNvCxnSpPr>
            <a:stCxn id="1621" idx="6"/>
            <a:endCxn id="1808" idx="2"/>
          </p:cNvCxnSpPr>
          <p:nvPr/>
        </p:nvCxnSpPr>
        <p:spPr>
          <a:xfrm>
            <a:off x="8411400" y="22648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1835" name="Google Shape;1835;p27"/>
          <p:cNvSpPr txBox="1"/>
          <p:nvPr/>
        </p:nvSpPr>
        <p:spPr>
          <a:xfrm>
            <a:off x="6895350" y="12988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36" name="Google Shape;1836;p27"/>
          <p:cNvSpPr txBox="1"/>
          <p:nvPr/>
        </p:nvSpPr>
        <p:spPr>
          <a:xfrm>
            <a:off x="6628225" y="47450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1837" name="Google Shape;1837;p27"/>
          <p:cNvCxnSpPr>
            <a:stCxn id="1623" idx="6"/>
            <a:endCxn id="1806" idx="1"/>
          </p:cNvCxnSpPr>
          <p:nvPr/>
        </p:nvCxnSpPr>
        <p:spPr>
          <a:xfrm flipH="1" rot="10800000">
            <a:off x="8411400" y="17629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1838" name="Google Shape;1838;p27"/>
          <p:cNvCxnSpPr>
            <a:stCxn id="1623" idx="6"/>
            <a:endCxn id="1807" idx="2"/>
          </p:cNvCxnSpPr>
          <p:nvPr/>
        </p:nvCxnSpPr>
        <p:spPr>
          <a:xfrm flipH="1" rot="10800000">
            <a:off x="8411400" y="21838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1839" name="Google Shape;1839;p27"/>
          <p:cNvCxnSpPr>
            <a:stCxn id="1623" idx="6"/>
            <a:endCxn id="1809" idx="2"/>
          </p:cNvCxnSpPr>
          <p:nvPr/>
        </p:nvCxnSpPr>
        <p:spPr>
          <a:xfrm flipH="1" rot="10800000">
            <a:off x="8411400" y="25198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1840" name="Google Shape;1840;p27"/>
          <p:cNvCxnSpPr>
            <a:stCxn id="1623" idx="6"/>
            <a:endCxn id="1810" idx="2"/>
          </p:cNvCxnSpPr>
          <p:nvPr/>
        </p:nvCxnSpPr>
        <p:spPr>
          <a:xfrm>
            <a:off x="8411400" y="25747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1841" name="Google Shape;1841;p27"/>
          <p:cNvCxnSpPr>
            <a:stCxn id="1623" idx="6"/>
          </p:cNvCxnSpPr>
          <p:nvPr/>
        </p:nvCxnSpPr>
        <p:spPr>
          <a:xfrm>
            <a:off x="8411400" y="25747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1842" name="Google Shape;1842;p27"/>
          <p:cNvCxnSpPr>
            <a:stCxn id="1624" idx="6"/>
            <a:endCxn id="1806" idx="2"/>
          </p:cNvCxnSpPr>
          <p:nvPr/>
        </p:nvCxnSpPr>
        <p:spPr>
          <a:xfrm flipH="1" rot="10800000">
            <a:off x="8411400" y="18475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1843" name="Google Shape;1843;p27"/>
          <p:cNvCxnSpPr>
            <a:stCxn id="1624" idx="6"/>
            <a:endCxn id="1807" idx="2"/>
          </p:cNvCxnSpPr>
          <p:nvPr/>
        </p:nvCxnSpPr>
        <p:spPr>
          <a:xfrm flipH="1" rot="10800000">
            <a:off x="8411400" y="21835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1844" name="Google Shape;1844;p27"/>
          <p:cNvCxnSpPr>
            <a:stCxn id="1624" idx="6"/>
            <a:endCxn id="1809" idx="2"/>
          </p:cNvCxnSpPr>
          <p:nvPr/>
        </p:nvCxnSpPr>
        <p:spPr>
          <a:xfrm flipH="1" rot="10800000">
            <a:off x="8411400" y="25198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1845" name="Google Shape;1845;p27"/>
          <p:cNvCxnSpPr>
            <a:stCxn id="1624" idx="6"/>
            <a:endCxn id="1810" idx="2"/>
          </p:cNvCxnSpPr>
          <p:nvPr/>
        </p:nvCxnSpPr>
        <p:spPr>
          <a:xfrm flipH="1" rot="10800000">
            <a:off x="8411400" y="28189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1846" name="Google Shape;1846;p27"/>
          <p:cNvCxnSpPr>
            <a:stCxn id="1624" idx="6"/>
          </p:cNvCxnSpPr>
          <p:nvPr/>
        </p:nvCxnSpPr>
        <p:spPr>
          <a:xfrm>
            <a:off x="8411400" y="29215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1847" name="Google Shape;1847;p27"/>
          <p:cNvCxnSpPr>
            <a:stCxn id="1624" idx="6"/>
            <a:endCxn id="1811" idx="2"/>
          </p:cNvCxnSpPr>
          <p:nvPr/>
        </p:nvCxnSpPr>
        <p:spPr>
          <a:xfrm>
            <a:off x="8411400" y="29215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1848" name="Google Shape;1848;p27"/>
          <p:cNvCxnSpPr>
            <a:stCxn id="1624" idx="6"/>
            <a:endCxn id="1812" idx="2"/>
          </p:cNvCxnSpPr>
          <p:nvPr/>
        </p:nvCxnSpPr>
        <p:spPr>
          <a:xfrm>
            <a:off x="8411400" y="29215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1849" name="Google Shape;1849;p27"/>
          <p:cNvCxnSpPr>
            <a:endCxn id="1813" idx="2"/>
          </p:cNvCxnSpPr>
          <p:nvPr/>
        </p:nvCxnSpPr>
        <p:spPr>
          <a:xfrm>
            <a:off x="8411400" y="29214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1850" name="Google Shape;1850;p27"/>
          <p:cNvCxnSpPr>
            <a:stCxn id="1624" idx="6"/>
            <a:endCxn id="1814" idx="2"/>
          </p:cNvCxnSpPr>
          <p:nvPr/>
        </p:nvCxnSpPr>
        <p:spPr>
          <a:xfrm>
            <a:off x="8411400" y="29215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1851" name="Google Shape;1851;p27"/>
          <p:cNvCxnSpPr>
            <a:endCxn id="1808" idx="3"/>
          </p:cNvCxnSpPr>
          <p:nvPr/>
        </p:nvCxnSpPr>
        <p:spPr>
          <a:xfrm>
            <a:off x="8411383" y="29214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1852" name="Google Shape;1852;p27"/>
          <p:cNvCxnSpPr>
            <a:stCxn id="1625" idx="6"/>
            <a:endCxn id="1806" idx="2"/>
          </p:cNvCxnSpPr>
          <p:nvPr/>
        </p:nvCxnSpPr>
        <p:spPr>
          <a:xfrm flipH="1" rot="10800000">
            <a:off x="8411400" y="18475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1853" name="Google Shape;1853;p27"/>
          <p:cNvCxnSpPr>
            <a:stCxn id="1625" idx="6"/>
            <a:endCxn id="1807" idx="3"/>
          </p:cNvCxnSpPr>
          <p:nvPr/>
        </p:nvCxnSpPr>
        <p:spPr>
          <a:xfrm flipH="1" rot="10800000">
            <a:off x="8411400" y="22681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1854" name="Google Shape;1854;p27"/>
          <p:cNvCxnSpPr>
            <a:stCxn id="1625" idx="6"/>
            <a:endCxn id="1810" idx="2"/>
          </p:cNvCxnSpPr>
          <p:nvPr/>
        </p:nvCxnSpPr>
        <p:spPr>
          <a:xfrm flipH="1" rot="10800000">
            <a:off x="8411400" y="28186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1855" name="Google Shape;1855;p27"/>
          <p:cNvCxnSpPr>
            <a:stCxn id="1625" idx="6"/>
            <a:endCxn id="1625" idx="6"/>
          </p:cNvCxnSpPr>
          <p:nvPr/>
        </p:nvCxnSpPr>
        <p:spPr>
          <a:xfrm>
            <a:off x="8411400" y="3268388"/>
            <a:ext cx="0" cy="0"/>
          </a:xfrm>
          <a:prstGeom prst="straightConnector1">
            <a:avLst/>
          </a:prstGeom>
          <a:noFill/>
          <a:ln cap="flat" cmpd="sng" w="9525">
            <a:solidFill>
              <a:srgbClr val="000000"/>
            </a:solidFill>
            <a:prstDash val="solid"/>
            <a:round/>
            <a:headEnd len="med" w="med" type="none"/>
            <a:tailEnd len="med" w="med" type="none"/>
          </a:ln>
        </p:spPr>
      </p:cxnSp>
      <p:cxnSp>
        <p:nvCxnSpPr>
          <p:cNvPr id="1856" name="Google Shape;1856;p27"/>
          <p:cNvCxnSpPr>
            <a:stCxn id="1625" idx="6"/>
          </p:cNvCxnSpPr>
          <p:nvPr/>
        </p:nvCxnSpPr>
        <p:spPr>
          <a:xfrm flipH="1" rot="10800000">
            <a:off x="8411400" y="32323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1857" name="Google Shape;1857;p27"/>
          <p:cNvCxnSpPr>
            <a:stCxn id="1625" idx="6"/>
            <a:endCxn id="1811" idx="2"/>
          </p:cNvCxnSpPr>
          <p:nvPr/>
        </p:nvCxnSpPr>
        <p:spPr>
          <a:xfrm>
            <a:off x="8411400" y="32683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1858" name="Google Shape;1858;p27"/>
          <p:cNvCxnSpPr>
            <a:stCxn id="1625" idx="6"/>
            <a:endCxn id="1812" idx="2"/>
          </p:cNvCxnSpPr>
          <p:nvPr/>
        </p:nvCxnSpPr>
        <p:spPr>
          <a:xfrm>
            <a:off x="8411400" y="32683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1859" name="Google Shape;1859;p27"/>
          <p:cNvCxnSpPr>
            <a:stCxn id="1625" idx="6"/>
            <a:endCxn id="1813" idx="2"/>
          </p:cNvCxnSpPr>
          <p:nvPr/>
        </p:nvCxnSpPr>
        <p:spPr>
          <a:xfrm>
            <a:off x="8411400" y="32683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1860" name="Google Shape;1860;p27"/>
          <p:cNvCxnSpPr>
            <a:stCxn id="1625" idx="6"/>
            <a:endCxn id="1814" idx="3"/>
          </p:cNvCxnSpPr>
          <p:nvPr/>
        </p:nvCxnSpPr>
        <p:spPr>
          <a:xfrm>
            <a:off x="8411400" y="32683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1861" name="Google Shape;1861;p27"/>
          <p:cNvCxnSpPr>
            <a:stCxn id="1625" idx="6"/>
            <a:endCxn id="1808" idx="1"/>
          </p:cNvCxnSpPr>
          <p:nvPr/>
        </p:nvCxnSpPr>
        <p:spPr>
          <a:xfrm>
            <a:off x="8411400" y="32683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1862" name="Google Shape;1862;p27"/>
          <p:cNvCxnSpPr>
            <a:stCxn id="1626" idx="6"/>
            <a:endCxn id="1806" idx="2"/>
          </p:cNvCxnSpPr>
          <p:nvPr/>
        </p:nvCxnSpPr>
        <p:spPr>
          <a:xfrm flipH="1" rot="10800000">
            <a:off x="8411400" y="18477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1863" name="Google Shape;1863;p27"/>
          <p:cNvCxnSpPr>
            <a:stCxn id="1626" idx="6"/>
            <a:endCxn id="1807" idx="2"/>
          </p:cNvCxnSpPr>
          <p:nvPr/>
        </p:nvCxnSpPr>
        <p:spPr>
          <a:xfrm flipH="1" rot="10800000">
            <a:off x="8411400" y="21837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1864" name="Google Shape;1864;p27"/>
          <p:cNvCxnSpPr>
            <a:stCxn id="1626" idx="6"/>
            <a:endCxn id="1809" idx="2"/>
          </p:cNvCxnSpPr>
          <p:nvPr/>
        </p:nvCxnSpPr>
        <p:spPr>
          <a:xfrm flipH="1" rot="10800000">
            <a:off x="8411400" y="25197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1865" name="Google Shape;1865;p27"/>
          <p:cNvCxnSpPr>
            <a:stCxn id="1626" idx="6"/>
            <a:endCxn id="1810" idx="2"/>
          </p:cNvCxnSpPr>
          <p:nvPr/>
        </p:nvCxnSpPr>
        <p:spPr>
          <a:xfrm flipH="1" rot="10800000">
            <a:off x="8411400" y="28188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1866" name="Google Shape;1866;p27"/>
          <p:cNvCxnSpPr>
            <a:stCxn id="1626" idx="6"/>
          </p:cNvCxnSpPr>
          <p:nvPr/>
        </p:nvCxnSpPr>
        <p:spPr>
          <a:xfrm flipH="1" rot="10800000">
            <a:off x="8411400" y="32637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1867" name="Google Shape;1867;p27"/>
          <p:cNvCxnSpPr>
            <a:stCxn id="1626" idx="6"/>
            <a:endCxn id="1811" idx="2"/>
          </p:cNvCxnSpPr>
          <p:nvPr/>
        </p:nvCxnSpPr>
        <p:spPr>
          <a:xfrm flipH="1" rot="10800000">
            <a:off x="8411400" y="35439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1868" name="Google Shape;1868;p27"/>
          <p:cNvCxnSpPr>
            <a:stCxn id="1626" idx="6"/>
            <a:endCxn id="1812" idx="2"/>
          </p:cNvCxnSpPr>
          <p:nvPr/>
        </p:nvCxnSpPr>
        <p:spPr>
          <a:xfrm>
            <a:off x="8411400" y="36828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1869" name="Google Shape;1869;p27"/>
          <p:cNvCxnSpPr>
            <a:stCxn id="1626" idx="6"/>
            <a:endCxn id="1813" idx="3"/>
          </p:cNvCxnSpPr>
          <p:nvPr/>
        </p:nvCxnSpPr>
        <p:spPr>
          <a:xfrm>
            <a:off x="8411400" y="36828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1870" name="Google Shape;1870;p27"/>
          <p:cNvCxnSpPr>
            <a:stCxn id="1626" idx="6"/>
            <a:endCxn id="1814" idx="2"/>
          </p:cNvCxnSpPr>
          <p:nvPr/>
        </p:nvCxnSpPr>
        <p:spPr>
          <a:xfrm>
            <a:off x="8411400" y="36828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1871" name="Google Shape;1871;p27"/>
          <p:cNvCxnSpPr>
            <a:stCxn id="1626" idx="6"/>
            <a:endCxn id="1808" idx="2"/>
          </p:cNvCxnSpPr>
          <p:nvPr/>
        </p:nvCxnSpPr>
        <p:spPr>
          <a:xfrm>
            <a:off x="8411400" y="36828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1872" name="Google Shape;1872;p27"/>
          <p:cNvCxnSpPr>
            <a:stCxn id="1627" idx="6"/>
            <a:endCxn id="1806" idx="2"/>
          </p:cNvCxnSpPr>
          <p:nvPr/>
        </p:nvCxnSpPr>
        <p:spPr>
          <a:xfrm flipH="1" rot="10800000">
            <a:off x="8411400" y="18474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1873" name="Google Shape;1873;p27"/>
          <p:cNvCxnSpPr>
            <a:stCxn id="1627" idx="6"/>
            <a:endCxn id="1807" idx="2"/>
          </p:cNvCxnSpPr>
          <p:nvPr/>
        </p:nvCxnSpPr>
        <p:spPr>
          <a:xfrm flipH="1" rot="10800000">
            <a:off x="8411400" y="21837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1874" name="Google Shape;1874;p27"/>
          <p:cNvCxnSpPr>
            <a:stCxn id="1627" idx="6"/>
            <a:endCxn id="1809" idx="2"/>
          </p:cNvCxnSpPr>
          <p:nvPr/>
        </p:nvCxnSpPr>
        <p:spPr>
          <a:xfrm flipH="1" rot="10800000">
            <a:off x="8411400" y="25197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1875" name="Google Shape;1875;p27"/>
          <p:cNvCxnSpPr>
            <a:stCxn id="1627" idx="6"/>
            <a:endCxn id="1810" idx="2"/>
          </p:cNvCxnSpPr>
          <p:nvPr/>
        </p:nvCxnSpPr>
        <p:spPr>
          <a:xfrm flipH="1" rot="10800000">
            <a:off x="8411400" y="28188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1876" name="Google Shape;1876;p27"/>
          <p:cNvCxnSpPr>
            <a:stCxn id="1627" idx="6"/>
          </p:cNvCxnSpPr>
          <p:nvPr/>
        </p:nvCxnSpPr>
        <p:spPr>
          <a:xfrm flipH="1" rot="10800000">
            <a:off x="8411400" y="32115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1877" name="Google Shape;1877;p27"/>
          <p:cNvCxnSpPr>
            <a:stCxn id="1627" idx="6"/>
            <a:endCxn id="1811" idx="2"/>
          </p:cNvCxnSpPr>
          <p:nvPr/>
        </p:nvCxnSpPr>
        <p:spPr>
          <a:xfrm flipH="1" rot="10800000">
            <a:off x="8411400" y="35436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1878" name="Google Shape;1878;p27"/>
          <p:cNvCxnSpPr>
            <a:stCxn id="1627" idx="6"/>
            <a:endCxn id="1812" idx="2"/>
          </p:cNvCxnSpPr>
          <p:nvPr/>
        </p:nvCxnSpPr>
        <p:spPr>
          <a:xfrm flipH="1" rot="10800000">
            <a:off x="8411400" y="39009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1879" name="Google Shape;1879;p27"/>
          <p:cNvCxnSpPr>
            <a:stCxn id="1627" idx="6"/>
            <a:endCxn id="1813" idx="2"/>
          </p:cNvCxnSpPr>
          <p:nvPr/>
        </p:nvCxnSpPr>
        <p:spPr>
          <a:xfrm>
            <a:off x="8411400" y="40296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1880" name="Google Shape;1880;p27"/>
          <p:cNvCxnSpPr>
            <a:stCxn id="1627" idx="6"/>
            <a:endCxn id="1814" idx="2"/>
          </p:cNvCxnSpPr>
          <p:nvPr/>
        </p:nvCxnSpPr>
        <p:spPr>
          <a:xfrm>
            <a:off x="8411400" y="40296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1881" name="Google Shape;1881;p27"/>
          <p:cNvCxnSpPr>
            <a:stCxn id="1627" idx="6"/>
            <a:endCxn id="1808" idx="2"/>
          </p:cNvCxnSpPr>
          <p:nvPr/>
        </p:nvCxnSpPr>
        <p:spPr>
          <a:xfrm>
            <a:off x="8411400" y="40296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1882" name="Google Shape;1882;p27"/>
          <p:cNvCxnSpPr>
            <a:stCxn id="1628" idx="6"/>
            <a:endCxn id="1806" idx="1"/>
          </p:cNvCxnSpPr>
          <p:nvPr/>
        </p:nvCxnSpPr>
        <p:spPr>
          <a:xfrm flipH="1" rot="10800000">
            <a:off x="8411400" y="17629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1883" name="Google Shape;1883;p27"/>
          <p:cNvCxnSpPr>
            <a:stCxn id="1628" idx="6"/>
            <a:endCxn id="1807" idx="2"/>
          </p:cNvCxnSpPr>
          <p:nvPr/>
        </p:nvCxnSpPr>
        <p:spPr>
          <a:xfrm flipH="1" rot="10800000">
            <a:off x="8411400" y="21838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1884" name="Google Shape;1884;p27"/>
          <p:cNvCxnSpPr>
            <a:stCxn id="1628" idx="6"/>
            <a:endCxn id="1809" idx="2"/>
          </p:cNvCxnSpPr>
          <p:nvPr/>
        </p:nvCxnSpPr>
        <p:spPr>
          <a:xfrm flipH="1" rot="10800000">
            <a:off x="8411400" y="25198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1885" name="Google Shape;1885;p27"/>
          <p:cNvCxnSpPr>
            <a:stCxn id="1628" idx="6"/>
            <a:endCxn id="1810" idx="2"/>
          </p:cNvCxnSpPr>
          <p:nvPr/>
        </p:nvCxnSpPr>
        <p:spPr>
          <a:xfrm flipH="1" rot="10800000">
            <a:off x="8411400" y="28189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1886" name="Google Shape;1886;p27"/>
          <p:cNvCxnSpPr>
            <a:stCxn id="1628" idx="6"/>
          </p:cNvCxnSpPr>
          <p:nvPr/>
        </p:nvCxnSpPr>
        <p:spPr>
          <a:xfrm flipH="1" rot="10800000">
            <a:off x="8411400" y="32221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1887" name="Google Shape;1887;p27"/>
          <p:cNvCxnSpPr>
            <a:stCxn id="1628" idx="6"/>
            <a:endCxn id="1811" idx="3"/>
          </p:cNvCxnSpPr>
          <p:nvPr/>
        </p:nvCxnSpPr>
        <p:spPr>
          <a:xfrm flipH="1" rot="10800000">
            <a:off x="8411400" y="36283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1888" name="Google Shape;1888;p27"/>
          <p:cNvCxnSpPr>
            <a:stCxn id="1628" idx="6"/>
            <a:endCxn id="1812" idx="2"/>
          </p:cNvCxnSpPr>
          <p:nvPr/>
        </p:nvCxnSpPr>
        <p:spPr>
          <a:xfrm flipH="1" rot="10800000">
            <a:off x="8411400" y="39010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1889" name="Google Shape;1889;p27"/>
          <p:cNvCxnSpPr>
            <a:stCxn id="1628" idx="6"/>
            <a:endCxn id="1813" idx="2"/>
          </p:cNvCxnSpPr>
          <p:nvPr/>
        </p:nvCxnSpPr>
        <p:spPr>
          <a:xfrm flipH="1" rot="10800000">
            <a:off x="8411400" y="42688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1890" name="Google Shape;1890;p27"/>
          <p:cNvCxnSpPr>
            <a:stCxn id="1628" idx="6"/>
            <a:endCxn id="1814" idx="2"/>
          </p:cNvCxnSpPr>
          <p:nvPr/>
        </p:nvCxnSpPr>
        <p:spPr>
          <a:xfrm>
            <a:off x="8411400" y="43765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1891" name="Google Shape;1891;p27"/>
          <p:cNvCxnSpPr>
            <a:stCxn id="1628" idx="6"/>
            <a:endCxn id="1808" idx="2"/>
          </p:cNvCxnSpPr>
          <p:nvPr/>
        </p:nvCxnSpPr>
        <p:spPr>
          <a:xfrm>
            <a:off x="8411400" y="43765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1892" name="Google Shape;1892;p27"/>
          <p:cNvCxnSpPr>
            <a:stCxn id="1629" idx="6"/>
            <a:endCxn id="1806" idx="2"/>
          </p:cNvCxnSpPr>
          <p:nvPr/>
        </p:nvCxnSpPr>
        <p:spPr>
          <a:xfrm flipH="1" rot="10800000">
            <a:off x="8411400" y="18475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1893" name="Google Shape;1893;p27"/>
          <p:cNvCxnSpPr>
            <a:stCxn id="1629" idx="6"/>
            <a:endCxn id="1807" idx="2"/>
          </p:cNvCxnSpPr>
          <p:nvPr/>
        </p:nvCxnSpPr>
        <p:spPr>
          <a:xfrm flipH="1" rot="10800000">
            <a:off x="8411400" y="21835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1894" name="Google Shape;1894;p27"/>
          <p:cNvCxnSpPr>
            <a:stCxn id="1629" idx="6"/>
            <a:endCxn id="1809" idx="1"/>
          </p:cNvCxnSpPr>
          <p:nvPr/>
        </p:nvCxnSpPr>
        <p:spPr>
          <a:xfrm flipH="1" rot="10800000">
            <a:off x="8411400" y="24352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1895" name="Google Shape;1895;p27"/>
          <p:cNvCxnSpPr>
            <a:stCxn id="1629" idx="6"/>
            <a:endCxn id="1810" idx="2"/>
          </p:cNvCxnSpPr>
          <p:nvPr/>
        </p:nvCxnSpPr>
        <p:spPr>
          <a:xfrm flipH="1" rot="10800000">
            <a:off x="8411400" y="28189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1896" name="Google Shape;1896;p27"/>
          <p:cNvCxnSpPr>
            <a:stCxn id="1629" idx="6"/>
          </p:cNvCxnSpPr>
          <p:nvPr/>
        </p:nvCxnSpPr>
        <p:spPr>
          <a:xfrm flipH="1" rot="10800000">
            <a:off x="8411400" y="32428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1897" name="Google Shape;1897;p27"/>
          <p:cNvCxnSpPr>
            <a:stCxn id="1629" idx="6"/>
            <a:endCxn id="1811" idx="3"/>
          </p:cNvCxnSpPr>
          <p:nvPr/>
        </p:nvCxnSpPr>
        <p:spPr>
          <a:xfrm flipH="1" rot="10800000">
            <a:off x="8411400" y="36283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1898" name="Google Shape;1898;p27"/>
          <p:cNvCxnSpPr>
            <a:stCxn id="1813" idx="2"/>
            <a:endCxn id="1812" idx="2"/>
          </p:cNvCxnSpPr>
          <p:nvPr/>
        </p:nvCxnSpPr>
        <p:spPr>
          <a:xfrm rot="10800000">
            <a:off x="8648400" y="39009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1899" name="Google Shape;1899;p27"/>
          <p:cNvCxnSpPr>
            <a:stCxn id="1629" idx="6"/>
            <a:endCxn id="1813" idx="3"/>
          </p:cNvCxnSpPr>
          <p:nvPr/>
        </p:nvCxnSpPr>
        <p:spPr>
          <a:xfrm flipH="1" rot="10800000">
            <a:off x="8411400" y="43531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1900" name="Google Shape;1900;p27"/>
          <p:cNvCxnSpPr>
            <a:stCxn id="1629" idx="6"/>
            <a:endCxn id="1814" idx="2"/>
          </p:cNvCxnSpPr>
          <p:nvPr/>
        </p:nvCxnSpPr>
        <p:spPr>
          <a:xfrm flipH="1" rot="10800000">
            <a:off x="8411400" y="46156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1901" name="Google Shape;1901;p27"/>
          <p:cNvCxnSpPr>
            <a:stCxn id="1629" idx="6"/>
            <a:endCxn id="1808" idx="2"/>
          </p:cNvCxnSpPr>
          <p:nvPr/>
        </p:nvCxnSpPr>
        <p:spPr>
          <a:xfrm>
            <a:off x="8411400" y="47233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1902" name="Google Shape;1902;p27"/>
          <p:cNvSpPr txBox="1"/>
          <p:nvPr/>
        </p:nvSpPr>
        <p:spPr>
          <a:xfrm>
            <a:off x="6895717" y="19121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03" name="Google Shape;1903;p27"/>
          <p:cNvSpPr txBox="1"/>
          <p:nvPr/>
        </p:nvSpPr>
        <p:spPr>
          <a:xfrm>
            <a:off x="6895338" y="1610663"/>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1904" name="Google Shape;1904;p27"/>
          <p:cNvSpPr txBox="1"/>
          <p:nvPr/>
        </p:nvSpPr>
        <p:spPr>
          <a:xfrm>
            <a:off x="6793131" y="2177775"/>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905" name="Google Shape;1905;p27"/>
          <p:cNvSpPr txBox="1"/>
          <p:nvPr/>
        </p:nvSpPr>
        <p:spPr>
          <a:xfrm>
            <a:off x="6628225" y="43982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1906" name="Google Shape;1906;p27"/>
          <p:cNvSpPr txBox="1"/>
          <p:nvPr/>
        </p:nvSpPr>
        <p:spPr>
          <a:xfrm>
            <a:off x="6814881" y="3955325"/>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907" name="Google Shape;1907;p27"/>
          <p:cNvSpPr txBox="1"/>
          <p:nvPr/>
        </p:nvSpPr>
        <p:spPr>
          <a:xfrm>
            <a:off x="8820150" y="16502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08" name="Google Shape;1908;p27"/>
          <p:cNvSpPr txBox="1"/>
          <p:nvPr/>
        </p:nvSpPr>
        <p:spPr>
          <a:xfrm>
            <a:off x="8844325" y="19496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09" name="Google Shape;1909;p27"/>
          <p:cNvSpPr txBox="1"/>
          <p:nvPr/>
        </p:nvSpPr>
        <p:spPr>
          <a:xfrm>
            <a:off x="8844750" y="22635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10" name="Google Shape;1910;p27"/>
          <p:cNvSpPr txBox="1"/>
          <p:nvPr/>
        </p:nvSpPr>
        <p:spPr>
          <a:xfrm>
            <a:off x="8844763" y="25774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911" name="Google Shape;1911;p27"/>
          <p:cNvSpPr txBox="1"/>
          <p:nvPr/>
        </p:nvSpPr>
        <p:spPr>
          <a:xfrm>
            <a:off x="8849713" y="2987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12" name="Google Shape;1912;p27"/>
          <p:cNvSpPr txBox="1"/>
          <p:nvPr/>
        </p:nvSpPr>
        <p:spPr>
          <a:xfrm>
            <a:off x="8834488" y="33468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913" name="Google Shape;1913;p27"/>
          <p:cNvSpPr txBox="1"/>
          <p:nvPr/>
        </p:nvSpPr>
        <p:spPr>
          <a:xfrm>
            <a:off x="8839213" y="37062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914" name="Google Shape;1914;p27"/>
          <p:cNvSpPr txBox="1"/>
          <p:nvPr/>
        </p:nvSpPr>
        <p:spPr>
          <a:xfrm>
            <a:off x="8839213" y="40656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1915" name="Google Shape;1915;p27"/>
          <p:cNvSpPr txBox="1"/>
          <p:nvPr/>
        </p:nvSpPr>
        <p:spPr>
          <a:xfrm>
            <a:off x="8839213" y="44251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916" name="Google Shape;1916;p27"/>
          <p:cNvSpPr txBox="1"/>
          <p:nvPr/>
        </p:nvSpPr>
        <p:spPr>
          <a:xfrm>
            <a:off x="8758043" y="47845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cxnSp>
        <p:nvCxnSpPr>
          <p:cNvPr id="1917" name="Google Shape;1917;p27"/>
          <p:cNvCxnSpPr/>
          <p:nvPr/>
        </p:nvCxnSpPr>
        <p:spPr>
          <a:xfrm flipH="1" rot="10800000">
            <a:off x="2086625" y="2629150"/>
            <a:ext cx="2608200" cy="417300"/>
          </a:xfrm>
          <a:prstGeom prst="straightConnector1">
            <a:avLst/>
          </a:prstGeom>
          <a:noFill/>
          <a:ln cap="flat" cmpd="sng" w="9525">
            <a:solidFill>
              <a:srgbClr val="000000"/>
            </a:solidFill>
            <a:prstDash val="solid"/>
            <a:round/>
            <a:headEnd len="med" w="med" type="none"/>
            <a:tailEnd len="med" w="med" type="triangle"/>
          </a:ln>
        </p:spPr>
      </p:cxnSp>
      <p:sp>
        <p:nvSpPr>
          <p:cNvPr id="1918" name="Google Shape;1918;p27"/>
          <p:cNvSpPr/>
          <p:nvPr/>
        </p:nvSpPr>
        <p:spPr>
          <a:xfrm>
            <a:off x="4754400" y="2247898"/>
            <a:ext cx="564600" cy="5328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7"/>
          <p:cNvSpPr/>
          <p:nvPr/>
        </p:nvSpPr>
        <p:spPr>
          <a:xfrm>
            <a:off x="4838950" y="3416398"/>
            <a:ext cx="564600" cy="5328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7"/>
          <p:cNvSpPr txBox="1"/>
          <p:nvPr/>
        </p:nvSpPr>
        <p:spPr>
          <a:xfrm>
            <a:off x="4811438" y="2335600"/>
            <a:ext cx="6156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1921" name="Google Shape;1921;p27"/>
          <p:cNvSpPr/>
          <p:nvPr/>
        </p:nvSpPr>
        <p:spPr>
          <a:xfrm>
            <a:off x="1910825" y="2962200"/>
            <a:ext cx="175800" cy="163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7"/>
          <p:cNvSpPr/>
          <p:nvPr/>
        </p:nvSpPr>
        <p:spPr>
          <a:xfrm>
            <a:off x="1585825" y="3936150"/>
            <a:ext cx="175800" cy="163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3" name="Google Shape;1923;p27"/>
          <p:cNvCxnSpPr>
            <a:stCxn id="1922" idx="6"/>
            <a:endCxn id="1919" idx="2"/>
          </p:cNvCxnSpPr>
          <p:nvPr/>
        </p:nvCxnSpPr>
        <p:spPr>
          <a:xfrm flipH="1" rot="10800000">
            <a:off x="1761625" y="3682650"/>
            <a:ext cx="3077400" cy="335400"/>
          </a:xfrm>
          <a:prstGeom prst="straightConnector1">
            <a:avLst/>
          </a:prstGeom>
          <a:noFill/>
          <a:ln cap="flat" cmpd="sng" w="9525">
            <a:solidFill>
              <a:srgbClr val="000000"/>
            </a:solidFill>
            <a:prstDash val="solid"/>
            <a:round/>
            <a:headEnd len="med" w="med" type="none"/>
            <a:tailEnd len="med" w="med" type="triangle"/>
          </a:ln>
        </p:spPr>
      </p:cxnSp>
      <p:sp>
        <p:nvSpPr>
          <p:cNvPr id="1924" name="Google Shape;1924;p27"/>
          <p:cNvSpPr txBox="1"/>
          <p:nvPr/>
        </p:nvSpPr>
        <p:spPr>
          <a:xfrm>
            <a:off x="5007875" y="3620275"/>
            <a:ext cx="2370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7"/>
          <p:cNvSpPr txBox="1"/>
          <p:nvPr/>
        </p:nvSpPr>
        <p:spPr>
          <a:xfrm>
            <a:off x="4876100" y="3486950"/>
            <a:ext cx="6156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.95</a:t>
            </a:r>
            <a:endParaRPr/>
          </a:p>
        </p:txBody>
      </p:sp>
      <p:cxnSp>
        <p:nvCxnSpPr>
          <p:cNvPr id="1926" name="Google Shape;1926;p27"/>
          <p:cNvCxnSpPr/>
          <p:nvPr/>
        </p:nvCxnSpPr>
        <p:spPr>
          <a:xfrm>
            <a:off x="5341725" y="2629125"/>
            <a:ext cx="1523100" cy="125100"/>
          </a:xfrm>
          <a:prstGeom prst="straightConnector1">
            <a:avLst/>
          </a:prstGeom>
          <a:noFill/>
          <a:ln cap="flat" cmpd="sng" w="9525">
            <a:solidFill>
              <a:srgbClr val="000000"/>
            </a:solidFill>
            <a:prstDash val="solid"/>
            <a:round/>
            <a:headEnd len="med" w="med" type="none"/>
            <a:tailEnd len="med" w="med" type="triangle"/>
          </a:ln>
        </p:spPr>
      </p:cxnSp>
      <p:cxnSp>
        <p:nvCxnSpPr>
          <p:cNvPr id="1927" name="Google Shape;1927;p27"/>
          <p:cNvCxnSpPr>
            <a:stCxn id="1925" idx="3"/>
            <a:endCxn id="1608" idx="2"/>
          </p:cNvCxnSpPr>
          <p:nvPr/>
        </p:nvCxnSpPr>
        <p:spPr>
          <a:xfrm>
            <a:off x="5491700" y="3584750"/>
            <a:ext cx="1590900" cy="2223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931" name="Shape 1931"/>
        <p:cNvGrpSpPr/>
        <p:nvPr/>
      </p:nvGrpSpPr>
      <p:grpSpPr>
        <a:xfrm>
          <a:off x="0" y="0"/>
          <a:ext cx="0" cy="0"/>
          <a:chOff x="0" y="0"/>
          <a:chExt cx="0" cy="0"/>
        </a:xfrm>
      </p:grpSpPr>
      <p:pic>
        <p:nvPicPr>
          <p:cNvPr id="1932" name="Google Shape;1932;p28"/>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1933" name="Google Shape;1933;p28"/>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8"/>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8"/>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936" name="Google Shape;1936;p28"/>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1937" name="Google Shape;1937;p28"/>
          <p:cNvSpPr/>
          <p:nvPr/>
        </p:nvSpPr>
        <p:spPr>
          <a:xfrm>
            <a:off x="3420525" y="14224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8"/>
          <p:cNvSpPr/>
          <p:nvPr/>
        </p:nvSpPr>
        <p:spPr>
          <a:xfrm>
            <a:off x="3420525" y="48342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8"/>
          <p:cNvSpPr/>
          <p:nvPr/>
        </p:nvSpPr>
        <p:spPr>
          <a:xfrm>
            <a:off x="3420525" y="17187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8"/>
          <p:cNvSpPr/>
          <p:nvPr/>
        </p:nvSpPr>
        <p:spPr>
          <a:xfrm>
            <a:off x="3420525" y="2015063"/>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8"/>
          <p:cNvSpPr/>
          <p:nvPr/>
        </p:nvSpPr>
        <p:spPr>
          <a:xfrm>
            <a:off x="3420525" y="23113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8"/>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8"/>
          <p:cNvSpPr/>
          <p:nvPr/>
        </p:nvSpPr>
        <p:spPr>
          <a:xfrm>
            <a:off x="3420525" y="29548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8"/>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8"/>
          <p:cNvSpPr/>
          <p:nvPr/>
        </p:nvSpPr>
        <p:spPr>
          <a:xfrm>
            <a:off x="3420525" y="36789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8"/>
          <p:cNvSpPr/>
          <p:nvPr/>
        </p:nvSpPr>
        <p:spPr>
          <a:xfrm>
            <a:off x="3420525" y="40640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8"/>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8"/>
          <p:cNvSpPr/>
          <p:nvPr/>
        </p:nvSpPr>
        <p:spPr>
          <a:xfrm>
            <a:off x="4986375" y="3097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8"/>
          <p:cNvSpPr/>
          <p:nvPr/>
        </p:nvSpPr>
        <p:spPr>
          <a:xfrm>
            <a:off x="403012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8"/>
          <p:cNvSpPr/>
          <p:nvPr/>
        </p:nvSpPr>
        <p:spPr>
          <a:xfrm>
            <a:off x="4030125" y="1826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8"/>
          <p:cNvSpPr/>
          <p:nvPr/>
        </p:nvSpPr>
        <p:spPr>
          <a:xfrm>
            <a:off x="4030125" y="24464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8"/>
          <p:cNvSpPr/>
          <p:nvPr/>
        </p:nvSpPr>
        <p:spPr>
          <a:xfrm>
            <a:off x="403012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8"/>
          <p:cNvSpPr/>
          <p:nvPr/>
        </p:nvSpPr>
        <p:spPr>
          <a:xfrm>
            <a:off x="4030125" y="314013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8"/>
          <p:cNvSpPr/>
          <p:nvPr/>
        </p:nvSpPr>
        <p:spPr>
          <a:xfrm>
            <a:off x="4030125" y="35545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8"/>
          <p:cNvSpPr/>
          <p:nvPr/>
        </p:nvSpPr>
        <p:spPr>
          <a:xfrm>
            <a:off x="4030125" y="3901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8"/>
          <p:cNvSpPr/>
          <p:nvPr/>
        </p:nvSpPr>
        <p:spPr>
          <a:xfrm>
            <a:off x="4030125" y="4248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8"/>
          <p:cNvSpPr/>
          <p:nvPr/>
        </p:nvSpPr>
        <p:spPr>
          <a:xfrm>
            <a:off x="4030125" y="459510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8"/>
          <p:cNvSpPr/>
          <p:nvPr/>
        </p:nvSpPr>
        <p:spPr>
          <a:xfrm>
            <a:off x="456307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8"/>
          <p:cNvSpPr/>
          <p:nvPr/>
        </p:nvSpPr>
        <p:spPr>
          <a:xfrm>
            <a:off x="4563075" y="182680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8"/>
          <p:cNvSpPr/>
          <p:nvPr/>
        </p:nvSpPr>
        <p:spPr>
          <a:xfrm>
            <a:off x="4563075" y="244645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8"/>
          <p:cNvSpPr/>
          <p:nvPr/>
        </p:nvSpPr>
        <p:spPr>
          <a:xfrm>
            <a:off x="456307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8"/>
          <p:cNvSpPr/>
          <p:nvPr/>
        </p:nvSpPr>
        <p:spPr>
          <a:xfrm>
            <a:off x="4563075" y="31401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8"/>
          <p:cNvSpPr/>
          <p:nvPr/>
        </p:nvSpPr>
        <p:spPr>
          <a:xfrm>
            <a:off x="4563075" y="3554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8"/>
          <p:cNvSpPr/>
          <p:nvPr/>
        </p:nvSpPr>
        <p:spPr>
          <a:xfrm>
            <a:off x="4563075" y="39014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8"/>
          <p:cNvSpPr/>
          <p:nvPr/>
        </p:nvSpPr>
        <p:spPr>
          <a:xfrm>
            <a:off x="4563075" y="4248250"/>
            <a:ext cx="186300" cy="239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8"/>
          <p:cNvSpPr/>
          <p:nvPr/>
        </p:nvSpPr>
        <p:spPr>
          <a:xfrm>
            <a:off x="4563075" y="4595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7" name="Google Shape;1967;p28"/>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1968" name="Google Shape;1968;p28"/>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1969" name="Google Shape;1969;p28"/>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1970" name="Google Shape;1970;p28"/>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1971" name="Google Shape;1971;p28"/>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1972" name="Google Shape;1972;p28"/>
          <p:cNvCxnSpPr>
            <a:endCxn id="1954"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1973" name="Google Shape;1973;p28"/>
          <p:cNvCxnSpPr>
            <a:endCxn id="1955"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1974" name="Google Shape;1974;p28"/>
          <p:cNvCxnSpPr>
            <a:endCxn id="1956"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1975" name="Google Shape;1975;p28"/>
          <p:cNvCxnSpPr>
            <a:endCxn id="1957"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1976" name="Google Shape;1976;p28"/>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1977" name="Google Shape;1977;p28"/>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1978" name="Google Shape;1978;p28"/>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1979" name="Google Shape;1979;p28"/>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1980" name="Google Shape;1980;p28"/>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1981" name="Google Shape;1981;p28"/>
          <p:cNvCxnSpPr>
            <a:endCxn id="1954"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1982" name="Google Shape;1982;p28"/>
          <p:cNvCxnSpPr>
            <a:endCxn id="1955"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1983" name="Google Shape;1983;p28"/>
          <p:cNvCxnSpPr>
            <a:endCxn id="1956"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1984" name="Google Shape;1984;p28"/>
          <p:cNvCxnSpPr>
            <a:endCxn id="1957"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1985" name="Google Shape;1985;p28"/>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1986" name="Google Shape;1986;p28"/>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1987" name="Google Shape;1987;p28"/>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1988" name="Google Shape;1988;p28"/>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1989" name="Google Shape;1989;p28"/>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1990" name="Google Shape;1990;p28"/>
          <p:cNvCxnSpPr>
            <a:endCxn id="1954"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1991" name="Google Shape;1991;p28"/>
          <p:cNvCxnSpPr>
            <a:endCxn id="1955"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1992" name="Google Shape;1992;p28"/>
          <p:cNvCxnSpPr>
            <a:endCxn id="1956"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1993" name="Google Shape;1993;p28"/>
          <p:cNvCxnSpPr>
            <a:endCxn id="1957"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1994" name="Google Shape;1994;p28"/>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1995" name="Google Shape;1995;p28"/>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1996" name="Google Shape;1996;p28"/>
          <p:cNvCxnSpPr>
            <a:endCxn id="1954"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1997" name="Google Shape;1997;p28"/>
          <p:cNvCxnSpPr>
            <a:endCxn id="1957"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1998" name="Google Shape;1998;p28"/>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1999" name="Google Shape;1999;p28"/>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2000" name="Google Shape;2000;p28"/>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2001" name="Google Shape;2001;p28"/>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2002" name="Google Shape;2002;p28"/>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2003" name="Google Shape;2003;p28"/>
          <p:cNvCxnSpPr>
            <a:endCxn id="1954"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2004" name="Google Shape;2004;p28"/>
          <p:cNvCxnSpPr>
            <a:endCxn id="1955"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2005" name="Google Shape;2005;p28"/>
          <p:cNvCxnSpPr>
            <a:endCxn id="1956"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2006" name="Google Shape;2006;p28"/>
          <p:cNvCxnSpPr>
            <a:endCxn id="1957"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2007" name="Google Shape;2007;p28"/>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2008" name="Google Shape;2008;p28"/>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2009" name="Google Shape;2009;p28"/>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2010" name="Google Shape;2010;p28"/>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2011" name="Google Shape;2011;p28"/>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2012" name="Google Shape;2012;p28"/>
          <p:cNvCxnSpPr>
            <a:endCxn id="1954"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2013" name="Google Shape;2013;p28"/>
          <p:cNvCxnSpPr>
            <a:endCxn id="1955"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2014" name="Google Shape;2014;p28"/>
          <p:cNvCxnSpPr>
            <a:endCxn id="1956"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2015" name="Google Shape;2015;p28"/>
          <p:cNvCxnSpPr>
            <a:endCxn id="1957"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2016" name="Google Shape;2016;p28"/>
          <p:cNvCxnSpPr>
            <a:stCxn id="194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2017" name="Google Shape;2017;p28"/>
          <p:cNvCxnSpPr>
            <a:stCxn id="194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2018" name="Google Shape;2018;p28"/>
          <p:cNvCxnSpPr>
            <a:stCxn id="194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2019" name="Google Shape;2019;p28"/>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2020" name="Google Shape;2020;p28"/>
          <p:cNvCxnSpPr>
            <a:stCxn id="194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2021" name="Google Shape;2021;p28"/>
          <p:cNvCxnSpPr>
            <a:stCxn id="1944" idx="6"/>
            <a:endCxn id="1954"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2022" name="Google Shape;2022;p28"/>
          <p:cNvCxnSpPr>
            <a:stCxn id="1944" idx="6"/>
            <a:endCxn id="1955"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2023" name="Google Shape;2023;p28"/>
          <p:cNvCxnSpPr>
            <a:endCxn id="1956"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2024" name="Google Shape;2024;p28"/>
          <p:cNvCxnSpPr>
            <a:endCxn id="1957"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2025" name="Google Shape;2025;p28"/>
          <p:cNvCxnSpPr>
            <a:stCxn id="194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2026" name="Google Shape;2026;p28"/>
          <p:cNvCxnSpPr>
            <a:stCxn id="194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2027" name="Google Shape;2027;p28"/>
          <p:cNvCxnSpPr>
            <a:stCxn id="194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2028" name="Google Shape;2028;p28"/>
          <p:cNvCxnSpPr>
            <a:stCxn id="194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2029" name="Google Shape;2029;p28"/>
          <p:cNvCxnSpPr>
            <a:stCxn id="1945" idx="6"/>
            <a:endCxn id="195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2030" name="Google Shape;2030;p28"/>
          <p:cNvCxnSpPr>
            <a:stCxn id="1945" idx="6"/>
            <a:endCxn id="195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2031" name="Google Shape;2031;p28"/>
          <p:cNvCxnSpPr>
            <a:stCxn id="1945" idx="6"/>
            <a:endCxn id="1955"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2032" name="Google Shape;2032;p28"/>
          <p:cNvCxnSpPr>
            <a:stCxn id="1945" idx="6"/>
            <a:endCxn id="1956"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2033" name="Google Shape;2033;p28"/>
          <p:cNvCxnSpPr>
            <a:stCxn id="1945" idx="6"/>
            <a:endCxn id="1957"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2034" name="Google Shape;2034;p28"/>
          <p:cNvCxnSpPr>
            <a:stCxn id="194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2035" name="Google Shape;2035;p28"/>
          <p:cNvCxnSpPr>
            <a:stCxn id="194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2036" name="Google Shape;2036;p28"/>
          <p:cNvCxnSpPr>
            <a:stCxn id="194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2037" name="Google Shape;2037;p28"/>
          <p:cNvCxnSpPr>
            <a:stCxn id="194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2038" name="Google Shape;2038;p28"/>
          <p:cNvCxnSpPr>
            <a:stCxn id="194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2039" name="Google Shape;2039;p28"/>
          <p:cNvCxnSpPr>
            <a:stCxn id="1946" idx="6"/>
            <a:endCxn id="195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2040" name="Google Shape;2040;p28"/>
          <p:cNvCxnSpPr>
            <a:stCxn id="1946" idx="6"/>
            <a:endCxn id="195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2041" name="Google Shape;2041;p28"/>
          <p:cNvCxnSpPr>
            <a:stCxn id="1946" idx="6"/>
            <a:endCxn id="1956"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2042" name="Google Shape;2042;p28"/>
          <p:cNvCxnSpPr>
            <a:stCxn id="1946" idx="6"/>
            <a:endCxn id="1957"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2043" name="Google Shape;2043;p28"/>
          <p:cNvCxnSpPr>
            <a:stCxn id="194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2044" name="Google Shape;2044;p28"/>
          <p:cNvCxnSpPr>
            <a:stCxn id="194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2045" name="Google Shape;2045;p28"/>
          <p:cNvCxnSpPr>
            <a:stCxn id="194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2046" name="Google Shape;2046;p28"/>
          <p:cNvCxnSpPr>
            <a:stCxn id="194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2047" name="Google Shape;2047;p28"/>
          <p:cNvCxnSpPr>
            <a:stCxn id="194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2048" name="Google Shape;2048;p28"/>
          <p:cNvCxnSpPr>
            <a:stCxn id="1947" idx="6"/>
            <a:endCxn id="195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2049" name="Google Shape;2049;p28"/>
          <p:cNvCxnSpPr>
            <a:stCxn id="1947" idx="6"/>
            <a:endCxn id="195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2050" name="Google Shape;2050;p28"/>
          <p:cNvCxnSpPr>
            <a:stCxn id="1947" idx="6"/>
            <a:endCxn id="195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2051" name="Google Shape;2051;p28"/>
          <p:cNvCxnSpPr>
            <a:stCxn id="1947" idx="6"/>
            <a:endCxn id="1957"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2052" name="Google Shape;2052;p28"/>
          <p:cNvCxnSpPr>
            <a:stCxn id="193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2053" name="Google Shape;2053;p28"/>
          <p:cNvCxnSpPr>
            <a:stCxn id="193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2054" name="Google Shape;2054;p28"/>
          <p:cNvCxnSpPr>
            <a:stCxn id="193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2055" name="Google Shape;2055;p28"/>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2056" name="Google Shape;2056;p28"/>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2057" name="Google Shape;2057;p28"/>
          <p:cNvCxnSpPr>
            <a:stCxn id="1938" idx="6"/>
            <a:endCxn id="195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2058" name="Google Shape;2058;p28"/>
          <p:cNvCxnSpPr>
            <a:stCxn id="1938" idx="6"/>
            <a:endCxn id="195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2059" name="Google Shape;2059;p28"/>
          <p:cNvCxnSpPr>
            <a:stCxn id="1938" idx="6"/>
            <a:endCxn id="195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2060" name="Google Shape;2060;p28"/>
          <p:cNvCxnSpPr>
            <a:stCxn id="1938" idx="6"/>
            <a:endCxn id="195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2061" name="Google Shape;2061;p28"/>
          <p:cNvCxnSpPr>
            <a:endCxn id="1959"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2062" name="Google Shape;2062;p28"/>
          <p:cNvCxnSpPr>
            <a:endCxn id="1958"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2063" name="Google Shape;2063;p28"/>
          <p:cNvCxnSpPr>
            <a:endCxn id="1960"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2064" name="Google Shape;2064;p28"/>
          <p:cNvCxnSpPr>
            <a:endCxn id="1961"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2065" name="Google Shape;2065;p28"/>
          <p:cNvCxnSpPr>
            <a:endCxn id="1962"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2066" name="Google Shape;2066;p28"/>
          <p:cNvCxnSpPr>
            <a:endCxn id="1963"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2067" name="Google Shape;2067;p28"/>
          <p:cNvCxnSpPr>
            <a:endCxn id="1964"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2068" name="Google Shape;2068;p28"/>
          <p:cNvCxnSpPr>
            <a:endCxn id="1965"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2069" name="Google Shape;2069;p28"/>
          <p:cNvCxnSpPr>
            <a:endCxn id="1966"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2070" name="Google Shape;2070;p28"/>
          <p:cNvCxnSpPr>
            <a:endCxn id="195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2071" name="Google Shape;2071;p28"/>
          <p:cNvCxnSpPr>
            <a:endCxn id="195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2072" name="Google Shape;2072;p28"/>
          <p:cNvCxnSpPr>
            <a:endCxn id="1960"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2073" name="Google Shape;2073;p28"/>
          <p:cNvCxnSpPr>
            <a:endCxn id="1961"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2074" name="Google Shape;2074;p28"/>
          <p:cNvCxnSpPr>
            <a:endCxn id="1962"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2075" name="Google Shape;2075;p28"/>
          <p:cNvCxnSpPr>
            <a:endCxn id="1963"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2076" name="Google Shape;2076;p28"/>
          <p:cNvCxnSpPr>
            <a:endCxn id="1964"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2077" name="Google Shape;2077;p28"/>
          <p:cNvCxnSpPr>
            <a:endCxn id="1964"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2078" name="Google Shape;2078;p28"/>
          <p:cNvCxnSpPr>
            <a:endCxn id="1965"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2079" name="Google Shape;2079;p28"/>
          <p:cNvCxnSpPr>
            <a:endCxn id="1966"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2080" name="Google Shape;2080;p28"/>
          <p:cNvCxnSpPr>
            <a:endCxn id="195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2081" name="Google Shape;2081;p28"/>
          <p:cNvCxnSpPr>
            <a:endCxn id="195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2082" name="Google Shape;2082;p28"/>
          <p:cNvCxnSpPr>
            <a:endCxn id="1960"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2083" name="Google Shape;2083;p28"/>
          <p:cNvCxnSpPr>
            <a:endCxn id="1961"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2084" name="Google Shape;2084;p28"/>
          <p:cNvCxnSpPr>
            <a:endCxn id="1962"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2085" name="Google Shape;2085;p28"/>
          <p:cNvCxnSpPr>
            <a:endCxn id="1963"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2086" name="Google Shape;2086;p28"/>
          <p:cNvCxnSpPr>
            <a:endCxn id="1964"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2087" name="Google Shape;2087;p28"/>
          <p:cNvCxnSpPr>
            <a:endCxn id="1965"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2088" name="Google Shape;2088;p28"/>
          <p:cNvCxnSpPr>
            <a:endCxn id="1966"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2089" name="Google Shape;2089;p28"/>
          <p:cNvCxnSpPr>
            <a:endCxn id="195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2090" name="Google Shape;2090;p28"/>
          <p:cNvCxnSpPr>
            <a:endCxn id="195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2091" name="Google Shape;2091;p28"/>
          <p:cNvCxnSpPr>
            <a:endCxn id="196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2092" name="Google Shape;2092;p28"/>
          <p:cNvCxnSpPr>
            <a:endCxn id="196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2093" name="Google Shape;2093;p28"/>
          <p:cNvCxnSpPr>
            <a:endCxn id="1962"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2094" name="Google Shape;2094;p28"/>
          <p:cNvCxnSpPr>
            <a:endCxn id="1963"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2095" name="Google Shape;2095;p28"/>
          <p:cNvCxnSpPr>
            <a:endCxn id="1964"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2096" name="Google Shape;2096;p28"/>
          <p:cNvCxnSpPr>
            <a:endCxn id="1965"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2097" name="Google Shape;2097;p28"/>
          <p:cNvCxnSpPr>
            <a:endCxn id="1966"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2098" name="Google Shape;2098;p28"/>
          <p:cNvCxnSpPr>
            <a:endCxn id="195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2099" name="Google Shape;2099;p28"/>
          <p:cNvCxnSpPr>
            <a:endCxn id="195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2100" name="Google Shape;2100;p28"/>
          <p:cNvCxnSpPr>
            <a:stCxn id="1953" idx="6"/>
            <a:endCxn id="196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101" name="Google Shape;2101;p28"/>
          <p:cNvCxnSpPr>
            <a:endCxn id="196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2102" name="Google Shape;2102;p28"/>
          <p:cNvCxnSpPr>
            <a:endCxn id="196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2103" name="Google Shape;2103;p28"/>
          <p:cNvCxnSpPr>
            <a:endCxn id="1963"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2104" name="Google Shape;2104;p28"/>
          <p:cNvCxnSpPr>
            <a:endCxn id="1964"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2105" name="Google Shape;2105;p28"/>
          <p:cNvCxnSpPr>
            <a:endCxn id="1965"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2106" name="Google Shape;2106;p28"/>
          <p:cNvCxnSpPr>
            <a:endCxn id="1966"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2107" name="Google Shape;2107;p28"/>
          <p:cNvCxnSpPr>
            <a:stCxn id="1954" idx="6"/>
            <a:endCxn id="195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2108" name="Google Shape;2108;p28"/>
          <p:cNvCxnSpPr>
            <a:stCxn id="1954" idx="6"/>
            <a:endCxn id="195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2109" name="Google Shape;2109;p28"/>
          <p:cNvCxnSpPr>
            <a:stCxn id="1954" idx="6"/>
            <a:endCxn id="196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110" name="Google Shape;2110;p28"/>
          <p:cNvCxnSpPr>
            <a:stCxn id="1954" idx="6"/>
            <a:endCxn id="196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2111" name="Google Shape;2111;p28"/>
          <p:cNvCxnSpPr>
            <a:stCxn id="1954" idx="6"/>
            <a:endCxn id="196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2112" name="Google Shape;2112;p28"/>
          <p:cNvCxnSpPr>
            <a:stCxn id="1954" idx="6"/>
            <a:endCxn id="1963"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113" name="Google Shape;2113;p28"/>
          <p:cNvCxnSpPr>
            <a:stCxn id="1954" idx="6"/>
            <a:endCxn id="1964"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114" name="Google Shape;2114;p28"/>
          <p:cNvCxnSpPr>
            <a:stCxn id="1954" idx="6"/>
            <a:endCxn id="1965"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115" name="Google Shape;2115;p28"/>
          <p:cNvCxnSpPr>
            <a:stCxn id="1954" idx="6"/>
            <a:endCxn id="1966"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2116" name="Google Shape;2116;p28"/>
          <p:cNvCxnSpPr>
            <a:stCxn id="1955" idx="6"/>
            <a:endCxn id="195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2117" name="Google Shape;2117;p28"/>
          <p:cNvCxnSpPr>
            <a:stCxn id="1955" idx="6"/>
            <a:endCxn id="195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2118" name="Google Shape;2118;p28"/>
          <p:cNvCxnSpPr>
            <a:stCxn id="1955" idx="6"/>
            <a:endCxn id="196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119" name="Google Shape;2119;p28"/>
          <p:cNvCxnSpPr>
            <a:stCxn id="1955" idx="6"/>
            <a:endCxn id="196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120" name="Google Shape;2120;p28"/>
          <p:cNvCxnSpPr>
            <a:stCxn id="1955" idx="6"/>
            <a:endCxn id="196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2121" name="Google Shape;2121;p28"/>
          <p:cNvCxnSpPr>
            <a:stCxn id="1955" idx="6"/>
            <a:endCxn id="196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122" name="Google Shape;2122;p28"/>
          <p:cNvCxnSpPr>
            <a:stCxn id="1955" idx="6"/>
            <a:endCxn id="1964"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123" name="Google Shape;2123;p28"/>
          <p:cNvCxnSpPr>
            <a:stCxn id="1955" idx="6"/>
            <a:endCxn id="1965"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2124" name="Google Shape;2124;p28"/>
          <p:cNvCxnSpPr>
            <a:stCxn id="1955" idx="6"/>
            <a:endCxn id="1966"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2125" name="Google Shape;2125;p28"/>
          <p:cNvCxnSpPr>
            <a:stCxn id="1956" idx="6"/>
            <a:endCxn id="195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2126" name="Google Shape;2126;p28"/>
          <p:cNvCxnSpPr>
            <a:stCxn id="1956" idx="6"/>
            <a:endCxn id="195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2127" name="Google Shape;2127;p28"/>
          <p:cNvCxnSpPr>
            <a:stCxn id="1956" idx="6"/>
            <a:endCxn id="196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2128" name="Google Shape;2128;p28"/>
          <p:cNvCxnSpPr>
            <a:stCxn id="1956" idx="6"/>
            <a:endCxn id="196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129" name="Google Shape;2129;p28"/>
          <p:cNvCxnSpPr>
            <a:stCxn id="1956" idx="6"/>
            <a:endCxn id="196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130" name="Google Shape;2130;p28"/>
          <p:cNvCxnSpPr>
            <a:stCxn id="1956" idx="6"/>
            <a:endCxn id="196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131" name="Google Shape;2131;p28"/>
          <p:cNvCxnSpPr>
            <a:stCxn id="1956" idx="6"/>
            <a:endCxn id="196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132" name="Google Shape;2132;p28"/>
          <p:cNvCxnSpPr>
            <a:stCxn id="1956" idx="6"/>
            <a:endCxn id="1965"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133" name="Google Shape;2133;p28"/>
          <p:cNvCxnSpPr>
            <a:stCxn id="1956" idx="6"/>
            <a:endCxn id="1966"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134" name="Google Shape;2134;p28"/>
          <p:cNvCxnSpPr>
            <a:stCxn id="1957" idx="6"/>
            <a:endCxn id="195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2135" name="Google Shape;2135;p28"/>
          <p:cNvCxnSpPr>
            <a:stCxn id="1957" idx="6"/>
            <a:endCxn id="195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2136" name="Google Shape;2136;p28"/>
          <p:cNvCxnSpPr>
            <a:stCxn id="1957" idx="6"/>
            <a:endCxn id="196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2137" name="Google Shape;2137;p28"/>
          <p:cNvCxnSpPr>
            <a:stCxn id="1957" idx="6"/>
            <a:endCxn id="196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2138" name="Google Shape;2138;p28"/>
          <p:cNvCxnSpPr>
            <a:stCxn id="1957" idx="6"/>
            <a:endCxn id="196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139" name="Google Shape;2139;p28"/>
          <p:cNvCxnSpPr>
            <a:stCxn id="1957" idx="6"/>
            <a:endCxn id="196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2140" name="Google Shape;2140;p28"/>
          <p:cNvCxnSpPr>
            <a:stCxn id="1957" idx="6"/>
            <a:endCxn id="196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141" name="Google Shape;2141;p28"/>
          <p:cNvCxnSpPr>
            <a:stCxn id="1957" idx="6"/>
            <a:endCxn id="196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142" name="Google Shape;2142;p28"/>
          <p:cNvCxnSpPr>
            <a:stCxn id="1957" idx="6"/>
            <a:endCxn id="1966"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2143" name="Google Shape;2143;p28"/>
          <p:cNvSpPr/>
          <p:nvPr/>
        </p:nvSpPr>
        <p:spPr>
          <a:xfrm>
            <a:off x="4986375" y="1719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8"/>
          <p:cNvSpPr/>
          <p:nvPr/>
        </p:nvSpPr>
        <p:spPr>
          <a:xfrm>
            <a:off x="4986375" y="2055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8"/>
          <p:cNvSpPr/>
          <p:nvPr/>
        </p:nvSpPr>
        <p:spPr>
          <a:xfrm>
            <a:off x="4986375" y="48342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8"/>
          <p:cNvSpPr/>
          <p:nvPr/>
        </p:nvSpPr>
        <p:spPr>
          <a:xfrm>
            <a:off x="4986375" y="23914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8"/>
          <p:cNvSpPr/>
          <p:nvPr/>
        </p:nvSpPr>
        <p:spPr>
          <a:xfrm>
            <a:off x="4986375" y="2690550"/>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8"/>
          <p:cNvSpPr/>
          <p:nvPr/>
        </p:nvSpPr>
        <p:spPr>
          <a:xfrm>
            <a:off x="4986363" y="3415513"/>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8"/>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8"/>
          <p:cNvSpPr/>
          <p:nvPr/>
        </p:nvSpPr>
        <p:spPr>
          <a:xfrm>
            <a:off x="4986375" y="4140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8"/>
          <p:cNvSpPr/>
          <p:nvPr/>
        </p:nvSpPr>
        <p:spPr>
          <a:xfrm>
            <a:off x="498637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2" name="Google Shape;2152;p28"/>
          <p:cNvCxnSpPr>
            <a:stCxn id="1959" idx="6"/>
            <a:endCxn id="214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2153" name="Google Shape;2153;p28"/>
          <p:cNvCxnSpPr>
            <a:stCxn id="1959" idx="6"/>
            <a:endCxn id="2144"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2154" name="Google Shape;2154;p28"/>
          <p:cNvCxnSpPr>
            <a:stCxn id="1959" idx="6"/>
            <a:endCxn id="2146"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2155" name="Google Shape;2155;p28"/>
          <p:cNvCxnSpPr>
            <a:stCxn id="1959" idx="6"/>
            <a:endCxn id="2147"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2156" name="Google Shape;2156;p28"/>
          <p:cNvCxnSpPr>
            <a:stCxn id="1959"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2157" name="Google Shape;2157;p28"/>
          <p:cNvCxnSpPr>
            <a:stCxn id="1959" idx="6"/>
            <a:endCxn id="2148"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2158" name="Google Shape;2158;p28"/>
          <p:cNvCxnSpPr>
            <a:stCxn id="1959" idx="6"/>
            <a:endCxn id="2149"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2159" name="Google Shape;2159;p28"/>
          <p:cNvCxnSpPr>
            <a:stCxn id="1959" idx="6"/>
            <a:endCxn id="2150"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2160" name="Google Shape;2160;p28"/>
          <p:cNvCxnSpPr>
            <a:stCxn id="1959" idx="6"/>
            <a:endCxn id="2151"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2161" name="Google Shape;2161;p28"/>
          <p:cNvCxnSpPr>
            <a:stCxn id="1959" idx="6"/>
            <a:endCxn id="2145"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2162" name="Google Shape;2162;p28"/>
          <p:cNvCxnSpPr>
            <a:stCxn id="1958" idx="6"/>
            <a:endCxn id="214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2163" name="Google Shape;2163;p28"/>
          <p:cNvCxnSpPr>
            <a:stCxn id="1958" idx="6"/>
            <a:endCxn id="214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2164" name="Google Shape;2164;p28"/>
          <p:cNvCxnSpPr>
            <a:stCxn id="1958" idx="6"/>
            <a:endCxn id="2146"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2165" name="Google Shape;2165;p28"/>
          <p:cNvCxnSpPr>
            <a:endCxn id="2147"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2166" name="Google Shape;2166;p28"/>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2167" name="Google Shape;2167;p28"/>
          <p:cNvCxnSpPr>
            <a:stCxn id="1958" idx="6"/>
            <a:endCxn id="2148"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2168" name="Google Shape;2168;p28"/>
          <p:cNvCxnSpPr>
            <a:stCxn id="1958" idx="6"/>
            <a:endCxn id="2149"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2169" name="Google Shape;2169;p28"/>
          <p:cNvCxnSpPr>
            <a:stCxn id="1959" idx="5"/>
            <a:endCxn id="2150"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2170" name="Google Shape;2170;p28"/>
          <p:cNvCxnSpPr>
            <a:endCxn id="2151"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2171" name="Google Shape;2171;p28"/>
          <p:cNvCxnSpPr>
            <a:stCxn id="1958" idx="6"/>
            <a:endCxn id="2145"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2172" name="Google Shape;2172;p28"/>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73" name="Google Shape;2173;p28"/>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2174" name="Google Shape;2174;p28"/>
          <p:cNvCxnSpPr>
            <a:stCxn id="1960" idx="6"/>
            <a:endCxn id="2143"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2175" name="Google Shape;2175;p28"/>
          <p:cNvCxnSpPr>
            <a:stCxn id="1960" idx="6"/>
            <a:endCxn id="2144"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2176" name="Google Shape;2176;p28"/>
          <p:cNvCxnSpPr>
            <a:stCxn id="1960" idx="6"/>
            <a:endCxn id="2146"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2177" name="Google Shape;2177;p28"/>
          <p:cNvCxnSpPr>
            <a:stCxn id="1960" idx="6"/>
            <a:endCxn id="2147"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2178" name="Google Shape;2178;p28"/>
          <p:cNvCxnSpPr>
            <a:stCxn id="1960"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2179" name="Google Shape;2179;p28"/>
          <p:cNvCxnSpPr>
            <a:stCxn id="1961" idx="6"/>
            <a:endCxn id="2143"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2180" name="Google Shape;2180;p28"/>
          <p:cNvCxnSpPr>
            <a:stCxn id="1961" idx="6"/>
            <a:endCxn id="2144"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2181" name="Google Shape;2181;p28"/>
          <p:cNvCxnSpPr>
            <a:stCxn id="1961" idx="6"/>
            <a:endCxn id="2146"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2182" name="Google Shape;2182;p28"/>
          <p:cNvCxnSpPr>
            <a:stCxn id="1961" idx="6"/>
            <a:endCxn id="2147"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2183" name="Google Shape;2183;p28"/>
          <p:cNvCxnSpPr>
            <a:stCxn id="1961"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2184" name="Google Shape;2184;p28"/>
          <p:cNvCxnSpPr>
            <a:stCxn id="1961" idx="6"/>
            <a:endCxn id="2148"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2185" name="Google Shape;2185;p28"/>
          <p:cNvCxnSpPr>
            <a:stCxn id="1961" idx="6"/>
            <a:endCxn id="2149"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2186" name="Google Shape;2186;p28"/>
          <p:cNvCxnSpPr>
            <a:endCxn id="2150"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2187" name="Google Shape;2187;p28"/>
          <p:cNvCxnSpPr>
            <a:stCxn id="1961" idx="6"/>
            <a:endCxn id="2151"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2188" name="Google Shape;2188;p28"/>
          <p:cNvCxnSpPr>
            <a:endCxn id="2145"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2189" name="Google Shape;2189;p28"/>
          <p:cNvCxnSpPr>
            <a:stCxn id="1962" idx="6"/>
            <a:endCxn id="2143"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2190" name="Google Shape;2190;p28"/>
          <p:cNvCxnSpPr>
            <a:stCxn id="1962" idx="6"/>
            <a:endCxn id="2144"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2191" name="Google Shape;2191;p28"/>
          <p:cNvCxnSpPr>
            <a:stCxn id="1962" idx="6"/>
            <a:endCxn id="2147"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2192" name="Google Shape;2192;p28"/>
          <p:cNvCxnSpPr>
            <a:stCxn id="1962" idx="6"/>
            <a:endCxn id="1962"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2193" name="Google Shape;2193;p28"/>
          <p:cNvCxnSpPr>
            <a:stCxn id="196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2194" name="Google Shape;2194;p28"/>
          <p:cNvCxnSpPr>
            <a:stCxn id="1962" idx="6"/>
            <a:endCxn id="2148"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2195" name="Google Shape;2195;p28"/>
          <p:cNvCxnSpPr>
            <a:stCxn id="1962" idx="6"/>
            <a:endCxn id="2149"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2196" name="Google Shape;2196;p28"/>
          <p:cNvCxnSpPr>
            <a:stCxn id="1962" idx="6"/>
            <a:endCxn id="2150"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2197" name="Google Shape;2197;p28"/>
          <p:cNvCxnSpPr>
            <a:stCxn id="1962" idx="6"/>
            <a:endCxn id="2151"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2198" name="Google Shape;2198;p28"/>
          <p:cNvCxnSpPr>
            <a:stCxn id="1962" idx="6"/>
            <a:endCxn id="2145"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2199" name="Google Shape;2199;p28"/>
          <p:cNvCxnSpPr>
            <a:stCxn id="1963" idx="6"/>
            <a:endCxn id="2143"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2200" name="Google Shape;2200;p28"/>
          <p:cNvCxnSpPr>
            <a:stCxn id="1963" idx="6"/>
            <a:endCxn id="2144"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2201" name="Google Shape;2201;p28"/>
          <p:cNvCxnSpPr>
            <a:stCxn id="1963" idx="6"/>
            <a:endCxn id="2146"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2202" name="Google Shape;2202;p28"/>
          <p:cNvCxnSpPr>
            <a:stCxn id="1963" idx="6"/>
            <a:endCxn id="2147"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2203" name="Google Shape;2203;p28"/>
          <p:cNvCxnSpPr>
            <a:stCxn id="196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2204" name="Google Shape;2204;p28"/>
          <p:cNvCxnSpPr>
            <a:stCxn id="1963" idx="6"/>
            <a:endCxn id="2148"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2205" name="Google Shape;2205;p28"/>
          <p:cNvCxnSpPr>
            <a:stCxn id="1963" idx="6"/>
            <a:endCxn id="2149"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2206" name="Google Shape;2206;p28"/>
          <p:cNvCxnSpPr>
            <a:stCxn id="1963" idx="6"/>
            <a:endCxn id="2150"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2207" name="Google Shape;2207;p28"/>
          <p:cNvCxnSpPr>
            <a:stCxn id="1963" idx="6"/>
            <a:endCxn id="2151"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2208" name="Google Shape;2208;p28"/>
          <p:cNvCxnSpPr>
            <a:stCxn id="1963" idx="6"/>
            <a:endCxn id="2145"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2209" name="Google Shape;2209;p28"/>
          <p:cNvCxnSpPr>
            <a:stCxn id="1964" idx="6"/>
            <a:endCxn id="2143"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2210" name="Google Shape;2210;p28"/>
          <p:cNvCxnSpPr>
            <a:stCxn id="1964" idx="6"/>
            <a:endCxn id="2144"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2211" name="Google Shape;2211;p28"/>
          <p:cNvCxnSpPr>
            <a:stCxn id="1964" idx="6"/>
            <a:endCxn id="2146"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2212" name="Google Shape;2212;p28"/>
          <p:cNvCxnSpPr>
            <a:stCxn id="1964" idx="6"/>
            <a:endCxn id="2147"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2213" name="Google Shape;2213;p28"/>
          <p:cNvCxnSpPr>
            <a:stCxn id="196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2214" name="Google Shape;2214;p28"/>
          <p:cNvCxnSpPr>
            <a:stCxn id="1964" idx="6"/>
            <a:endCxn id="2148"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2215" name="Google Shape;2215;p28"/>
          <p:cNvCxnSpPr>
            <a:stCxn id="1964" idx="6"/>
            <a:endCxn id="2149"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2216" name="Google Shape;2216;p28"/>
          <p:cNvCxnSpPr>
            <a:stCxn id="1964" idx="6"/>
            <a:endCxn id="2150"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2217" name="Google Shape;2217;p28"/>
          <p:cNvCxnSpPr>
            <a:stCxn id="1964" idx="6"/>
            <a:endCxn id="2151"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2218" name="Google Shape;2218;p28"/>
          <p:cNvCxnSpPr>
            <a:stCxn id="1964" idx="6"/>
            <a:endCxn id="2145"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2219" name="Google Shape;2219;p28"/>
          <p:cNvCxnSpPr>
            <a:stCxn id="1965" idx="6"/>
            <a:endCxn id="2143"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2220" name="Google Shape;2220;p28"/>
          <p:cNvCxnSpPr>
            <a:stCxn id="1965" idx="6"/>
            <a:endCxn id="2144"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2221" name="Google Shape;2221;p28"/>
          <p:cNvCxnSpPr>
            <a:stCxn id="1965" idx="6"/>
            <a:endCxn id="2146"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2222" name="Google Shape;2222;p28"/>
          <p:cNvCxnSpPr>
            <a:stCxn id="1965" idx="6"/>
            <a:endCxn id="2147"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2223" name="Google Shape;2223;p28"/>
          <p:cNvCxnSpPr>
            <a:stCxn id="196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2224" name="Google Shape;2224;p28"/>
          <p:cNvCxnSpPr>
            <a:stCxn id="1965" idx="6"/>
            <a:endCxn id="2148"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2225" name="Google Shape;2225;p28"/>
          <p:cNvCxnSpPr>
            <a:stCxn id="1965" idx="6"/>
            <a:endCxn id="2149"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2226" name="Google Shape;2226;p28"/>
          <p:cNvCxnSpPr>
            <a:stCxn id="1965" idx="6"/>
            <a:endCxn id="2150"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2227" name="Google Shape;2227;p28"/>
          <p:cNvCxnSpPr>
            <a:stCxn id="1965" idx="6"/>
            <a:endCxn id="2151"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2228" name="Google Shape;2228;p28"/>
          <p:cNvCxnSpPr>
            <a:stCxn id="1965" idx="6"/>
            <a:endCxn id="2145"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2229" name="Google Shape;2229;p28"/>
          <p:cNvCxnSpPr>
            <a:stCxn id="1966" idx="6"/>
            <a:endCxn id="2143"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2230" name="Google Shape;2230;p28"/>
          <p:cNvCxnSpPr>
            <a:stCxn id="1966" idx="6"/>
            <a:endCxn id="2144"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2231" name="Google Shape;2231;p28"/>
          <p:cNvCxnSpPr>
            <a:stCxn id="1966" idx="6"/>
            <a:endCxn id="2146"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2232" name="Google Shape;2232;p28"/>
          <p:cNvCxnSpPr>
            <a:stCxn id="1966" idx="6"/>
            <a:endCxn id="2147"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2233" name="Google Shape;2233;p28"/>
          <p:cNvCxnSpPr>
            <a:stCxn id="196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2234" name="Google Shape;2234;p28"/>
          <p:cNvCxnSpPr>
            <a:stCxn id="1966" idx="6"/>
            <a:endCxn id="2148"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2235" name="Google Shape;2235;p28"/>
          <p:cNvCxnSpPr>
            <a:stCxn id="2150" idx="2"/>
            <a:endCxn id="2149"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2236" name="Google Shape;2236;p28"/>
          <p:cNvCxnSpPr>
            <a:stCxn id="1966" idx="6"/>
            <a:endCxn id="2150"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2237" name="Google Shape;2237;p28"/>
          <p:cNvCxnSpPr>
            <a:stCxn id="1966" idx="6"/>
            <a:endCxn id="2151"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2238" name="Google Shape;2238;p28"/>
          <p:cNvCxnSpPr>
            <a:stCxn id="1966" idx="6"/>
            <a:endCxn id="2145"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2239" name="Google Shape;2239;p28"/>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40" name="Google Shape;2240;p28"/>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2241" name="Google Shape;2241;p28"/>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242" name="Google Shape;2242;p28"/>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2243" name="Google Shape;2243;p28"/>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244" name="Google Shape;2244;p28"/>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45" name="Google Shape;2245;p28"/>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246" name="Google Shape;2246;p28"/>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47" name="Google Shape;2247;p28"/>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48" name="Google Shape;2248;p28"/>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249" name="Google Shape;2249;p28"/>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250" name="Google Shape;2250;p28"/>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2251" name="Google Shape;2251;p28"/>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2252" name="Google Shape;2252;p28"/>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253" name="Google Shape;2253;p28"/>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254" name="Google Shape;2254;p28"/>
          <p:cNvSpPr/>
          <p:nvPr/>
        </p:nvSpPr>
        <p:spPr>
          <a:xfrm>
            <a:off x="5474525" y="27012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8"/>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So the “activations” for a 4 digit propagate through the middle layers in a manner that the 4 output neuron gets the highest activation at the end.  </a:t>
            </a:r>
            <a:r>
              <a:rPr lang="en" sz="1800">
                <a:solidFill>
                  <a:srgbClr val="000000"/>
                </a:solidFill>
                <a:latin typeface="Lato"/>
                <a:ea typeface="Lato"/>
                <a:cs typeface="Lato"/>
                <a:sym typeface="Lato"/>
              </a:rPr>
              <a:t>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259" name="Shape 2259"/>
        <p:cNvGrpSpPr/>
        <p:nvPr/>
      </p:nvGrpSpPr>
      <p:grpSpPr>
        <a:xfrm>
          <a:off x="0" y="0"/>
          <a:ext cx="0" cy="0"/>
          <a:chOff x="0" y="0"/>
          <a:chExt cx="0" cy="0"/>
        </a:xfrm>
      </p:grpSpPr>
      <p:sp>
        <p:nvSpPr>
          <p:cNvPr id="2260" name="Google Shape;2260;p29"/>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9"/>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9"/>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263" name="Google Shape;2263;p29"/>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2264" name="Google Shape;2264;p29"/>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9"/>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9"/>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9"/>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9"/>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9"/>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9"/>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9"/>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9"/>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9"/>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9"/>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9"/>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9"/>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9"/>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9"/>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9"/>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9"/>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9"/>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9"/>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9"/>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9"/>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9"/>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9"/>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9"/>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9"/>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9"/>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9"/>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9"/>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9"/>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9"/>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29"/>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2295" name="Google Shape;2295;p29"/>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2296" name="Google Shape;2296;p29"/>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2297" name="Google Shape;2297;p29"/>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2298" name="Google Shape;2298;p29"/>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2299" name="Google Shape;2299;p29"/>
          <p:cNvCxnSpPr>
            <a:endCxn id="2281"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2300" name="Google Shape;2300;p29"/>
          <p:cNvCxnSpPr>
            <a:endCxn id="2282"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2301" name="Google Shape;2301;p29"/>
          <p:cNvCxnSpPr>
            <a:endCxn id="2283"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2302" name="Google Shape;2302;p29"/>
          <p:cNvCxnSpPr>
            <a:endCxn id="2284"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2303" name="Google Shape;2303;p29"/>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2304" name="Google Shape;2304;p29"/>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2305" name="Google Shape;2305;p29"/>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2306" name="Google Shape;2306;p29"/>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2307" name="Google Shape;2307;p29"/>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2308" name="Google Shape;2308;p29"/>
          <p:cNvCxnSpPr>
            <a:endCxn id="2281"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2309" name="Google Shape;2309;p29"/>
          <p:cNvCxnSpPr>
            <a:endCxn id="2282"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2310" name="Google Shape;2310;p29"/>
          <p:cNvCxnSpPr>
            <a:endCxn id="2283"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2311" name="Google Shape;2311;p29"/>
          <p:cNvCxnSpPr>
            <a:endCxn id="2284"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2312" name="Google Shape;2312;p29"/>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2313" name="Google Shape;2313;p29"/>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2314" name="Google Shape;2314;p29"/>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2315" name="Google Shape;2315;p29"/>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2316" name="Google Shape;2316;p29"/>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2317" name="Google Shape;2317;p29"/>
          <p:cNvCxnSpPr>
            <a:endCxn id="2281"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2318" name="Google Shape;2318;p29"/>
          <p:cNvCxnSpPr>
            <a:endCxn id="2282"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2319" name="Google Shape;2319;p29"/>
          <p:cNvCxnSpPr>
            <a:endCxn id="2283"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2320" name="Google Shape;2320;p29"/>
          <p:cNvCxnSpPr>
            <a:endCxn id="2284"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2321" name="Google Shape;2321;p29"/>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2322" name="Google Shape;2322;p29"/>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2323" name="Google Shape;2323;p29"/>
          <p:cNvCxnSpPr>
            <a:endCxn id="2281"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2324" name="Google Shape;2324;p29"/>
          <p:cNvCxnSpPr>
            <a:endCxn id="2284"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2325" name="Google Shape;2325;p29"/>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2326" name="Google Shape;2326;p29"/>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2327" name="Google Shape;2327;p29"/>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2328" name="Google Shape;2328;p29"/>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2329" name="Google Shape;2329;p29"/>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2330" name="Google Shape;2330;p29"/>
          <p:cNvCxnSpPr>
            <a:endCxn id="2281"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2331" name="Google Shape;2331;p29"/>
          <p:cNvCxnSpPr>
            <a:endCxn id="2282"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2332" name="Google Shape;2332;p29"/>
          <p:cNvCxnSpPr>
            <a:endCxn id="2283"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2333" name="Google Shape;2333;p29"/>
          <p:cNvCxnSpPr>
            <a:endCxn id="2284"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2334" name="Google Shape;2334;p29"/>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2335" name="Google Shape;2335;p29"/>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2336" name="Google Shape;2336;p29"/>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2337" name="Google Shape;2337;p29"/>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2338" name="Google Shape;2338;p29"/>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2339" name="Google Shape;2339;p29"/>
          <p:cNvCxnSpPr>
            <a:endCxn id="2281"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2340" name="Google Shape;2340;p29"/>
          <p:cNvCxnSpPr>
            <a:endCxn id="2282"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2341" name="Google Shape;2341;p29"/>
          <p:cNvCxnSpPr>
            <a:endCxn id="2283"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2342" name="Google Shape;2342;p29"/>
          <p:cNvCxnSpPr>
            <a:endCxn id="2284"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2343" name="Google Shape;2343;p29"/>
          <p:cNvCxnSpPr>
            <a:stCxn id="2271"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2344" name="Google Shape;2344;p29"/>
          <p:cNvCxnSpPr>
            <a:stCxn id="2271"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2345" name="Google Shape;2345;p29"/>
          <p:cNvCxnSpPr>
            <a:stCxn id="2271"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2346" name="Google Shape;2346;p29"/>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2347" name="Google Shape;2347;p29"/>
          <p:cNvCxnSpPr>
            <a:stCxn id="2271"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2348" name="Google Shape;2348;p29"/>
          <p:cNvCxnSpPr>
            <a:stCxn id="2271" idx="6"/>
            <a:endCxn id="2281"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2349" name="Google Shape;2349;p29"/>
          <p:cNvCxnSpPr>
            <a:stCxn id="2271" idx="6"/>
            <a:endCxn id="2282"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2350" name="Google Shape;2350;p29"/>
          <p:cNvCxnSpPr>
            <a:endCxn id="2283"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2351" name="Google Shape;2351;p29"/>
          <p:cNvCxnSpPr>
            <a:endCxn id="2284"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2352" name="Google Shape;2352;p29"/>
          <p:cNvCxnSpPr>
            <a:stCxn id="2272"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2353" name="Google Shape;2353;p29"/>
          <p:cNvCxnSpPr>
            <a:stCxn id="2272"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2354" name="Google Shape;2354;p29"/>
          <p:cNvCxnSpPr>
            <a:stCxn id="2272"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2355" name="Google Shape;2355;p29"/>
          <p:cNvCxnSpPr>
            <a:stCxn id="2272"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2356" name="Google Shape;2356;p29"/>
          <p:cNvCxnSpPr>
            <a:stCxn id="2272" idx="6"/>
            <a:endCxn id="2280"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2357" name="Google Shape;2357;p29"/>
          <p:cNvCxnSpPr>
            <a:stCxn id="2272" idx="6"/>
            <a:endCxn id="2281"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2358" name="Google Shape;2358;p29"/>
          <p:cNvCxnSpPr>
            <a:stCxn id="2272" idx="6"/>
            <a:endCxn id="2282"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2359" name="Google Shape;2359;p29"/>
          <p:cNvCxnSpPr>
            <a:stCxn id="2272" idx="6"/>
            <a:endCxn id="2283"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2360" name="Google Shape;2360;p29"/>
          <p:cNvCxnSpPr>
            <a:stCxn id="2272" idx="6"/>
            <a:endCxn id="2284"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2361" name="Google Shape;2361;p29"/>
          <p:cNvCxnSpPr>
            <a:stCxn id="2273"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2362" name="Google Shape;2362;p29"/>
          <p:cNvCxnSpPr>
            <a:stCxn id="2273"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2363" name="Google Shape;2363;p29"/>
          <p:cNvCxnSpPr>
            <a:stCxn id="2273"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2364" name="Google Shape;2364;p29"/>
          <p:cNvCxnSpPr>
            <a:stCxn id="2273"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2365" name="Google Shape;2365;p29"/>
          <p:cNvCxnSpPr>
            <a:stCxn id="2273"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2366" name="Google Shape;2366;p29"/>
          <p:cNvCxnSpPr>
            <a:stCxn id="2273" idx="6"/>
            <a:endCxn id="2281"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2367" name="Google Shape;2367;p29"/>
          <p:cNvCxnSpPr>
            <a:stCxn id="2273" idx="6"/>
            <a:endCxn id="2282"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2368" name="Google Shape;2368;p29"/>
          <p:cNvCxnSpPr>
            <a:stCxn id="2273" idx="6"/>
            <a:endCxn id="2283"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2369" name="Google Shape;2369;p29"/>
          <p:cNvCxnSpPr>
            <a:stCxn id="2273" idx="6"/>
            <a:endCxn id="2284"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2370" name="Google Shape;2370;p29"/>
          <p:cNvCxnSpPr>
            <a:stCxn id="2274"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2371" name="Google Shape;2371;p29"/>
          <p:cNvCxnSpPr>
            <a:stCxn id="2274"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2372" name="Google Shape;2372;p29"/>
          <p:cNvCxnSpPr>
            <a:stCxn id="2274"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2373" name="Google Shape;2373;p29"/>
          <p:cNvCxnSpPr>
            <a:stCxn id="2274"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2374" name="Google Shape;2374;p29"/>
          <p:cNvCxnSpPr>
            <a:stCxn id="2274"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2375" name="Google Shape;2375;p29"/>
          <p:cNvCxnSpPr>
            <a:stCxn id="2274" idx="6"/>
            <a:endCxn id="2281"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2376" name="Google Shape;2376;p29"/>
          <p:cNvCxnSpPr>
            <a:stCxn id="2274" idx="6"/>
            <a:endCxn id="2282"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2377" name="Google Shape;2377;p29"/>
          <p:cNvCxnSpPr>
            <a:stCxn id="2274" idx="6"/>
            <a:endCxn id="2283"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2378" name="Google Shape;2378;p29"/>
          <p:cNvCxnSpPr>
            <a:stCxn id="2274" idx="6"/>
            <a:endCxn id="2284"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2379" name="Google Shape;2379;p29"/>
          <p:cNvCxnSpPr>
            <a:stCxn id="2265"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2380" name="Google Shape;2380;p29"/>
          <p:cNvCxnSpPr>
            <a:stCxn id="2265"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2381" name="Google Shape;2381;p29"/>
          <p:cNvCxnSpPr>
            <a:stCxn id="2265"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2382" name="Google Shape;2382;p29"/>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2383" name="Google Shape;2383;p29"/>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2384" name="Google Shape;2384;p29"/>
          <p:cNvCxnSpPr>
            <a:stCxn id="2265" idx="6"/>
            <a:endCxn id="2281"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2385" name="Google Shape;2385;p29"/>
          <p:cNvCxnSpPr>
            <a:stCxn id="2265" idx="6"/>
            <a:endCxn id="2282"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2386" name="Google Shape;2386;p29"/>
          <p:cNvCxnSpPr>
            <a:stCxn id="2265" idx="6"/>
            <a:endCxn id="2283"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2387" name="Google Shape;2387;p29"/>
          <p:cNvCxnSpPr>
            <a:stCxn id="2265" idx="6"/>
            <a:endCxn id="2284"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2388" name="Google Shape;2388;p29"/>
          <p:cNvCxnSpPr>
            <a:endCxn id="2286"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2389" name="Google Shape;2389;p29"/>
          <p:cNvCxnSpPr>
            <a:endCxn id="2285"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2390" name="Google Shape;2390;p29"/>
          <p:cNvCxnSpPr>
            <a:endCxn id="2287"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2391" name="Google Shape;2391;p29"/>
          <p:cNvCxnSpPr>
            <a:endCxn id="2288"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2392" name="Google Shape;2392;p29"/>
          <p:cNvCxnSpPr>
            <a:endCxn id="2289"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2393" name="Google Shape;2393;p29"/>
          <p:cNvCxnSpPr>
            <a:endCxn id="2290"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2394" name="Google Shape;2394;p29"/>
          <p:cNvCxnSpPr>
            <a:endCxn id="2291"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2395" name="Google Shape;2395;p29"/>
          <p:cNvCxnSpPr>
            <a:endCxn id="2292"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2396" name="Google Shape;2396;p29"/>
          <p:cNvCxnSpPr>
            <a:endCxn id="2293"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2397" name="Google Shape;2397;p29"/>
          <p:cNvCxnSpPr>
            <a:endCxn id="2286"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2398" name="Google Shape;2398;p29"/>
          <p:cNvCxnSpPr>
            <a:endCxn id="2285"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2399" name="Google Shape;2399;p29"/>
          <p:cNvCxnSpPr>
            <a:endCxn id="2287"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2400" name="Google Shape;2400;p29"/>
          <p:cNvCxnSpPr>
            <a:endCxn id="2288"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2401" name="Google Shape;2401;p29"/>
          <p:cNvCxnSpPr>
            <a:endCxn id="2289"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2402" name="Google Shape;2402;p29"/>
          <p:cNvCxnSpPr>
            <a:endCxn id="2290"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2403" name="Google Shape;2403;p29"/>
          <p:cNvCxnSpPr>
            <a:endCxn id="2291"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2404" name="Google Shape;2404;p29"/>
          <p:cNvCxnSpPr>
            <a:endCxn id="2291"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2405" name="Google Shape;2405;p29"/>
          <p:cNvCxnSpPr>
            <a:endCxn id="2292"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2406" name="Google Shape;2406;p29"/>
          <p:cNvCxnSpPr>
            <a:endCxn id="2293"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2407" name="Google Shape;2407;p29"/>
          <p:cNvCxnSpPr>
            <a:endCxn id="2286"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2408" name="Google Shape;2408;p29"/>
          <p:cNvCxnSpPr>
            <a:endCxn id="2285"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2409" name="Google Shape;2409;p29"/>
          <p:cNvCxnSpPr>
            <a:endCxn id="2287"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2410" name="Google Shape;2410;p29"/>
          <p:cNvCxnSpPr>
            <a:endCxn id="2288"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2411" name="Google Shape;2411;p29"/>
          <p:cNvCxnSpPr>
            <a:endCxn id="2289"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2412" name="Google Shape;2412;p29"/>
          <p:cNvCxnSpPr>
            <a:endCxn id="2290"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2413" name="Google Shape;2413;p29"/>
          <p:cNvCxnSpPr>
            <a:endCxn id="2291"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2414" name="Google Shape;2414;p29"/>
          <p:cNvCxnSpPr>
            <a:endCxn id="2292"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2415" name="Google Shape;2415;p29"/>
          <p:cNvCxnSpPr>
            <a:endCxn id="2293"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2416" name="Google Shape;2416;p29"/>
          <p:cNvCxnSpPr>
            <a:endCxn id="2286"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2417" name="Google Shape;2417;p29"/>
          <p:cNvCxnSpPr>
            <a:endCxn id="2285"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2418" name="Google Shape;2418;p29"/>
          <p:cNvCxnSpPr>
            <a:endCxn id="2287"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2419" name="Google Shape;2419;p29"/>
          <p:cNvCxnSpPr>
            <a:endCxn id="2288"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2420" name="Google Shape;2420;p29"/>
          <p:cNvCxnSpPr>
            <a:endCxn id="2289"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2421" name="Google Shape;2421;p29"/>
          <p:cNvCxnSpPr>
            <a:endCxn id="2290"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2422" name="Google Shape;2422;p29"/>
          <p:cNvCxnSpPr>
            <a:endCxn id="2291"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2423" name="Google Shape;2423;p29"/>
          <p:cNvCxnSpPr>
            <a:endCxn id="2292"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2424" name="Google Shape;2424;p29"/>
          <p:cNvCxnSpPr>
            <a:endCxn id="2293"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2425" name="Google Shape;2425;p29"/>
          <p:cNvCxnSpPr>
            <a:endCxn id="2286"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2426" name="Google Shape;2426;p29"/>
          <p:cNvCxnSpPr>
            <a:endCxn id="2285"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2427" name="Google Shape;2427;p29"/>
          <p:cNvCxnSpPr>
            <a:stCxn id="2280" idx="6"/>
            <a:endCxn id="2287"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428" name="Google Shape;2428;p29"/>
          <p:cNvCxnSpPr>
            <a:endCxn id="2288"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2429" name="Google Shape;2429;p29"/>
          <p:cNvCxnSpPr>
            <a:endCxn id="2289"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2430" name="Google Shape;2430;p29"/>
          <p:cNvCxnSpPr>
            <a:endCxn id="2290"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2431" name="Google Shape;2431;p29"/>
          <p:cNvCxnSpPr>
            <a:endCxn id="2291"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2432" name="Google Shape;2432;p29"/>
          <p:cNvCxnSpPr>
            <a:endCxn id="2292"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2433" name="Google Shape;2433;p29"/>
          <p:cNvCxnSpPr>
            <a:endCxn id="2293"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2434" name="Google Shape;2434;p29"/>
          <p:cNvCxnSpPr>
            <a:stCxn id="2281" idx="6"/>
            <a:endCxn id="2286"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2435" name="Google Shape;2435;p29"/>
          <p:cNvCxnSpPr>
            <a:stCxn id="2281" idx="6"/>
            <a:endCxn id="2285"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2436" name="Google Shape;2436;p29"/>
          <p:cNvCxnSpPr>
            <a:stCxn id="2281" idx="6"/>
            <a:endCxn id="2287"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437" name="Google Shape;2437;p29"/>
          <p:cNvCxnSpPr>
            <a:stCxn id="2281" idx="6"/>
            <a:endCxn id="2288"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2438" name="Google Shape;2438;p29"/>
          <p:cNvCxnSpPr>
            <a:stCxn id="2281" idx="6"/>
            <a:endCxn id="2289"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2439" name="Google Shape;2439;p29"/>
          <p:cNvCxnSpPr>
            <a:stCxn id="2281" idx="6"/>
            <a:endCxn id="2290"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440" name="Google Shape;2440;p29"/>
          <p:cNvCxnSpPr>
            <a:stCxn id="2281" idx="6"/>
            <a:endCxn id="2291"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441" name="Google Shape;2441;p29"/>
          <p:cNvCxnSpPr>
            <a:stCxn id="2281" idx="6"/>
            <a:endCxn id="2292"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442" name="Google Shape;2442;p29"/>
          <p:cNvCxnSpPr>
            <a:stCxn id="2281" idx="6"/>
            <a:endCxn id="2293"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2443" name="Google Shape;2443;p29"/>
          <p:cNvCxnSpPr>
            <a:stCxn id="2282" idx="6"/>
            <a:endCxn id="2286"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2444" name="Google Shape;2444;p29"/>
          <p:cNvCxnSpPr>
            <a:stCxn id="2282" idx="6"/>
            <a:endCxn id="2285"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2445" name="Google Shape;2445;p29"/>
          <p:cNvCxnSpPr>
            <a:stCxn id="2282" idx="6"/>
            <a:endCxn id="2287"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446" name="Google Shape;2446;p29"/>
          <p:cNvCxnSpPr>
            <a:stCxn id="2282" idx="6"/>
            <a:endCxn id="2288"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447" name="Google Shape;2447;p29"/>
          <p:cNvCxnSpPr>
            <a:stCxn id="2282" idx="6"/>
            <a:endCxn id="2289"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2448" name="Google Shape;2448;p29"/>
          <p:cNvCxnSpPr>
            <a:stCxn id="2282" idx="6"/>
            <a:endCxn id="2290"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449" name="Google Shape;2449;p29"/>
          <p:cNvCxnSpPr>
            <a:stCxn id="2282" idx="6"/>
            <a:endCxn id="2291"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450" name="Google Shape;2450;p29"/>
          <p:cNvCxnSpPr>
            <a:stCxn id="2282" idx="6"/>
            <a:endCxn id="2292"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2451" name="Google Shape;2451;p29"/>
          <p:cNvCxnSpPr>
            <a:stCxn id="2282" idx="6"/>
            <a:endCxn id="2293"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2452" name="Google Shape;2452;p29"/>
          <p:cNvCxnSpPr>
            <a:stCxn id="2283" idx="6"/>
            <a:endCxn id="2286"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2453" name="Google Shape;2453;p29"/>
          <p:cNvCxnSpPr>
            <a:stCxn id="2283" idx="6"/>
            <a:endCxn id="2285"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2454" name="Google Shape;2454;p29"/>
          <p:cNvCxnSpPr>
            <a:stCxn id="2283" idx="6"/>
            <a:endCxn id="2287"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2455" name="Google Shape;2455;p29"/>
          <p:cNvCxnSpPr>
            <a:stCxn id="2283" idx="6"/>
            <a:endCxn id="2288"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456" name="Google Shape;2456;p29"/>
          <p:cNvCxnSpPr>
            <a:stCxn id="2283" idx="6"/>
            <a:endCxn id="2289"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457" name="Google Shape;2457;p29"/>
          <p:cNvCxnSpPr>
            <a:stCxn id="2283" idx="6"/>
            <a:endCxn id="2290"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458" name="Google Shape;2458;p29"/>
          <p:cNvCxnSpPr>
            <a:stCxn id="2283" idx="6"/>
            <a:endCxn id="2291"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459" name="Google Shape;2459;p29"/>
          <p:cNvCxnSpPr>
            <a:stCxn id="2283" idx="6"/>
            <a:endCxn id="2292"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460" name="Google Shape;2460;p29"/>
          <p:cNvCxnSpPr>
            <a:stCxn id="2283" idx="6"/>
            <a:endCxn id="2293"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461" name="Google Shape;2461;p29"/>
          <p:cNvCxnSpPr>
            <a:stCxn id="2284" idx="6"/>
            <a:endCxn id="2286"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2462" name="Google Shape;2462;p29"/>
          <p:cNvCxnSpPr>
            <a:stCxn id="2284" idx="6"/>
            <a:endCxn id="2285"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2463" name="Google Shape;2463;p29"/>
          <p:cNvCxnSpPr>
            <a:stCxn id="2284" idx="6"/>
            <a:endCxn id="2287"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2464" name="Google Shape;2464;p29"/>
          <p:cNvCxnSpPr>
            <a:stCxn id="2284" idx="6"/>
            <a:endCxn id="2288"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2465" name="Google Shape;2465;p29"/>
          <p:cNvCxnSpPr>
            <a:stCxn id="2284" idx="6"/>
            <a:endCxn id="2289"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466" name="Google Shape;2466;p29"/>
          <p:cNvCxnSpPr>
            <a:stCxn id="2284" idx="6"/>
            <a:endCxn id="2290"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2467" name="Google Shape;2467;p29"/>
          <p:cNvCxnSpPr>
            <a:stCxn id="2284" idx="6"/>
            <a:endCxn id="2291"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468" name="Google Shape;2468;p29"/>
          <p:cNvCxnSpPr>
            <a:stCxn id="2284" idx="6"/>
            <a:endCxn id="2292"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469" name="Google Shape;2469;p29"/>
          <p:cNvCxnSpPr>
            <a:stCxn id="2284" idx="6"/>
            <a:endCxn id="2293"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2470" name="Google Shape;2470;p29"/>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9"/>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9"/>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9"/>
          <p:cNvSpPr/>
          <p:nvPr/>
        </p:nvSpPr>
        <p:spPr>
          <a:xfrm>
            <a:off x="4986375" y="23914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9"/>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9"/>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9"/>
          <p:cNvSpPr/>
          <p:nvPr/>
        </p:nvSpPr>
        <p:spPr>
          <a:xfrm>
            <a:off x="4986375" y="3772788"/>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9"/>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9"/>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9" name="Google Shape;2479;p29"/>
          <p:cNvCxnSpPr>
            <a:stCxn id="2286" idx="6"/>
            <a:endCxn id="2470"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2480" name="Google Shape;2480;p29"/>
          <p:cNvCxnSpPr>
            <a:stCxn id="2286" idx="6"/>
            <a:endCxn id="2471"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2481" name="Google Shape;2481;p29"/>
          <p:cNvCxnSpPr>
            <a:stCxn id="2286" idx="6"/>
            <a:endCxn id="2473"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2482" name="Google Shape;2482;p29"/>
          <p:cNvCxnSpPr>
            <a:stCxn id="2286" idx="6"/>
            <a:endCxn id="2474"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2483" name="Google Shape;2483;p29"/>
          <p:cNvCxnSpPr>
            <a:stCxn id="2286"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2484" name="Google Shape;2484;p29"/>
          <p:cNvCxnSpPr>
            <a:stCxn id="2286" idx="6"/>
            <a:endCxn id="2475"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2485" name="Google Shape;2485;p29"/>
          <p:cNvCxnSpPr>
            <a:stCxn id="2286" idx="6"/>
            <a:endCxn id="2476"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2486" name="Google Shape;2486;p29"/>
          <p:cNvCxnSpPr>
            <a:stCxn id="2286" idx="6"/>
            <a:endCxn id="2477"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2487" name="Google Shape;2487;p29"/>
          <p:cNvCxnSpPr>
            <a:stCxn id="2286" idx="6"/>
            <a:endCxn id="2478"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2488" name="Google Shape;2488;p29"/>
          <p:cNvCxnSpPr>
            <a:stCxn id="2286" idx="6"/>
            <a:endCxn id="2472"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2489" name="Google Shape;2489;p29"/>
          <p:cNvCxnSpPr>
            <a:stCxn id="2285" idx="6"/>
            <a:endCxn id="2470"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2490" name="Google Shape;2490;p29"/>
          <p:cNvCxnSpPr>
            <a:stCxn id="2285" idx="6"/>
            <a:endCxn id="2471"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2491" name="Google Shape;2491;p29"/>
          <p:cNvCxnSpPr>
            <a:stCxn id="2285" idx="6"/>
            <a:endCxn id="2473"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2492" name="Google Shape;2492;p29"/>
          <p:cNvCxnSpPr>
            <a:endCxn id="2474"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2493" name="Google Shape;2493;p29"/>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2494" name="Google Shape;2494;p29"/>
          <p:cNvCxnSpPr>
            <a:stCxn id="2285" idx="6"/>
            <a:endCxn id="2475"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2495" name="Google Shape;2495;p29"/>
          <p:cNvCxnSpPr>
            <a:stCxn id="2285" idx="6"/>
            <a:endCxn id="2476"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2496" name="Google Shape;2496;p29"/>
          <p:cNvCxnSpPr>
            <a:stCxn id="2286" idx="5"/>
            <a:endCxn id="2477"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2497" name="Google Shape;2497;p29"/>
          <p:cNvCxnSpPr>
            <a:endCxn id="2478"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2498" name="Google Shape;2498;p29"/>
          <p:cNvCxnSpPr>
            <a:stCxn id="2285" idx="6"/>
            <a:endCxn id="2472"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2499" name="Google Shape;2499;p29"/>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9"/>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2501" name="Google Shape;2501;p29"/>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502" name="Google Shape;2502;p29"/>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sp>
        <p:nvSpPr>
          <p:cNvPr id="2503" name="Google Shape;2503;p29"/>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9"/>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neuron</a:t>
            </a:r>
            <a:endParaRPr/>
          </a:p>
        </p:txBody>
      </p:sp>
      <p:cxnSp>
        <p:nvCxnSpPr>
          <p:cNvPr id="2505" name="Google Shape;2505;p29"/>
          <p:cNvCxnSpPr>
            <a:stCxn id="2287" idx="6"/>
            <a:endCxn id="2470"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2506" name="Google Shape;2506;p29"/>
          <p:cNvCxnSpPr>
            <a:stCxn id="2287" idx="6"/>
            <a:endCxn id="2471"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2507" name="Google Shape;2507;p29"/>
          <p:cNvCxnSpPr>
            <a:stCxn id="2287" idx="6"/>
            <a:endCxn id="2473"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2508" name="Google Shape;2508;p29"/>
          <p:cNvCxnSpPr>
            <a:stCxn id="2287" idx="6"/>
            <a:endCxn id="2474"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2509" name="Google Shape;2509;p29"/>
          <p:cNvCxnSpPr>
            <a:stCxn id="2287"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2510" name="Google Shape;2510;p29"/>
          <p:cNvCxnSpPr>
            <a:stCxn id="2288" idx="6"/>
            <a:endCxn id="2470"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2511" name="Google Shape;2511;p29"/>
          <p:cNvCxnSpPr>
            <a:stCxn id="2288" idx="6"/>
            <a:endCxn id="2471"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2512" name="Google Shape;2512;p29"/>
          <p:cNvCxnSpPr>
            <a:stCxn id="2288" idx="6"/>
            <a:endCxn id="2473"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2513" name="Google Shape;2513;p29"/>
          <p:cNvCxnSpPr>
            <a:stCxn id="2288" idx="6"/>
            <a:endCxn id="2474"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2514" name="Google Shape;2514;p29"/>
          <p:cNvCxnSpPr>
            <a:stCxn id="2288"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2515" name="Google Shape;2515;p29"/>
          <p:cNvCxnSpPr>
            <a:stCxn id="2288" idx="6"/>
            <a:endCxn id="2475"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2516" name="Google Shape;2516;p29"/>
          <p:cNvCxnSpPr>
            <a:stCxn id="2288" idx="6"/>
            <a:endCxn id="2476"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2517" name="Google Shape;2517;p29"/>
          <p:cNvCxnSpPr>
            <a:endCxn id="2477"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2518" name="Google Shape;2518;p29"/>
          <p:cNvCxnSpPr>
            <a:stCxn id="2288" idx="6"/>
            <a:endCxn id="2478"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2519" name="Google Shape;2519;p29"/>
          <p:cNvCxnSpPr>
            <a:endCxn id="2472"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2520" name="Google Shape;2520;p29"/>
          <p:cNvCxnSpPr>
            <a:stCxn id="2289" idx="6"/>
            <a:endCxn id="2470"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2521" name="Google Shape;2521;p29"/>
          <p:cNvCxnSpPr>
            <a:stCxn id="2289" idx="6"/>
            <a:endCxn id="2471"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2522" name="Google Shape;2522;p29"/>
          <p:cNvCxnSpPr>
            <a:stCxn id="2289" idx="6"/>
            <a:endCxn id="2474"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2523" name="Google Shape;2523;p29"/>
          <p:cNvCxnSpPr>
            <a:stCxn id="2289" idx="6"/>
            <a:endCxn id="2289"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2524" name="Google Shape;2524;p29"/>
          <p:cNvCxnSpPr>
            <a:stCxn id="2289"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2525" name="Google Shape;2525;p29"/>
          <p:cNvCxnSpPr>
            <a:stCxn id="2289" idx="6"/>
            <a:endCxn id="2475"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2526" name="Google Shape;2526;p29"/>
          <p:cNvCxnSpPr>
            <a:stCxn id="2289" idx="6"/>
            <a:endCxn id="2476"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2527" name="Google Shape;2527;p29"/>
          <p:cNvCxnSpPr>
            <a:stCxn id="2289" idx="6"/>
            <a:endCxn id="2477"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2528" name="Google Shape;2528;p29"/>
          <p:cNvCxnSpPr>
            <a:stCxn id="2289" idx="6"/>
            <a:endCxn id="2478"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2529" name="Google Shape;2529;p29"/>
          <p:cNvCxnSpPr>
            <a:stCxn id="2289" idx="6"/>
            <a:endCxn id="2472"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2530" name="Google Shape;2530;p29"/>
          <p:cNvCxnSpPr>
            <a:stCxn id="2290" idx="6"/>
            <a:endCxn id="2470"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2531" name="Google Shape;2531;p29"/>
          <p:cNvCxnSpPr>
            <a:stCxn id="2290" idx="6"/>
            <a:endCxn id="2471"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2532" name="Google Shape;2532;p29"/>
          <p:cNvCxnSpPr>
            <a:stCxn id="2290" idx="6"/>
            <a:endCxn id="2473"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2533" name="Google Shape;2533;p29"/>
          <p:cNvCxnSpPr>
            <a:stCxn id="2290" idx="6"/>
            <a:endCxn id="2474"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2534" name="Google Shape;2534;p29"/>
          <p:cNvCxnSpPr>
            <a:stCxn id="2290"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2535" name="Google Shape;2535;p29"/>
          <p:cNvCxnSpPr>
            <a:stCxn id="2290" idx="6"/>
            <a:endCxn id="2475"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2536" name="Google Shape;2536;p29"/>
          <p:cNvCxnSpPr>
            <a:stCxn id="2290" idx="6"/>
            <a:endCxn id="2476"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2537" name="Google Shape;2537;p29"/>
          <p:cNvCxnSpPr>
            <a:stCxn id="2290" idx="6"/>
            <a:endCxn id="2477"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2538" name="Google Shape;2538;p29"/>
          <p:cNvCxnSpPr>
            <a:stCxn id="2290" idx="6"/>
            <a:endCxn id="2478"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2539" name="Google Shape;2539;p29"/>
          <p:cNvCxnSpPr>
            <a:stCxn id="2290" idx="6"/>
            <a:endCxn id="2472"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2540" name="Google Shape;2540;p29"/>
          <p:cNvCxnSpPr>
            <a:stCxn id="2291" idx="6"/>
            <a:endCxn id="2470"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2541" name="Google Shape;2541;p29"/>
          <p:cNvCxnSpPr>
            <a:stCxn id="2291" idx="6"/>
            <a:endCxn id="2471"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2542" name="Google Shape;2542;p29"/>
          <p:cNvCxnSpPr>
            <a:stCxn id="2291" idx="6"/>
            <a:endCxn id="2473"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2543" name="Google Shape;2543;p29"/>
          <p:cNvCxnSpPr>
            <a:stCxn id="2291" idx="6"/>
            <a:endCxn id="2474"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2544" name="Google Shape;2544;p29"/>
          <p:cNvCxnSpPr>
            <a:stCxn id="2291"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2545" name="Google Shape;2545;p29"/>
          <p:cNvCxnSpPr>
            <a:stCxn id="2291" idx="6"/>
            <a:endCxn id="2475"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2546" name="Google Shape;2546;p29"/>
          <p:cNvCxnSpPr>
            <a:stCxn id="2291" idx="6"/>
            <a:endCxn id="2476"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2547" name="Google Shape;2547;p29"/>
          <p:cNvCxnSpPr>
            <a:stCxn id="2291" idx="6"/>
            <a:endCxn id="2477"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2548" name="Google Shape;2548;p29"/>
          <p:cNvCxnSpPr>
            <a:stCxn id="2291" idx="6"/>
            <a:endCxn id="2478"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2549" name="Google Shape;2549;p29"/>
          <p:cNvCxnSpPr>
            <a:stCxn id="2291" idx="6"/>
            <a:endCxn id="2472"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2550" name="Google Shape;2550;p29"/>
          <p:cNvCxnSpPr>
            <a:stCxn id="2292" idx="6"/>
            <a:endCxn id="2470"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2551" name="Google Shape;2551;p29"/>
          <p:cNvCxnSpPr>
            <a:stCxn id="2292" idx="6"/>
            <a:endCxn id="2471"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2552" name="Google Shape;2552;p29"/>
          <p:cNvCxnSpPr>
            <a:stCxn id="2292" idx="6"/>
            <a:endCxn id="2473"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2553" name="Google Shape;2553;p29"/>
          <p:cNvCxnSpPr>
            <a:stCxn id="2292" idx="6"/>
            <a:endCxn id="2474"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2554" name="Google Shape;2554;p29"/>
          <p:cNvCxnSpPr>
            <a:stCxn id="2292"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2555" name="Google Shape;2555;p29"/>
          <p:cNvCxnSpPr>
            <a:stCxn id="2292" idx="6"/>
            <a:endCxn id="2475"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2556" name="Google Shape;2556;p29"/>
          <p:cNvCxnSpPr>
            <a:stCxn id="2292" idx="6"/>
            <a:endCxn id="2476"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2557" name="Google Shape;2557;p29"/>
          <p:cNvCxnSpPr>
            <a:stCxn id="2292" idx="6"/>
            <a:endCxn id="2477"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2558" name="Google Shape;2558;p29"/>
          <p:cNvCxnSpPr>
            <a:stCxn id="2292" idx="6"/>
            <a:endCxn id="2478"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2559" name="Google Shape;2559;p29"/>
          <p:cNvCxnSpPr>
            <a:stCxn id="2292" idx="6"/>
            <a:endCxn id="2472"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2560" name="Google Shape;2560;p29"/>
          <p:cNvCxnSpPr>
            <a:stCxn id="2293" idx="6"/>
            <a:endCxn id="2470"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2561" name="Google Shape;2561;p29"/>
          <p:cNvCxnSpPr>
            <a:stCxn id="2293" idx="6"/>
            <a:endCxn id="2471"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2562" name="Google Shape;2562;p29"/>
          <p:cNvCxnSpPr>
            <a:stCxn id="2293" idx="6"/>
            <a:endCxn id="2473"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2563" name="Google Shape;2563;p29"/>
          <p:cNvCxnSpPr>
            <a:stCxn id="2293" idx="6"/>
            <a:endCxn id="2474"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2564" name="Google Shape;2564;p29"/>
          <p:cNvCxnSpPr>
            <a:stCxn id="2293"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2565" name="Google Shape;2565;p29"/>
          <p:cNvCxnSpPr>
            <a:stCxn id="2293" idx="6"/>
            <a:endCxn id="2475"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2566" name="Google Shape;2566;p29"/>
          <p:cNvCxnSpPr>
            <a:stCxn id="2477" idx="2"/>
            <a:endCxn id="2476"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2567" name="Google Shape;2567;p29"/>
          <p:cNvCxnSpPr>
            <a:stCxn id="2293" idx="6"/>
            <a:endCxn id="2477"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2568" name="Google Shape;2568;p29"/>
          <p:cNvCxnSpPr>
            <a:stCxn id="2293" idx="6"/>
            <a:endCxn id="2478"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2569" name="Google Shape;2569;p29"/>
          <p:cNvCxnSpPr>
            <a:stCxn id="2293" idx="6"/>
            <a:endCxn id="2472"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2570" name="Google Shape;2570;p29"/>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571" name="Google Shape;2571;p29"/>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2572" name="Google Shape;2572;p29"/>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573" name="Google Shape;2573;p29"/>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2574" name="Google Shape;2574;p29"/>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575" name="Google Shape;2575;p29"/>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576" name="Google Shape;2576;p29"/>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577" name="Google Shape;2577;p29"/>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578" name="Google Shape;2578;p29"/>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579" name="Google Shape;2579;p29"/>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580" name="Google Shape;2580;p29"/>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581" name="Google Shape;2581;p29"/>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2582" name="Google Shape;2582;p29"/>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2583" name="Google Shape;2583;p29"/>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584" name="Google Shape;2584;p29"/>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585" name="Google Shape;2585;p29"/>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txBox="1"/>
          <p:nvPr>
            <p:ph idx="4294967295" type="title"/>
          </p:nvPr>
        </p:nvSpPr>
        <p:spPr>
          <a:xfrm>
            <a:off x="275450" y="-5125"/>
            <a:ext cx="84444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And in this example</a:t>
            </a:r>
            <a:r>
              <a:rPr lang="en" sz="1800">
                <a:solidFill>
                  <a:srgbClr val="000000"/>
                </a:solidFill>
                <a:latin typeface="Lato"/>
                <a:ea typeface="Lato"/>
                <a:cs typeface="Lato"/>
                <a:sym typeface="Lato"/>
              </a:rPr>
              <a:t> the “activations” for a 7 digit propagate through the middle layers in a manner that the 7 output neuron gets the highest activation.  So the input 784 pixel values causes a ripple effect that somehow makes the 7 output the highest.   </a:t>
            </a:r>
            <a:endParaRPr sz="2500">
              <a:solidFill>
                <a:srgbClr val="000000"/>
              </a:solidFill>
              <a:latin typeface="Lato"/>
              <a:ea typeface="Lato"/>
              <a:cs typeface="Lato"/>
              <a:sym typeface="Lato"/>
            </a:endParaRPr>
          </a:p>
        </p:txBody>
      </p:sp>
      <p:pic>
        <p:nvPicPr>
          <p:cNvPr id="2587" name="Google Shape;2587;p29"/>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591" name="Shape 2591"/>
        <p:cNvGrpSpPr/>
        <p:nvPr/>
      </p:nvGrpSpPr>
      <p:grpSpPr>
        <a:xfrm>
          <a:off x="0" y="0"/>
          <a:ext cx="0" cy="0"/>
          <a:chOff x="0" y="0"/>
          <a:chExt cx="0" cy="0"/>
        </a:xfrm>
      </p:grpSpPr>
      <p:sp>
        <p:nvSpPr>
          <p:cNvPr id="2592" name="Google Shape;2592;p30"/>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0"/>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0"/>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595" name="Google Shape;2595;p30"/>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2596" name="Google Shape;2596;p30"/>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0"/>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0"/>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0"/>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0"/>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0"/>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0"/>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0"/>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0"/>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0"/>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0"/>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0"/>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0"/>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0"/>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0"/>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0"/>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0"/>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0"/>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0"/>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0"/>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0"/>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0"/>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0"/>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0"/>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0"/>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0"/>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0"/>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0"/>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0"/>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0"/>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6" name="Google Shape;2626;p30"/>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2627" name="Google Shape;2627;p30"/>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2628" name="Google Shape;2628;p30"/>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2629" name="Google Shape;2629;p30"/>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2630" name="Google Shape;2630;p30"/>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2631" name="Google Shape;2631;p30"/>
          <p:cNvCxnSpPr>
            <a:endCxn id="2613"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2632" name="Google Shape;2632;p30"/>
          <p:cNvCxnSpPr>
            <a:endCxn id="2614"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2633" name="Google Shape;2633;p30"/>
          <p:cNvCxnSpPr>
            <a:endCxn id="2615"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2634" name="Google Shape;2634;p30"/>
          <p:cNvCxnSpPr>
            <a:endCxn id="2616"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2635" name="Google Shape;2635;p30"/>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2636" name="Google Shape;2636;p30"/>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2637" name="Google Shape;2637;p30"/>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2638" name="Google Shape;2638;p30"/>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2639" name="Google Shape;2639;p30"/>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2640" name="Google Shape;2640;p30"/>
          <p:cNvCxnSpPr>
            <a:endCxn id="2613"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2641" name="Google Shape;2641;p30"/>
          <p:cNvCxnSpPr>
            <a:endCxn id="2614"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2642" name="Google Shape;2642;p30"/>
          <p:cNvCxnSpPr>
            <a:endCxn id="2615"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2643" name="Google Shape;2643;p30"/>
          <p:cNvCxnSpPr>
            <a:endCxn id="2616"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2644" name="Google Shape;2644;p30"/>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2645" name="Google Shape;2645;p30"/>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2646" name="Google Shape;2646;p30"/>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2647" name="Google Shape;2647;p30"/>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2648" name="Google Shape;2648;p30"/>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2649" name="Google Shape;2649;p30"/>
          <p:cNvCxnSpPr>
            <a:endCxn id="2613"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2650" name="Google Shape;2650;p30"/>
          <p:cNvCxnSpPr>
            <a:endCxn id="2614"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2651" name="Google Shape;2651;p30"/>
          <p:cNvCxnSpPr>
            <a:endCxn id="2615"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2652" name="Google Shape;2652;p30"/>
          <p:cNvCxnSpPr>
            <a:endCxn id="2616"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2653" name="Google Shape;2653;p30"/>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2654" name="Google Shape;2654;p30"/>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2655" name="Google Shape;2655;p30"/>
          <p:cNvCxnSpPr>
            <a:endCxn id="2613"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2656" name="Google Shape;2656;p30"/>
          <p:cNvCxnSpPr>
            <a:endCxn id="2616"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2657" name="Google Shape;2657;p30"/>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2658" name="Google Shape;2658;p30"/>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2659" name="Google Shape;2659;p30"/>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2660" name="Google Shape;2660;p30"/>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2661" name="Google Shape;2661;p30"/>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2662" name="Google Shape;2662;p30"/>
          <p:cNvCxnSpPr>
            <a:endCxn id="2613"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2663" name="Google Shape;2663;p30"/>
          <p:cNvCxnSpPr>
            <a:endCxn id="2614"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2664" name="Google Shape;2664;p30"/>
          <p:cNvCxnSpPr>
            <a:endCxn id="2615"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2665" name="Google Shape;2665;p30"/>
          <p:cNvCxnSpPr>
            <a:endCxn id="2616"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2666" name="Google Shape;2666;p30"/>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2667" name="Google Shape;2667;p30"/>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2668" name="Google Shape;2668;p30"/>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2669" name="Google Shape;2669;p30"/>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2670" name="Google Shape;2670;p30"/>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2671" name="Google Shape;2671;p30"/>
          <p:cNvCxnSpPr>
            <a:endCxn id="2613"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2672" name="Google Shape;2672;p30"/>
          <p:cNvCxnSpPr>
            <a:endCxn id="2614"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2673" name="Google Shape;2673;p30"/>
          <p:cNvCxnSpPr>
            <a:endCxn id="2615"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2674" name="Google Shape;2674;p30"/>
          <p:cNvCxnSpPr>
            <a:endCxn id="2616"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2675" name="Google Shape;2675;p30"/>
          <p:cNvCxnSpPr>
            <a:stCxn id="2603"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2676" name="Google Shape;2676;p30"/>
          <p:cNvCxnSpPr>
            <a:stCxn id="2603"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2677" name="Google Shape;2677;p30"/>
          <p:cNvCxnSpPr>
            <a:stCxn id="2603"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2678" name="Google Shape;2678;p30"/>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2679" name="Google Shape;2679;p30"/>
          <p:cNvCxnSpPr>
            <a:stCxn id="2603"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2680" name="Google Shape;2680;p30"/>
          <p:cNvCxnSpPr>
            <a:stCxn id="2603" idx="6"/>
            <a:endCxn id="2613"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2681" name="Google Shape;2681;p30"/>
          <p:cNvCxnSpPr>
            <a:stCxn id="2603" idx="6"/>
            <a:endCxn id="2614"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2682" name="Google Shape;2682;p30"/>
          <p:cNvCxnSpPr>
            <a:endCxn id="2615"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2683" name="Google Shape;2683;p30"/>
          <p:cNvCxnSpPr>
            <a:endCxn id="2616"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2684" name="Google Shape;2684;p30"/>
          <p:cNvCxnSpPr>
            <a:stCxn id="2604"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2685" name="Google Shape;2685;p30"/>
          <p:cNvCxnSpPr>
            <a:stCxn id="2604"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2686" name="Google Shape;2686;p30"/>
          <p:cNvCxnSpPr>
            <a:stCxn id="2604"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2687" name="Google Shape;2687;p30"/>
          <p:cNvCxnSpPr>
            <a:stCxn id="2604"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2688" name="Google Shape;2688;p30"/>
          <p:cNvCxnSpPr>
            <a:stCxn id="2604" idx="6"/>
            <a:endCxn id="2612"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2689" name="Google Shape;2689;p30"/>
          <p:cNvCxnSpPr>
            <a:stCxn id="2604" idx="6"/>
            <a:endCxn id="2613"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2690" name="Google Shape;2690;p30"/>
          <p:cNvCxnSpPr>
            <a:stCxn id="2604" idx="6"/>
            <a:endCxn id="2614"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2691" name="Google Shape;2691;p30"/>
          <p:cNvCxnSpPr>
            <a:stCxn id="2604" idx="6"/>
            <a:endCxn id="2615"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2692" name="Google Shape;2692;p30"/>
          <p:cNvCxnSpPr>
            <a:stCxn id="2604" idx="6"/>
            <a:endCxn id="2616"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2693" name="Google Shape;2693;p30"/>
          <p:cNvCxnSpPr>
            <a:stCxn id="2605"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2694" name="Google Shape;2694;p30"/>
          <p:cNvCxnSpPr>
            <a:stCxn id="2605"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2695" name="Google Shape;2695;p30"/>
          <p:cNvCxnSpPr>
            <a:stCxn id="2605"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2696" name="Google Shape;2696;p30"/>
          <p:cNvCxnSpPr>
            <a:stCxn id="2605"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2697" name="Google Shape;2697;p30"/>
          <p:cNvCxnSpPr>
            <a:stCxn id="2605"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2698" name="Google Shape;2698;p30"/>
          <p:cNvCxnSpPr>
            <a:stCxn id="2605" idx="6"/>
            <a:endCxn id="2613"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2699" name="Google Shape;2699;p30"/>
          <p:cNvCxnSpPr>
            <a:stCxn id="2605" idx="6"/>
            <a:endCxn id="2614"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2700" name="Google Shape;2700;p30"/>
          <p:cNvCxnSpPr>
            <a:stCxn id="2605" idx="6"/>
            <a:endCxn id="2615"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2701" name="Google Shape;2701;p30"/>
          <p:cNvCxnSpPr>
            <a:stCxn id="2605" idx="6"/>
            <a:endCxn id="2616"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2702" name="Google Shape;2702;p30"/>
          <p:cNvCxnSpPr>
            <a:stCxn id="2606"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2703" name="Google Shape;2703;p30"/>
          <p:cNvCxnSpPr>
            <a:stCxn id="2606"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2704" name="Google Shape;2704;p30"/>
          <p:cNvCxnSpPr>
            <a:stCxn id="2606"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2705" name="Google Shape;2705;p30"/>
          <p:cNvCxnSpPr>
            <a:stCxn id="2606"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2706" name="Google Shape;2706;p30"/>
          <p:cNvCxnSpPr>
            <a:stCxn id="2606"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2707" name="Google Shape;2707;p30"/>
          <p:cNvCxnSpPr>
            <a:stCxn id="2606" idx="6"/>
            <a:endCxn id="2613"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2708" name="Google Shape;2708;p30"/>
          <p:cNvCxnSpPr>
            <a:stCxn id="2606" idx="6"/>
            <a:endCxn id="2614"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2709" name="Google Shape;2709;p30"/>
          <p:cNvCxnSpPr>
            <a:stCxn id="2606" idx="6"/>
            <a:endCxn id="2615"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2710" name="Google Shape;2710;p30"/>
          <p:cNvCxnSpPr>
            <a:stCxn id="2606" idx="6"/>
            <a:endCxn id="2616"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2711" name="Google Shape;2711;p30"/>
          <p:cNvCxnSpPr>
            <a:stCxn id="2597"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2712" name="Google Shape;2712;p30"/>
          <p:cNvCxnSpPr>
            <a:stCxn id="2597"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2713" name="Google Shape;2713;p30"/>
          <p:cNvCxnSpPr>
            <a:stCxn id="2597"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2714" name="Google Shape;2714;p30"/>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2715" name="Google Shape;2715;p30"/>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2716" name="Google Shape;2716;p30"/>
          <p:cNvCxnSpPr>
            <a:stCxn id="2597" idx="6"/>
            <a:endCxn id="2613"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2717" name="Google Shape;2717;p30"/>
          <p:cNvCxnSpPr>
            <a:stCxn id="2597" idx="6"/>
            <a:endCxn id="2614"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2718" name="Google Shape;2718;p30"/>
          <p:cNvCxnSpPr>
            <a:stCxn id="2597" idx="6"/>
            <a:endCxn id="2615"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2719" name="Google Shape;2719;p30"/>
          <p:cNvCxnSpPr>
            <a:stCxn id="2597" idx="6"/>
            <a:endCxn id="2616"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2720" name="Google Shape;2720;p30"/>
          <p:cNvCxnSpPr>
            <a:endCxn id="2618"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2721" name="Google Shape;2721;p30"/>
          <p:cNvCxnSpPr>
            <a:endCxn id="2617"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2722" name="Google Shape;2722;p30"/>
          <p:cNvCxnSpPr>
            <a:endCxn id="2619"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2723" name="Google Shape;2723;p30"/>
          <p:cNvCxnSpPr>
            <a:endCxn id="2620"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2724" name="Google Shape;2724;p30"/>
          <p:cNvCxnSpPr>
            <a:endCxn id="2621"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2725" name="Google Shape;2725;p30"/>
          <p:cNvCxnSpPr>
            <a:endCxn id="2622"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2726" name="Google Shape;2726;p30"/>
          <p:cNvCxnSpPr>
            <a:endCxn id="2623"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2727" name="Google Shape;2727;p30"/>
          <p:cNvCxnSpPr>
            <a:endCxn id="2624"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2728" name="Google Shape;2728;p30"/>
          <p:cNvCxnSpPr>
            <a:endCxn id="2625"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2729" name="Google Shape;2729;p30"/>
          <p:cNvCxnSpPr>
            <a:endCxn id="2618"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2730" name="Google Shape;2730;p30"/>
          <p:cNvCxnSpPr>
            <a:endCxn id="2617"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2731" name="Google Shape;2731;p30"/>
          <p:cNvCxnSpPr>
            <a:endCxn id="2619"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2732" name="Google Shape;2732;p30"/>
          <p:cNvCxnSpPr>
            <a:endCxn id="2620"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2733" name="Google Shape;2733;p30"/>
          <p:cNvCxnSpPr>
            <a:endCxn id="2621"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2734" name="Google Shape;2734;p30"/>
          <p:cNvCxnSpPr>
            <a:endCxn id="2622"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2735" name="Google Shape;2735;p30"/>
          <p:cNvCxnSpPr>
            <a:endCxn id="2623"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2736" name="Google Shape;2736;p30"/>
          <p:cNvCxnSpPr>
            <a:endCxn id="2623"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2737" name="Google Shape;2737;p30"/>
          <p:cNvCxnSpPr>
            <a:endCxn id="2624"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2738" name="Google Shape;2738;p30"/>
          <p:cNvCxnSpPr>
            <a:endCxn id="2625"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2739" name="Google Shape;2739;p30"/>
          <p:cNvCxnSpPr>
            <a:endCxn id="2618"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2740" name="Google Shape;2740;p30"/>
          <p:cNvCxnSpPr>
            <a:endCxn id="2617"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2741" name="Google Shape;2741;p30"/>
          <p:cNvCxnSpPr>
            <a:endCxn id="2619"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2742" name="Google Shape;2742;p30"/>
          <p:cNvCxnSpPr>
            <a:endCxn id="2620"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2743" name="Google Shape;2743;p30"/>
          <p:cNvCxnSpPr>
            <a:endCxn id="2621"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2744" name="Google Shape;2744;p30"/>
          <p:cNvCxnSpPr>
            <a:endCxn id="2622"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2745" name="Google Shape;2745;p30"/>
          <p:cNvCxnSpPr>
            <a:endCxn id="2623"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2746" name="Google Shape;2746;p30"/>
          <p:cNvCxnSpPr>
            <a:endCxn id="2624"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2747" name="Google Shape;2747;p30"/>
          <p:cNvCxnSpPr>
            <a:endCxn id="2625"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2748" name="Google Shape;2748;p30"/>
          <p:cNvCxnSpPr>
            <a:endCxn id="2618"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2749" name="Google Shape;2749;p30"/>
          <p:cNvCxnSpPr>
            <a:endCxn id="2617"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2750" name="Google Shape;2750;p30"/>
          <p:cNvCxnSpPr>
            <a:endCxn id="2619"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2751" name="Google Shape;2751;p30"/>
          <p:cNvCxnSpPr>
            <a:endCxn id="2620"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2752" name="Google Shape;2752;p30"/>
          <p:cNvCxnSpPr>
            <a:endCxn id="2621"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2753" name="Google Shape;2753;p30"/>
          <p:cNvCxnSpPr>
            <a:endCxn id="2622"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2754" name="Google Shape;2754;p30"/>
          <p:cNvCxnSpPr>
            <a:endCxn id="2623"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2755" name="Google Shape;2755;p30"/>
          <p:cNvCxnSpPr>
            <a:endCxn id="2624"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2756" name="Google Shape;2756;p30"/>
          <p:cNvCxnSpPr>
            <a:endCxn id="2625"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2757" name="Google Shape;2757;p30"/>
          <p:cNvCxnSpPr>
            <a:endCxn id="2618"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2758" name="Google Shape;2758;p30"/>
          <p:cNvCxnSpPr>
            <a:endCxn id="2617"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2759" name="Google Shape;2759;p30"/>
          <p:cNvCxnSpPr>
            <a:stCxn id="2612" idx="6"/>
            <a:endCxn id="2619"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760" name="Google Shape;2760;p30"/>
          <p:cNvCxnSpPr>
            <a:endCxn id="2620"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2761" name="Google Shape;2761;p30"/>
          <p:cNvCxnSpPr>
            <a:endCxn id="2621"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2762" name="Google Shape;2762;p30"/>
          <p:cNvCxnSpPr>
            <a:endCxn id="2622"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2763" name="Google Shape;2763;p30"/>
          <p:cNvCxnSpPr>
            <a:endCxn id="2623"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2764" name="Google Shape;2764;p30"/>
          <p:cNvCxnSpPr>
            <a:endCxn id="2624"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2765" name="Google Shape;2765;p30"/>
          <p:cNvCxnSpPr>
            <a:endCxn id="2625"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2766" name="Google Shape;2766;p30"/>
          <p:cNvCxnSpPr>
            <a:stCxn id="2613" idx="6"/>
            <a:endCxn id="2618"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2767" name="Google Shape;2767;p30"/>
          <p:cNvCxnSpPr>
            <a:stCxn id="2613" idx="6"/>
            <a:endCxn id="2617"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2768" name="Google Shape;2768;p30"/>
          <p:cNvCxnSpPr>
            <a:stCxn id="2613" idx="6"/>
            <a:endCxn id="2619"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769" name="Google Shape;2769;p30"/>
          <p:cNvCxnSpPr>
            <a:stCxn id="2613" idx="6"/>
            <a:endCxn id="2620"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2770" name="Google Shape;2770;p30"/>
          <p:cNvCxnSpPr>
            <a:stCxn id="2613" idx="6"/>
            <a:endCxn id="2621"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2771" name="Google Shape;2771;p30"/>
          <p:cNvCxnSpPr>
            <a:stCxn id="2613" idx="6"/>
            <a:endCxn id="2622"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772" name="Google Shape;2772;p30"/>
          <p:cNvCxnSpPr>
            <a:stCxn id="2613" idx="6"/>
            <a:endCxn id="2623"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773" name="Google Shape;2773;p30"/>
          <p:cNvCxnSpPr>
            <a:stCxn id="2613" idx="6"/>
            <a:endCxn id="2624"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774" name="Google Shape;2774;p30"/>
          <p:cNvCxnSpPr>
            <a:stCxn id="2613" idx="6"/>
            <a:endCxn id="2625"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2775" name="Google Shape;2775;p30"/>
          <p:cNvCxnSpPr>
            <a:stCxn id="2614" idx="6"/>
            <a:endCxn id="2618"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2776" name="Google Shape;2776;p30"/>
          <p:cNvCxnSpPr>
            <a:stCxn id="2614" idx="6"/>
            <a:endCxn id="2617"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2777" name="Google Shape;2777;p30"/>
          <p:cNvCxnSpPr>
            <a:stCxn id="2614" idx="6"/>
            <a:endCxn id="2619"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778" name="Google Shape;2778;p30"/>
          <p:cNvCxnSpPr>
            <a:stCxn id="2614" idx="6"/>
            <a:endCxn id="2620"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779" name="Google Shape;2779;p30"/>
          <p:cNvCxnSpPr>
            <a:stCxn id="2614" idx="6"/>
            <a:endCxn id="2621"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2780" name="Google Shape;2780;p30"/>
          <p:cNvCxnSpPr>
            <a:stCxn id="2614" idx="6"/>
            <a:endCxn id="2622"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781" name="Google Shape;2781;p30"/>
          <p:cNvCxnSpPr>
            <a:stCxn id="2614" idx="6"/>
            <a:endCxn id="2623"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782" name="Google Shape;2782;p30"/>
          <p:cNvCxnSpPr>
            <a:stCxn id="2614" idx="6"/>
            <a:endCxn id="2624"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2783" name="Google Shape;2783;p30"/>
          <p:cNvCxnSpPr>
            <a:stCxn id="2614" idx="6"/>
            <a:endCxn id="2625"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2784" name="Google Shape;2784;p30"/>
          <p:cNvCxnSpPr>
            <a:stCxn id="2615" idx="6"/>
            <a:endCxn id="2618"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2785" name="Google Shape;2785;p30"/>
          <p:cNvCxnSpPr>
            <a:stCxn id="2615" idx="6"/>
            <a:endCxn id="2617"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2786" name="Google Shape;2786;p30"/>
          <p:cNvCxnSpPr>
            <a:stCxn id="2615" idx="6"/>
            <a:endCxn id="2619"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2787" name="Google Shape;2787;p30"/>
          <p:cNvCxnSpPr>
            <a:stCxn id="2615" idx="6"/>
            <a:endCxn id="2620"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788" name="Google Shape;2788;p30"/>
          <p:cNvCxnSpPr>
            <a:stCxn id="2615" idx="6"/>
            <a:endCxn id="2621"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2789" name="Google Shape;2789;p30"/>
          <p:cNvCxnSpPr>
            <a:stCxn id="2615" idx="6"/>
            <a:endCxn id="2622"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790" name="Google Shape;2790;p30"/>
          <p:cNvCxnSpPr>
            <a:stCxn id="2615" idx="6"/>
            <a:endCxn id="2623"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791" name="Google Shape;2791;p30"/>
          <p:cNvCxnSpPr>
            <a:stCxn id="2615" idx="6"/>
            <a:endCxn id="2624"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2792" name="Google Shape;2792;p30"/>
          <p:cNvCxnSpPr>
            <a:stCxn id="2615" idx="6"/>
            <a:endCxn id="2625"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793" name="Google Shape;2793;p30"/>
          <p:cNvCxnSpPr>
            <a:stCxn id="2616" idx="6"/>
            <a:endCxn id="2618"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2794" name="Google Shape;2794;p30"/>
          <p:cNvCxnSpPr>
            <a:stCxn id="2616" idx="6"/>
            <a:endCxn id="2617"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2795" name="Google Shape;2795;p30"/>
          <p:cNvCxnSpPr>
            <a:stCxn id="2616" idx="6"/>
            <a:endCxn id="2619"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2796" name="Google Shape;2796;p30"/>
          <p:cNvCxnSpPr>
            <a:stCxn id="2616" idx="6"/>
            <a:endCxn id="2620"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2797" name="Google Shape;2797;p30"/>
          <p:cNvCxnSpPr>
            <a:stCxn id="2616" idx="6"/>
            <a:endCxn id="2621"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2798" name="Google Shape;2798;p30"/>
          <p:cNvCxnSpPr>
            <a:stCxn id="2616" idx="6"/>
            <a:endCxn id="2622"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2799" name="Google Shape;2799;p30"/>
          <p:cNvCxnSpPr>
            <a:stCxn id="2616" idx="6"/>
            <a:endCxn id="2623"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2800" name="Google Shape;2800;p30"/>
          <p:cNvCxnSpPr>
            <a:stCxn id="2616" idx="6"/>
            <a:endCxn id="2624"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2801" name="Google Shape;2801;p30"/>
          <p:cNvCxnSpPr>
            <a:stCxn id="2616" idx="6"/>
            <a:endCxn id="2625"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2802" name="Google Shape;2802;p30"/>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0"/>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0"/>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0"/>
          <p:cNvSpPr/>
          <p:nvPr/>
        </p:nvSpPr>
        <p:spPr>
          <a:xfrm>
            <a:off x="4986375" y="23914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0"/>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0"/>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0"/>
          <p:cNvSpPr/>
          <p:nvPr/>
        </p:nvSpPr>
        <p:spPr>
          <a:xfrm>
            <a:off x="4986375" y="3772788"/>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0"/>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0"/>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1" name="Google Shape;2811;p30"/>
          <p:cNvCxnSpPr>
            <a:stCxn id="2618" idx="6"/>
            <a:endCxn id="2802"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2812" name="Google Shape;2812;p30"/>
          <p:cNvCxnSpPr>
            <a:stCxn id="2618" idx="6"/>
            <a:endCxn id="2803"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2813" name="Google Shape;2813;p30"/>
          <p:cNvCxnSpPr>
            <a:stCxn id="2618" idx="6"/>
            <a:endCxn id="2805"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2814" name="Google Shape;2814;p30"/>
          <p:cNvCxnSpPr>
            <a:stCxn id="2618" idx="6"/>
            <a:endCxn id="2806"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2815" name="Google Shape;2815;p30"/>
          <p:cNvCxnSpPr>
            <a:stCxn id="2618"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2816" name="Google Shape;2816;p30"/>
          <p:cNvCxnSpPr>
            <a:stCxn id="2618" idx="6"/>
            <a:endCxn id="2807"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2817" name="Google Shape;2817;p30"/>
          <p:cNvCxnSpPr>
            <a:stCxn id="2618" idx="6"/>
            <a:endCxn id="2808"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2818" name="Google Shape;2818;p30"/>
          <p:cNvCxnSpPr>
            <a:stCxn id="2618" idx="6"/>
            <a:endCxn id="2809"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2819" name="Google Shape;2819;p30"/>
          <p:cNvCxnSpPr>
            <a:stCxn id="2618" idx="6"/>
            <a:endCxn id="2810"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2820" name="Google Shape;2820;p30"/>
          <p:cNvCxnSpPr>
            <a:stCxn id="2618" idx="6"/>
            <a:endCxn id="2804"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2821" name="Google Shape;2821;p30"/>
          <p:cNvCxnSpPr>
            <a:stCxn id="2617" idx="6"/>
            <a:endCxn id="2802"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2822" name="Google Shape;2822;p30"/>
          <p:cNvCxnSpPr>
            <a:stCxn id="2617" idx="6"/>
            <a:endCxn id="2803"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2823" name="Google Shape;2823;p30"/>
          <p:cNvCxnSpPr>
            <a:stCxn id="2617" idx="6"/>
            <a:endCxn id="2805"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2824" name="Google Shape;2824;p30"/>
          <p:cNvCxnSpPr>
            <a:endCxn id="2806"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2825" name="Google Shape;2825;p30"/>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2826" name="Google Shape;2826;p30"/>
          <p:cNvCxnSpPr>
            <a:stCxn id="2617" idx="6"/>
            <a:endCxn id="2807"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2827" name="Google Shape;2827;p30"/>
          <p:cNvCxnSpPr>
            <a:stCxn id="2617" idx="6"/>
            <a:endCxn id="2808"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2828" name="Google Shape;2828;p30"/>
          <p:cNvCxnSpPr>
            <a:stCxn id="2618" idx="5"/>
            <a:endCxn id="2809"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2829" name="Google Shape;2829;p30"/>
          <p:cNvCxnSpPr>
            <a:endCxn id="2810"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2830" name="Google Shape;2830;p30"/>
          <p:cNvCxnSpPr>
            <a:stCxn id="2617" idx="6"/>
            <a:endCxn id="2804"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2831" name="Google Shape;2831;p30"/>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0"/>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2833" name="Google Shape;2833;p30"/>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834" name="Google Shape;2834;p30"/>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sp>
        <p:nvSpPr>
          <p:cNvPr id="2835" name="Google Shape;2835;p30"/>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0"/>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neuron</a:t>
            </a:r>
            <a:endParaRPr/>
          </a:p>
        </p:txBody>
      </p:sp>
      <p:cxnSp>
        <p:nvCxnSpPr>
          <p:cNvPr id="2837" name="Google Shape;2837;p30"/>
          <p:cNvCxnSpPr>
            <a:stCxn id="2619" idx="6"/>
            <a:endCxn id="2802"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2838" name="Google Shape;2838;p30"/>
          <p:cNvCxnSpPr>
            <a:stCxn id="2619" idx="6"/>
            <a:endCxn id="2803"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2839" name="Google Shape;2839;p30"/>
          <p:cNvCxnSpPr>
            <a:stCxn id="2619" idx="6"/>
            <a:endCxn id="2805"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2840" name="Google Shape;2840;p30"/>
          <p:cNvCxnSpPr>
            <a:stCxn id="2619" idx="6"/>
            <a:endCxn id="2806"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2841" name="Google Shape;2841;p30"/>
          <p:cNvCxnSpPr>
            <a:stCxn id="2619"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2842" name="Google Shape;2842;p30"/>
          <p:cNvCxnSpPr>
            <a:stCxn id="2620" idx="6"/>
            <a:endCxn id="2802"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2843" name="Google Shape;2843;p30"/>
          <p:cNvCxnSpPr>
            <a:stCxn id="2620" idx="6"/>
            <a:endCxn id="2803"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2844" name="Google Shape;2844;p30"/>
          <p:cNvCxnSpPr>
            <a:stCxn id="2620" idx="6"/>
            <a:endCxn id="2805"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2845" name="Google Shape;2845;p30"/>
          <p:cNvCxnSpPr>
            <a:stCxn id="2620" idx="6"/>
            <a:endCxn id="2806"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2846" name="Google Shape;2846;p30"/>
          <p:cNvCxnSpPr>
            <a:stCxn id="2620"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2847" name="Google Shape;2847;p30"/>
          <p:cNvCxnSpPr>
            <a:stCxn id="2620" idx="6"/>
            <a:endCxn id="2807"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2848" name="Google Shape;2848;p30"/>
          <p:cNvCxnSpPr>
            <a:stCxn id="2620" idx="6"/>
            <a:endCxn id="2808"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2849" name="Google Shape;2849;p30"/>
          <p:cNvCxnSpPr>
            <a:endCxn id="2809"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2850" name="Google Shape;2850;p30"/>
          <p:cNvCxnSpPr>
            <a:stCxn id="2620" idx="6"/>
            <a:endCxn id="2810"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2851" name="Google Shape;2851;p30"/>
          <p:cNvCxnSpPr>
            <a:endCxn id="2804"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2852" name="Google Shape;2852;p30"/>
          <p:cNvCxnSpPr>
            <a:stCxn id="2621" idx="6"/>
            <a:endCxn id="2802"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2853" name="Google Shape;2853;p30"/>
          <p:cNvCxnSpPr>
            <a:stCxn id="2621" idx="6"/>
            <a:endCxn id="2803"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2854" name="Google Shape;2854;p30"/>
          <p:cNvCxnSpPr>
            <a:stCxn id="2621" idx="6"/>
            <a:endCxn id="2806"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2855" name="Google Shape;2855;p30"/>
          <p:cNvCxnSpPr>
            <a:stCxn id="2621" idx="6"/>
            <a:endCxn id="2621"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2856" name="Google Shape;2856;p30"/>
          <p:cNvCxnSpPr>
            <a:stCxn id="2621"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2857" name="Google Shape;2857;p30"/>
          <p:cNvCxnSpPr>
            <a:stCxn id="2621" idx="6"/>
            <a:endCxn id="2807"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2858" name="Google Shape;2858;p30"/>
          <p:cNvCxnSpPr>
            <a:stCxn id="2621" idx="6"/>
            <a:endCxn id="2808"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2859" name="Google Shape;2859;p30"/>
          <p:cNvCxnSpPr>
            <a:stCxn id="2621" idx="6"/>
            <a:endCxn id="2809"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2860" name="Google Shape;2860;p30"/>
          <p:cNvCxnSpPr>
            <a:stCxn id="2621" idx="6"/>
            <a:endCxn id="2810"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2861" name="Google Shape;2861;p30"/>
          <p:cNvCxnSpPr>
            <a:stCxn id="2621" idx="6"/>
            <a:endCxn id="2804"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2862" name="Google Shape;2862;p30"/>
          <p:cNvCxnSpPr>
            <a:stCxn id="2622" idx="6"/>
            <a:endCxn id="2802"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2863" name="Google Shape;2863;p30"/>
          <p:cNvCxnSpPr>
            <a:stCxn id="2622" idx="6"/>
            <a:endCxn id="2803"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2864" name="Google Shape;2864;p30"/>
          <p:cNvCxnSpPr>
            <a:stCxn id="2622" idx="6"/>
            <a:endCxn id="2805"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2865" name="Google Shape;2865;p30"/>
          <p:cNvCxnSpPr>
            <a:stCxn id="2622" idx="6"/>
            <a:endCxn id="2806"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2866" name="Google Shape;2866;p30"/>
          <p:cNvCxnSpPr>
            <a:stCxn id="2622"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2867" name="Google Shape;2867;p30"/>
          <p:cNvCxnSpPr>
            <a:stCxn id="2622" idx="6"/>
            <a:endCxn id="2807"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2868" name="Google Shape;2868;p30"/>
          <p:cNvCxnSpPr>
            <a:stCxn id="2622" idx="6"/>
            <a:endCxn id="2808"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2869" name="Google Shape;2869;p30"/>
          <p:cNvCxnSpPr>
            <a:stCxn id="2622" idx="6"/>
            <a:endCxn id="2809"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2870" name="Google Shape;2870;p30"/>
          <p:cNvCxnSpPr>
            <a:stCxn id="2622" idx="6"/>
            <a:endCxn id="2810"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2871" name="Google Shape;2871;p30"/>
          <p:cNvCxnSpPr>
            <a:stCxn id="2622" idx="6"/>
            <a:endCxn id="2804"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2872" name="Google Shape;2872;p30"/>
          <p:cNvCxnSpPr>
            <a:stCxn id="2623" idx="6"/>
            <a:endCxn id="2802"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2873" name="Google Shape;2873;p30"/>
          <p:cNvCxnSpPr>
            <a:stCxn id="2623" idx="6"/>
            <a:endCxn id="2803"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2874" name="Google Shape;2874;p30"/>
          <p:cNvCxnSpPr>
            <a:stCxn id="2623" idx="6"/>
            <a:endCxn id="2805"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2875" name="Google Shape;2875;p30"/>
          <p:cNvCxnSpPr>
            <a:stCxn id="2623" idx="6"/>
            <a:endCxn id="2806"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2876" name="Google Shape;2876;p30"/>
          <p:cNvCxnSpPr>
            <a:stCxn id="2623"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2877" name="Google Shape;2877;p30"/>
          <p:cNvCxnSpPr>
            <a:stCxn id="2623" idx="6"/>
            <a:endCxn id="2807"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2878" name="Google Shape;2878;p30"/>
          <p:cNvCxnSpPr>
            <a:stCxn id="2623" idx="6"/>
            <a:endCxn id="2808"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2879" name="Google Shape;2879;p30"/>
          <p:cNvCxnSpPr>
            <a:stCxn id="2623" idx="6"/>
            <a:endCxn id="2809"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2880" name="Google Shape;2880;p30"/>
          <p:cNvCxnSpPr>
            <a:stCxn id="2623" idx="6"/>
            <a:endCxn id="2810"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2881" name="Google Shape;2881;p30"/>
          <p:cNvCxnSpPr>
            <a:stCxn id="2623" idx="6"/>
            <a:endCxn id="2804"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2882" name="Google Shape;2882;p30"/>
          <p:cNvCxnSpPr>
            <a:stCxn id="2624" idx="6"/>
            <a:endCxn id="2802"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2883" name="Google Shape;2883;p30"/>
          <p:cNvCxnSpPr>
            <a:stCxn id="2624" idx="6"/>
            <a:endCxn id="2803"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2884" name="Google Shape;2884;p30"/>
          <p:cNvCxnSpPr>
            <a:stCxn id="2624" idx="6"/>
            <a:endCxn id="2805"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2885" name="Google Shape;2885;p30"/>
          <p:cNvCxnSpPr>
            <a:stCxn id="2624" idx="6"/>
            <a:endCxn id="2806"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2886" name="Google Shape;2886;p30"/>
          <p:cNvCxnSpPr>
            <a:stCxn id="2624"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2887" name="Google Shape;2887;p30"/>
          <p:cNvCxnSpPr>
            <a:stCxn id="2624" idx="6"/>
            <a:endCxn id="2807"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2888" name="Google Shape;2888;p30"/>
          <p:cNvCxnSpPr>
            <a:stCxn id="2624" idx="6"/>
            <a:endCxn id="2808"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2889" name="Google Shape;2889;p30"/>
          <p:cNvCxnSpPr>
            <a:stCxn id="2624" idx="6"/>
            <a:endCxn id="2809"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2890" name="Google Shape;2890;p30"/>
          <p:cNvCxnSpPr>
            <a:stCxn id="2624" idx="6"/>
            <a:endCxn id="2810"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2891" name="Google Shape;2891;p30"/>
          <p:cNvCxnSpPr>
            <a:stCxn id="2624" idx="6"/>
            <a:endCxn id="2804"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2892" name="Google Shape;2892;p30"/>
          <p:cNvCxnSpPr>
            <a:stCxn id="2625" idx="6"/>
            <a:endCxn id="2802"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2893" name="Google Shape;2893;p30"/>
          <p:cNvCxnSpPr>
            <a:stCxn id="2625" idx="6"/>
            <a:endCxn id="2803"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2894" name="Google Shape;2894;p30"/>
          <p:cNvCxnSpPr>
            <a:stCxn id="2625" idx="6"/>
            <a:endCxn id="2805"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2895" name="Google Shape;2895;p30"/>
          <p:cNvCxnSpPr>
            <a:stCxn id="2625" idx="6"/>
            <a:endCxn id="2806"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2896" name="Google Shape;2896;p30"/>
          <p:cNvCxnSpPr>
            <a:stCxn id="2625"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2897" name="Google Shape;2897;p30"/>
          <p:cNvCxnSpPr>
            <a:stCxn id="2625" idx="6"/>
            <a:endCxn id="2807"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2898" name="Google Shape;2898;p30"/>
          <p:cNvCxnSpPr>
            <a:stCxn id="2809" idx="2"/>
            <a:endCxn id="2808"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2899" name="Google Shape;2899;p30"/>
          <p:cNvCxnSpPr>
            <a:stCxn id="2625" idx="6"/>
            <a:endCxn id="2809"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2900" name="Google Shape;2900;p30"/>
          <p:cNvCxnSpPr>
            <a:stCxn id="2625" idx="6"/>
            <a:endCxn id="2810"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2901" name="Google Shape;2901;p30"/>
          <p:cNvCxnSpPr>
            <a:stCxn id="2625" idx="6"/>
            <a:endCxn id="2804"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2902" name="Google Shape;2902;p30"/>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03" name="Google Shape;2903;p30"/>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2904" name="Google Shape;2904;p30"/>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905" name="Google Shape;2905;p30"/>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2906" name="Google Shape;2906;p30"/>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907" name="Google Shape;2907;p30"/>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908" name="Google Shape;2908;p30"/>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909" name="Google Shape;2909;p30"/>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10" name="Google Shape;2910;p30"/>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911" name="Google Shape;2911;p30"/>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912" name="Google Shape;2912;p30"/>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913" name="Google Shape;2913;p30"/>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2914" name="Google Shape;2914;p30"/>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2915" name="Google Shape;2915;p30"/>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916" name="Google Shape;2916;p30"/>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917" name="Google Shape;2917;p30"/>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0"/>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Note that this network is already trained.  That means that if we put in a digit 0-9, the neural network will give the highest activation of the output for that digit.  We will learn later how to train this network later.  </a:t>
            </a: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pic>
        <p:nvPicPr>
          <p:cNvPr id="2919" name="Google Shape;2919;p30"/>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923" name="Shape 2923"/>
        <p:cNvGrpSpPr/>
        <p:nvPr/>
      </p:nvGrpSpPr>
      <p:grpSpPr>
        <a:xfrm>
          <a:off x="0" y="0"/>
          <a:ext cx="0" cy="0"/>
          <a:chOff x="0" y="0"/>
          <a:chExt cx="0" cy="0"/>
        </a:xfrm>
      </p:grpSpPr>
      <p:sp>
        <p:nvSpPr>
          <p:cNvPr id="2924" name="Google Shape;2924;p31"/>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1"/>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1"/>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927" name="Google Shape;2927;p31"/>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2928" name="Google Shape;2928;p31"/>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1"/>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1"/>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1"/>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1"/>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1"/>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1"/>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1"/>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1"/>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1"/>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1"/>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1"/>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1"/>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1"/>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1"/>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1"/>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1"/>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1"/>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1"/>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1"/>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1"/>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1"/>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1"/>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1"/>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1"/>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1"/>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1"/>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1"/>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1"/>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1"/>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8" name="Google Shape;2958;p31"/>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2959" name="Google Shape;2959;p31"/>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2960" name="Google Shape;2960;p31"/>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2961" name="Google Shape;2961;p31"/>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2962" name="Google Shape;2962;p31"/>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2963" name="Google Shape;2963;p31"/>
          <p:cNvCxnSpPr>
            <a:endCxn id="2945"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2964" name="Google Shape;2964;p31"/>
          <p:cNvCxnSpPr>
            <a:endCxn id="2946"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2965" name="Google Shape;2965;p31"/>
          <p:cNvCxnSpPr>
            <a:endCxn id="2947"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2966" name="Google Shape;2966;p31"/>
          <p:cNvCxnSpPr>
            <a:endCxn id="2948"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2967" name="Google Shape;2967;p31"/>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2968" name="Google Shape;2968;p31"/>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2969" name="Google Shape;2969;p31"/>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2970" name="Google Shape;2970;p31"/>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2971" name="Google Shape;2971;p31"/>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2972" name="Google Shape;2972;p31"/>
          <p:cNvCxnSpPr>
            <a:endCxn id="2945"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2973" name="Google Shape;2973;p31"/>
          <p:cNvCxnSpPr>
            <a:endCxn id="2946"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2974" name="Google Shape;2974;p31"/>
          <p:cNvCxnSpPr>
            <a:endCxn id="2947"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2975" name="Google Shape;2975;p31"/>
          <p:cNvCxnSpPr>
            <a:endCxn id="2948"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2976" name="Google Shape;2976;p31"/>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2977" name="Google Shape;2977;p31"/>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2978" name="Google Shape;2978;p31"/>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2979" name="Google Shape;2979;p31"/>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2980" name="Google Shape;2980;p31"/>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2981" name="Google Shape;2981;p31"/>
          <p:cNvCxnSpPr>
            <a:endCxn id="2945"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2982" name="Google Shape;2982;p31"/>
          <p:cNvCxnSpPr>
            <a:endCxn id="2946"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2983" name="Google Shape;2983;p31"/>
          <p:cNvCxnSpPr>
            <a:endCxn id="2947"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2984" name="Google Shape;2984;p31"/>
          <p:cNvCxnSpPr>
            <a:endCxn id="2948"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2985" name="Google Shape;2985;p31"/>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2986" name="Google Shape;2986;p31"/>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2987" name="Google Shape;2987;p31"/>
          <p:cNvCxnSpPr>
            <a:endCxn id="2945"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2988" name="Google Shape;2988;p31"/>
          <p:cNvCxnSpPr>
            <a:endCxn id="2948"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2989" name="Google Shape;2989;p31"/>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2990" name="Google Shape;2990;p31"/>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2991" name="Google Shape;2991;p31"/>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2992" name="Google Shape;2992;p31"/>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2993" name="Google Shape;2993;p31"/>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2994" name="Google Shape;2994;p31"/>
          <p:cNvCxnSpPr>
            <a:endCxn id="2945"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2995" name="Google Shape;2995;p31"/>
          <p:cNvCxnSpPr>
            <a:endCxn id="2946"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2996" name="Google Shape;2996;p31"/>
          <p:cNvCxnSpPr>
            <a:endCxn id="2947"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2997" name="Google Shape;2997;p31"/>
          <p:cNvCxnSpPr>
            <a:endCxn id="2948"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2998" name="Google Shape;2998;p31"/>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2999" name="Google Shape;2999;p31"/>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3000" name="Google Shape;3000;p31"/>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3001" name="Google Shape;3001;p31"/>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3002" name="Google Shape;3002;p31"/>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3003" name="Google Shape;3003;p31"/>
          <p:cNvCxnSpPr>
            <a:endCxn id="2945"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3004" name="Google Shape;3004;p31"/>
          <p:cNvCxnSpPr>
            <a:endCxn id="2946"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3005" name="Google Shape;3005;p31"/>
          <p:cNvCxnSpPr>
            <a:endCxn id="2947"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3006" name="Google Shape;3006;p31"/>
          <p:cNvCxnSpPr>
            <a:endCxn id="2948"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3007" name="Google Shape;3007;p31"/>
          <p:cNvCxnSpPr>
            <a:stCxn id="2935"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3008" name="Google Shape;3008;p31"/>
          <p:cNvCxnSpPr>
            <a:stCxn id="2935"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3009" name="Google Shape;3009;p31"/>
          <p:cNvCxnSpPr>
            <a:stCxn id="2935"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3010" name="Google Shape;3010;p31"/>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3011" name="Google Shape;3011;p31"/>
          <p:cNvCxnSpPr>
            <a:stCxn id="2935"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3012" name="Google Shape;3012;p31"/>
          <p:cNvCxnSpPr>
            <a:stCxn id="2935" idx="6"/>
            <a:endCxn id="2945"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3013" name="Google Shape;3013;p31"/>
          <p:cNvCxnSpPr>
            <a:stCxn id="2935" idx="6"/>
            <a:endCxn id="2946"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3014" name="Google Shape;3014;p31"/>
          <p:cNvCxnSpPr>
            <a:endCxn id="2947"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3015" name="Google Shape;3015;p31"/>
          <p:cNvCxnSpPr>
            <a:endCxn id="2948"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3016" name="Google Shape;3016;p31"/>
          <p:cNvCxnSpPr>
            <a:stCxn id="2936"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3017" name="Google Shape;3017;p31"/>
          <p:cNvCxnSpPr>
            <a:stCxn id="2936"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3018" name="Google Shape;3018;p31"/>
          <p:cNvCxnSpPr>
            <a:stCxn id="2936"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3019" name="Google Shape;3019;p31"/>
          <p:cNvCxnSpPr>
            <a:stCxn id="2936"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3020" name="Google Shape;3020;p31"/>
          <p:cNvCxnSpPr>
            <a:stCxn id="2936" idx="6"/>
            <a:endCxn id="2944"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3021" name="Google Shape;3021;p31"/>
          <p:cNvCxnSpPr>
            <a:stCxn id="2936" idx="6"/>
            <a:endCxn id="2945"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3022" name="Google Shape;3022;p31"/>
          <p:cNvCxnSpPr>
            <a:stCxn id="2936" idx="6"/>
            <a:endCxn id="2946"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3023" name="Google Shape;3023;p31"/>
          <p:cNvCxnSpPr>
            <a:stCxn id="2936" idx="6"/>
            <a:endCxn id="2947"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3024" name="Google Shape;3024;p31"/>
          <p:cNvCxnSpPr>
            <a:stCxn id="2936" idx="6"/>
            <a:endCxn id="2948"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3025" name="Google Shape;3025;p31"/>
          <p:cNvCxnSpPr>
            <a:stCxn id="2937"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3026" name="Google Shape;3026;p31"/>
          <p:cNvCxnSpPr>
            <a:stCxn id="2937"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3027" name="Google Shape;3027;p31"/>
          <p:cNvCxnSpPr>
            <a:stCxn id="2937"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3028" name="Google Shape;3028;p31"/>
          <p:cNvCxnSpPr>
            <a:stCxn id="2937"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3029" name="Google Shape;3029;p31"/>
          <p:cNvCxnSpPr>
            <a:stCxn id="2937"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3030" name="Google Shape;3030;p31"/>
          <p:cNvCxnSpPr>
            <a:stCxn id="2937" idx="6"/>
            <a:endCxn id="2945"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3031" name="Google Shape;3031;p31"/>
          <p:cNvCxnSpPr>
            <a:stCxn id="2937" idx="6"/>
            <a:endCxn id="2946"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3032" name="Google Shape;3032;p31"/>
          <p:cNvCxnSpPr>
            <a:stCxn id="2937" idx="6"/>
            <a:endCxn id="2947"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3033" name="Google Shape;3033;p31"/>
          <p:cNvCxnSpPr>
            <a:stCxn id="2937" idx="6"/>
            <a:endCxn id="2948"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3034" name="Google Shape;3034;p31"/>
          <p:cNvCxnSpPr>
            <a:stCxn id="2938"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3035" name="Google Shape;3035;p31"/>
          <p:cNvCxnSpPr>
            <a:stCxn id="2938"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3036" name="Google Shape;3036;p31"/>
          <p:cNvCxnSpPr>
            <a:stCxn id="2938"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3037" name="Google Shape;3037;p31"/>
          <p:cNvCxnSpPr>
            <a:stCxn id="2938"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3038" name="Google Shape;3038;p31"/>
          <p:cNvCxnSpPr>
            <a:stCxn id="2938"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3039" name="Google Shape;3039;p31"/>
          <p:cNvCxnSpPr>
            <a:stCxn id="2938" idx="6"/>
            <a:endCxn id="2945"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040" name="Google Shape;3040;p31"/>
          <p:cNvCxnSpPr>
            <a:stCxn id="2938" idx="6"/>
            <a:endCxn id="2946"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041" name="Google Shape;3041;p31"/>
          <p:cNvCxnSpPr>
            <a:stCxn id="2938" idx="6"/>
            <a:endCxn id="2947"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042" name="Google Shape;3042;p31"/>
          <p:cNvCxnSpPr>
            <a:stCxn id="2938" idx="6"/>
            <a:endCxn id="2948"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3043" name="Google Shape;3043;p31"/>
          <p:cNvCxnSpPr>
            <a:stCxn id="2929"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3044" name="Google Shape;3044;p31"/>
          <p:cNvCxnSpPr>
            <a:stCxn id="2929"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3045" name="Google Shape;3045;p31"/>
          <p:cNvCxnSpPr>
            <a:stCxn id="2929"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3046" name="Google Shape;3046;p31"/>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3047" name="Google Shape;3047;p31"/>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3048" name="Google Shape;3048;p31"/>
          <p:cNvCxnSpPr>
            <a:stCxn id="2929" idx="6"/>
            <a:endCxn id="2945"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3049" name="Google Shape;3049;p31"/>
          <p:cNvCxnSpPr>
            <a:stCxn id="2929" idx="6"/>
            <a:endCxn id="2946"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050" name="Google Shape;3050;p31"/>
          <p:cNvCxnSpPr>
            <a:stCxn id="2929" idx="6"/>
            <a:endCxn id="2947"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051" name="Google Shape;3051;p31"/>
          <p:cNvCxnSpPr>
            <a:stCxn id="2929" idx="6"/>
            <a:endCxn id="2948"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052" name="Google Shape;3052;p31"/>
          <p:cNvCxnSpPr>
            <a:endCxn id="2950"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3053" name="Google Shape;3053;p31"/>
          <p:cNvCxnSpPr>
            <a:endCxn id="2949"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3054" name="Google Shape;3054;p31"/>
          <p:cNvCxnSpPr>
            <a:endCxn id="2951"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3055" name="Google Shape;3055;p31"/>
          <p:cNvCxnSpPr>
            <a:endCxn id="2952"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3056" name="Google Shape;3056;p31"/>
          <p:cNvCxnSpPr>
            <a:endCxn id="2953"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3057" name="Google Shape;3057;p31"/>
          <p:cNvCxnSpPr>
            <a:endCxn id="2954"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3058" name="Google Shape;3058;p31"/>
          <p:cNvCxnSpPr>
            <a:endCxn id="2955"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3059" name="Google Shape;3059;p31"/>
          <p:cNvCxnSpPr>
            <a:endCxn id="2956"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3060" name="Google Shape;3060;p31"/>
          <p:cNvCxnSpPr>
            <a:endCxn id="2957"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3061" name="Google Shape;3061;p31"/>
          <p:cNvCxnSpPr>
            <a:endCxn id="2950"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3062" name="Google Shape;3062;p31"/>
          <p:cNvCxnSpPr>
            <a:endCxn id="2949"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3063" name="Google Shape;3063;p31"/>
          <p:cNvCxnSpPr>
            <a:endCxn id="2951"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3064" name="Google Shape;3064;p31"/>
          <p:cNvCxnSpPr>
            <a:endCxn id="2952"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3065" name="Google Shape;3065;p31"/>
          <p:cNvCxnSpPr>
            <a:endCxn id="2953"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3066" name="Google Shape;3066;p31"/>
          <p:cNvCxnSpPr>
            <a:endCxn id="2954"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3067" name="Google Shape;3067;p31"/>
          <p:cNvCxnSpPr>
            <a:endCxn id="2955"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3068" name="Google Shape;3068;p31"/>
          <p:cNvCxnSpPr>
            <a:endCxn id="2955"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3069" name="Google Shape;3069;p31"/>
          <p:cNvCxnSpPr>
            <a:endCxn id="2956"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3070" name="Google Shape;3070;p31"/>
          <p:cNvCxnSpPr>
            <a:endCxn id="2957"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3071" name="Google Shape;3071;p31"/>
          <p:cNvCxnSpPr>
            <a:endCxn id="2950"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3072" name="Google Shape;3072;p31"/>
          <p:cNvCxnSpPr>
            <a:endCxn id="2949"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3073" name="Google Shape;3073;p31"/>
          <p:cNvCxnSpPr>
            <a:endCxn id="2951"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3074" name="Google Shape;3074;p31"/>
          <p:cNvCxnSpPr>
            <a:endCxn id="2952"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3075" name="Google Shape;3075;p31"/>
          <p:cNvCxnSpPr>
            <a:endCxn id="2953"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3076" name="Google Shape;3076;p31"/>
          <p:cNvCxnSpPr>
            <a:endCxn id="2954"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3077" name="Google Shape;3077;p31"/>
          <p:cNvCxnSpPr>
            <a:endCxn id="2955"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3078" name="Google Shape;3078;p31"/>
          <p:cNvCxnSpPr>
            <a:endCxn id="2956"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3079" name="Google Shape;3079;p31"/>
          <p:cNvCxnSpPr>
            <a:endCxn id="2957"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3080" name="Google Shape;3080;p31"/>
          <p:cNvCxnSpPr>
            <a:endCxn id="2950"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3081" name="Google Shape;3081;p31"/>
          <p:cNvCxnSpPr>
            <a:endCxn id="2949"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3082" name="Google Shape;3082;p31"/>
          <p:cNvCxnSpPr>
            <a:endCxn id="2951"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3083" name="Google Shape;3083;p31"/>
          <p:cNvCxnSpPr>
            <a:endCxn id="2952"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3084" name="Google Shape;3084;p31"/>
          <p:cNvCxnSpPr>
            <a:endCxn id="2953"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3085" name="Google Shape;3085;p31"/>
          <p:cNvCxnSpPr>
            <a:endCxn id="2954"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3086" name="Google Shape;3086;p31"/>
          <p:cNvCxnSpPr>
            <a:endCxn id="2955"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3087" name="Google Shape;3087;p31"/>
          <p:cNvCxnSpPr>
            <a:endCxn id="2956"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3088" name="Google Shape;3088;p31"/>
          <p:cNvCxnSpPr>
            <a:endCxn id="2957"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3089" name="Google Shape;3089;p31"/>
          <p:cNvCxnSpPr>
            <a:endCxn id="2950"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3090" name="Google Shape;3090;p31"/>
          <p:cNvCxnSpPr>
            <a:endCxn id="2949"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3091" name="Google Shape;3091;p31"/>
          <p:cNvCxnSpPr>
            <a:stCxn id="2944" idx="6"/>
            <a:endCxn id="2951"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092" name="Google Shape;3092;p31"/>
          <p:cNvCxnSpPr>
            <a:endCxn id="2952"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3093" name="Google Shape;3093;p31"/>
          <p:cNvCxnSpPr>
            <a:endCxn id="2953"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3094" name="Google Shape;3094;p31"/>
          <p:cNvCxnSpPr>
            <a:endCxn id="2954"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3095" name="Google Shape;3095;p31"/>
          <p:cNvCxnSpPr>
            <a:endCxn id="2955"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3096" name="Google Shape;3096;p31"/>
          <p:cNvCxnSpPr>
            <a:endCxn id="2956"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3097" name="Google Shape;3097;p31"/>
          <p:cNvCxnSpPr>
            <a:endCxn id="2957"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3098" name="Google Shape;3098;p31"/>
          <p:cNvCxnSpPr>
            <a:stCxn id="2945" idx="6"/>
            <a:endCxn id="2950"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3099" name="Google Shape;3099;p31"/>
          <p:cNvCxnSpPr>
            <a:stCxn id="2945" idx="6"/>
            <a:endCxn id="2949"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3100" name="Google Shape;3100;p31"/>
          <p:cNvCxnSpPr>
            <a:stCxn id="2945" idx="6"/>
            <a:endCxn id="2951"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101" name="Google Shape;3101;p31"/>
          <p:cNvCxnSpPr>
            <a:stCxn id="2945" idx="6"/>
            <a:endCxn id="2952"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3102" name="Google Shape;3102;p31"/>
          <p:cNvCxnSpPr>
            <a:stCxn id="2945" idx="6"/>
            <a:endCxn id="2953"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3103" name="Google Shape;3103;p31"/>
          <p:cNvCxnSpPr>
            <a:stCxn id="2945" idx="6"/>
            <a:endCxn id="2954"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104" name="Google Shape;3104;p31"/>
          <p:cNvCxnSpPr>
            <a:stCxn id="2945" idx="6"/>
            <a:endCxn id="2955"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105" name="Google Shape;3105;p31"/>
          <p:cNvCxnSpPr>
            <a:stCxn id="2945" idx="6"/>
            <a:endCxn id="2956"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106" name="Google Shape;3106;p31"/>
          <p:cNvCxnSpPr>
            <a:stCxn id="2945" idx="6"/>
            <a:endCxn id="2957"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3107" name="Google Shape;3107;p31"/>
          <p:cNvCxnSpPr>
            <a:stCxn id="2946" idx="6"/>
            <a:endCxn id="2950"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3108" name="Google Shape;3108;p31"/>
          <p:cNvCxnSpPr>
            <a:stCxn id="2946" idx="6"/>
            <a:endCxn id="2949"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3109" name="Google Shape;3109;p31"/>
          <p:cNvCxnSpPr>
            <a:stCxn id="2946" idx="6"/>
            <a:endCxn id="2951"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110" name="Google Shape;3110;p31"/>
          <p:cNvCxnSpPr>
            <a:stCxn id="2946" idx="6"/>
            <a:endCxn id="2952"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111" name="Google Shape;3111;p31"/>
          <p:cNvCxnSpPr>
            <a:stCxn id="2946" idx="6"/>
            <a:endCxn id="2953"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3112" name="Google Shape;3112;p31"/>
          <p:cNvCxnSpPr>
            <a:stCxn id="2946" idx="6"/>
            <a:endCxn id="2954"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113" name="Google Shape;3113;p31"/>
          <p:cNvCxnSpPr>
            <a:stCxn id="2946" idx="6"/>
            <a:endCxn id="2955"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114" name="Google Shape;3114;p31"/>
          <p:cNvCxnSpPr>
            <a:stCxn id="2946" idx="6"/>
            <a:endCxn id="2956"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3115" name="Google Shape;3115;p31"/>
          <p:cNvCxnSpPr>
            <a:stCxn id="2946" idx="6"/>
            <a:endCxn id="2957"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3116" name="Google Shape;3116;p31"/>
          <p:cNvCxnSpPr>
            <a:stCxn id="2947" idx="6"/>
            <a:endCxn id="2950"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3117" name="Google Shape;3117;p31"/>
          <p:cNvCxnSpPr>
            <a:stCxn id="2947" idx="6"/>
            <a:endCxn id="2949"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3118" name="Google Shape;3118;p31"/>
          <p:cNvCxnSpPr>
            <a:stCxn id="2947" idx="6"/>
            <a:endCxn id="2951"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3119" name="Google Shape;3119;p31"/>
          <p:cNvCxnSpPr>
            <a:stCxn id="2947" idx="6"/>
            <a:endCxn id="2952"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120" name="Google Shape;3120;p31"/>
          <p:cNvCxnSpPr>
            <a:stCxn id="2947" idx="6"/>
            <a:endCxn id="2953"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121" name="Google Shape;3121;p31"/>
          <p:cNvCxnSpPr>
            <a:stCxn id="2947" idx="6"/>
            <a:endCxn id="2954"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122" name="Google Shape;3122;p31"/>
          <p:cNvCxnSpPr>
            <a:stCxn id="2947" idx="6"/>
            <a:endCxn id="2955"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123" name="Google Shape;3123;p31"/>
          <p:cNvCxnSpPr>
            <a:stCxn id="2947" idx="6"/>
            <a:endCxn id="2956"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124" name="Google Shape;3124;p31"/>
          <p:cNvCxnSpPr>
            <a:stCxn id="2947" idx="6"/>
            <a:endCxn id="2957"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125" name="Google Shape;3125;p31"/>
          <p:cNvCxnSpPr>
            <a:stCxn id="2948" idx="6"/>
            <a:endCxn id="2950"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3126" name="Google Shape;3126;p31"/>
          <p:cNvCxnSpPr>
            <a:stCxn id="2948" idx="6"/>
            <a:endCxn id="2949"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3127" name="Google Shape;3127;p31"/>
          <p:cNvCxnSpPr>
            <a:stCxn id="2948" idx="6"/>
            <a:endCxn id="2951"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3128" name="Google Shape;3128;p31"/>
          <p:cNvCxnSpPr>
            <a:stCxn id="2948" idx="6"/>
            <a:endCxn id="2952"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3129" name="Google Shape;3129;p31"/>
          <p:cNvCxnSpPr>
            <a:stCxn id="2948" idx="6"/>
            <a:endCxn id="2953"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130" name="Google Shape;3130;p31"/>
          <p:cNvCxnSpPr>
            <a:stCxn id="2948" idx="6"/>
            <a:endCxn id="2954"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3131" name="Google Shape;3131;p31"/>
          <p:cNvCxnSpPr>
            <a:stCxn id="2948" idx="6"/>
            <a:endCxn id="2955"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132" name="Google Shape;3132;p31"/>
          <p:cNvCxnSpPr>
            <a:stCxn id="2948" idx="6"/>
            <a:endCxn id="2956"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133" name="Google Shape;3133;p31"/>
          <p:cNvCxnSpPr>
            <a:stCxn id="2948" idx="6"/>
            <a:endCxn id="2957"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3134" name="Google Shape;3134;p31"/>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1"/>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1"/>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1"/>
          <p:cNvSpPr/>
          <p:nvPr/>
        </p:nvSpPr>
        <p:spPr>
          <a:xfrm>
            <a:off x="4986375" y="23914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1"/>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1"/>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1"/>
          <p:cNvSpPr/>
          <p:nvPr/>
        </p:nvSpPr>
        <p:spPr>
          <a:xfrm>
            <a:off x="4986375" y="3772788"/>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1"/>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1"/>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43" name="Google Shape;3143;p31"/>
          <p:cNvCxnSpPr>
            <a:stCxn id="2950" idx="6"/>
            <a:endCxn id="3134"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3144" name="Google Shape;3144;p31"/>
          <p:cNvCxnSpPr>
            <a:stCxn id="2950" idx="6"/>
            <a:endCxn id="3135"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3145" name="Google Shape;3145;p31"/>
          <p:cNvCxnSpPr>
            <a:stCxn id="2950" idx="6"/>
            <a:endCxn id="3137"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3146" name="Google Shape;3146;p31"/>
          <p:cNvCxnSpPr>
            <a:stCxn id="2950" idx="6"/>
            <a:endCxn id="3138"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3147" name="Google Shape;3147;p31"/>
          <p:cNvCxnSpPr>
            <a:stCxn id="2950"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3148" name="Google Shape;3148;p31"/>
          <p:cNvCxnSpPr>
            <a:stCxn id="2950" idx="6"/>
            <a:endCxn id="3139"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3149" name="Google Shape;3149;p31"/>
          <p:cNvCxnSpPr>
            <a:stCxn id="2950" idx="6"/>
            <a:endCxn id="3140"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3150" name="Google Shape;3150;p31"/>
          <p:cNvCxnSpPr>
            <a:stCxn id="2950" idx="6"/>
            <a:endCxn id="3141"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3151" name="Google Shape;3151;p31"/>
          <p:cNvCxnSpPr>
            <a:stCxn id="2950" idx="6"/>
            <a:endCxn id="3142"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3152" name="Google Shape;3152;p31"/>
          <p:cNvCxnSpPr>
            <a:stCxn id="2950" idx="6"/>
            <a:endCxn id="3136"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3153" name="Google Shape;3153;p31"/>
          <p:cNvCxnSpPr>
            <a:stCxn id="2949" idx="6"/>
            <a:endCxn id="3134"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3154" name="Google Shape;3154;p31"/>
          <p:cNvCxnSpPr>
            <a:stCxn id="2949" idx="6"/>
            <a:endCxn id="3135"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3155" name="Google Shape;3155;p31"/>
          <p:cNvCxnSpPr>
            <a:stCxn id="2949" idx="6"/>
            <a:endCxn id="3137"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3156" name="Google Shape;3156;p31"/>
          <p:cNvCxnSpPr>
            <a:endCxn id="3138"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3157" name="Google Shape;3157;p31"/>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3158" name="Google Shape;3158;p31"/>
          <p:cNvCxnSpPr>
            <a:stCxn id="2949" idx="6"/>
            <a:endCxn id="3139"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3159" name="Google Shape;3159;p31"/>
          <p:cNvCxnSpPr>
            <a:stCxn id="2949" idx="6"/>
            <a:endCxn id="3140"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3160" name="Google Shape;3160;p31"/>
          <p:cNvCxnSpPr>
            <a:stCxn id="2950" idx="5"/>
            <a:endCxn id="3141"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3161" name="Google Shape;3161;p31"/>
          <p:cNvCxnSpPr>
            <a:endCxn id="3142"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3162" name="Google Shape;3162;p31"/>
          <p:cNvCxnSpPr>
            <a:stCxn id="2949" idx="6"/>
            <a:endCxn id="3136"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3163" name="Google Shape;3163;p31"/>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1"/>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3165" name="Google Shape;3165;p31"/>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166" name="Google Shape;3166;p31"/>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sp>
        <p:nvSpPr>
          <p:cNvPr id="3167" name="Google Shape;3167;p31"/>
          <p:cNvSpPr/>
          <p:nvPr/>
        </p:nvSpPr>
        <p:spPr>
          <a:xfrm flipH="1" rot="10800000">
            <a:off x="5492075" y="3404575"/>
            <a:ext cx="21600" cy="261000"/>
          </a:xfrm>
          <a:prstGeom prst="rightBracket">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1"/>
          <p:cNvSpPr txBox="1"/>
          <p:nvPr/>
        </p:nvSpPr>
        <p:spPr>
          <a:xfrm>
            <a:off x="5631275" y="3291300"/>
            <a:ext cx="9321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neuron</a:t>
            </a:r>
            <a:endParaRPr/>
          </a:p>
        </p:txBody>
      </p:sp>
      <p:cxnSp>
        <p:nvCxnSpPr>
          <p:cNvPr id="3169" name="Google Shape;3169;p31"/>
          <p:cNvCxnSpPr>
            <a:stCxn id="2951" idx="6"/>
            <a:endCxn id="3134"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3170" name="Google Shape;3170;p31"/>
          <p:cNvCxnSpPr>
            <a:stCxn id="2951" idx="6"/>
            <a:endCxn id="3135"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3171" name="Google Shape;3171;p31"/>
          <p:cNvCxnSpPr>
            <a:stCxn id="2951" idx="6"/>
            <a:endCxn id="3137"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3172" name="Google Shape;3172;p31"/>
          <p:cNvCxnSpPr>
            <a:stCxn id="2951" idx="6"/>
            <a:endCxn id="3138"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3173" name="Google Shape;3173;p31"/>
          <p:cNvCxnSpPr>
            <a:stCxn id="2951"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3174" name="Google Shape;3174;p31"/>
          <p:cNvCxnSpPr>
            <a:stCxn id="2952" idx="6"/>
            <a:endCxn id="3134"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3175" name="Google Shape;3175;p31"/>
          <p:cNvCxnSpPr>
            <a:stCxn id="2952" idx="6"/>
            <a:endCxn id="3135"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3176" name="Google Shape;3176;p31"/>
          <p:cNvCxnSpPr>
            <a:stCxn id="2952" idx="6"/>
            <a:endCxn id="3137"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3177" name="Google Shape;3177;p31"/>
          <p:cNvCxnSpPr>
            <a:stCxn id="2952" idx="6"/>
            <a:endCxn id="3138"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3178" name="Google Shape;3178;p31"/>
          <p:cNvCxnSpPr>
            <a:stCxn id="2952"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3179" name="Google Shape;3179;p31"/>
          <p:cNvCxnSpPr>
            <a:stCxn id="2952" idx="6"/>
            <a:endCxn id="3139"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3180" name="Google Shape;3180;p31"/>
          <p:cNvCxnSpPr>
            <a:stCxn id="2952" idx="6"/>
            <a:endCxn id="3140"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3181" name="Google Shape;3181;p31"/>
          <p:cNvCxnSpPr>
            <a:endCxn id="3141"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3182" name="Google Shape;3182;p31"/>
          <p:cNvCxnSpPr>
            <a:stCxn id="2952" idx="6"/>
            <a:endCxn id="3142"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3183" name="Google Shape;3183;p31"/>
          <p:cNvCxnSpPr>
            <a:endCxn id="3136"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3184" name="Google Shape;3184;p31"/>
          <p:cNvCxnSpPr>
            <a:stCxn id="2953" idx="6"/>
            <a:endCxn id="3134"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3185" name="Google Shape;3185;p31"/>
          <p:cNvCxnSpPr>
            <a:stCxn id="2953" idx="6"/>
            <a:endCxn id="3135"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3186" name="Google Shape;3186;p31"/>
          <p:cNvCxnSpPr>
            <a:stCxn id="2953" idx="6"/>
            <a:endCxn id="3138"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3187" name="Google Shape;3187;p31"/>
          <p:cNvCxnSpPr>
            <a:stCxn id="2953" idx="6"/>
            <a:endCxn id="2953"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3188" name="Google Shape;3188;p31"/>
          <p:cNvCxnSpPr>
            <a:stCxn id="2953"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3189" name="Google Shape;3189;p31"/>
          <p:cNvCxnSpPr>
            <a:stCxn id="2953" idx="6"/>
            <a:endCxn id="3139"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3190" name="Google Shape;3190;p31"/>
          <p:cNvCxnSpPr>
            <a:stCxn id="2953" idx="6"/>
            <a:endCxn id="3140"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3191" name="Google Shape;3191;p31"/>
          <p:cNvCxnSpPr>
            <a:stCxn id="2953" idx="6"/>
            <a:endCxn id="3141"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3192" name="Google Shape;3192;p31"/>
          <p:cNvCxnSpPr>
            <a:stCxn id="2953" idx="6"/>
            <a:endCxn id="3142"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3193" name="Google Shape;3193;p31"/>
          <p:cNvCxnSpPr>
            <a:stCxn id="2953" idx="6"/>
            <a:endCxn id="3136"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3194" name="Google Shape;3194;p31"/>
          <p:cNvCxnSpPr>
            <a:stCxn id="2954" idx="6"/>
            <a:endCxn id="3134"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3195" name="Google Shape;3195;p31"/>
          <p:cNvCxnSpPr>
            <a:stCxn id="2954" idx="6"/>
            <a:endCxn id="3135"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3196" name="Google Shape;3196;p31"/>
          <p:cNvCxnSpPr>
            <a:stCxn id="2954" idx="6"/>
            <a:endCxn id="3137"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3197" name="Google Shape;3197;p31"/>
          <p:cNvCxnSpPr>
            <a:stCxn id="2954" idx="6"/>
            <a:endCxn id="3138"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3198" name="Google Shape;3198;p31"/>
          <p:cNvCxnSpPr>
            <a:stCxn id="2954"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3199" name="Google Shape;3199;p31"/>
          <p:cNvCxnSpPr>
            <a:stCxn id="2954" idx="6"/>
            <a:endCxn id="3139"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3200" name="Google Shape;3200;p31"/>
          <p:cNvCxnSpPr>
            <a:stCxn id="2954" idx="6"/>
            <a:endCxn id="3140"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3201" name="Google Shape;3201;p31"/>
          <p:cNvCxnSpPr>
            <a:stCxn id="2954" idx="6"/>
            <a:endCxn id="3141"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3202" name="Google Shape;3202;p31"/>
          <p:cNvCxnSpPr>
            <a:stCxn id="2954" idx="6"/>
            <a:endCxn id="3142"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3203" name="Google Shape;3203;p31"/>
          <p:cNvCxnSpPr>
            <a:stCxn id="2954" idx="6"/>
            <a:endCxn id="3136"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3204" name="Google Shape;3204;p31"/>
          <p:cNvCxnSpPr>
            <a:stCxn id="2955" idx="6"/>
            <a:endCxn id="3134"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3205" name="Google Shape;3205;p31"/>
          <p:cNvCxnSpPr>
            <a:stCxn id="2955" idx="6"/>
            <a:endCxn id="3135"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3206" name="Google Shape;3206;p31"/>
          <p:cNvCxnSpPr>
            <a:stCxn id="2955" idx="6"/>
            <a:endCxn id="3137"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3207" name="Google Shape;3207;p31"/>
          <p:cNvCxnSpPr>
            <a:stCxn id="2955" idx="6"/>
            <a:endCxn id="3138"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3208" name="Google Shape;3208;p31"/>
          <p:cNvCxnSpPr>
            <a:stCxn id="2955"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3209" name="Google Shape;3209;p31"/>
          <p:cNvCxnSpPr>
            <a:stCxn id="2955" idx="6"/>
            <a:endCxn id="3139"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3210" name="Google Shape;3210;p31"/>
          <p:cNvCxnSpPr>
            <a:stCxn id="2955" idx="6"/>
            <a:endCxn id="3140"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3211" name="Google Shape;3211;p31"/>
          <p:cNvCxnSpPr>
            <a:stCxn id="2955" idx="6"/>
            <a:endCxn id="3141"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3212" name="Google Shape;3212;p31"/>
          <p:cNvCxnSpPr>
            <a:stCxn id="2955" idx="6"/>
            <a:endCxn id="3142"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3213" name="Google Shape;3213;p31"/>
          <p:cNvCxnSpPr>
            <a:stCxn id="2955" idx="6"/>
            <a:endCxn id="3136"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3214" name="Google Shape;3214;p31"/>
          <p:cNvCxnSpPr>
            <a:stCxn id="2956" idx="6"/>
            <a:endCxn id="3134"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3215" name="Google Shape;3215;p31"/>
          <p:cNvCxnSpPr>
            <a:stCxn id="2956" idx="6"/>
            <a:endCxn id="3135"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3216" name="Google Shape;3216;p31"/>
          <p:cNvCxnSpPr>
            <a:stCxn id="2956" idx="6"/>
            <a:endCxn id="3137"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3217" name="Google Shape;3217;p31"/>
          <p:cNvCxnSpPr>
            <a:stCxn id="2956" idx="6"/>
            <a:endCxn id="3138"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3218" name="Google Shape;3218;p31"/>
          <p:cNvCxnSpPr>
            <a:stCxn id="2956"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3219" name="Google Shape;3219;p31"/>
          <p:cNvCxnSpPr>
            <a:stCxn id="2956" idx="6"/>
            <a:endCxn id="3139"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3220" name="Google Shape;3220;p31"/>
          <p:cNvCxnSpPr>
            <a:stCxn id="2956" idx="6"/>
            <a:endCxn id="3140"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3221" name="Google Shape;3221;p31"/>
          <p:cNvCxnSpPr>
            <a:stCxn id="2956" idx="6"/>
            <a:endCxn id="3141"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3222" name="Google Shape;3222;p31"/>
          <p:cNvCxnSpPr>
            <a:stCxn id="2956" idx="6"/>
            <a:endCxn id="3142"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3223" name="Google Shape;3223;p31"/>
          <p:cNvCxnSpPr>
            <a:stCxn id="2956" idx="6"/>
            <a:endCxn id="3136"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3224" name="Google Shape;3224;p31"/>
          <p:cNvCxnSpPr>
            <a:stCxn id="2957" idx="6"/>
            <a:endCxn id="3134"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3225" name="Google Shape;3225;p31"/>
          <p:cNvCxnSpPr>
            <a:stCxn id="2957" idx="6"/>
            <a:endCxn id="3135"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3226" name="Google Shape;3226;p31"/>
          <p:cNvCxnSpPr>
            <a:stCxn id="2957" idx="6"/>
            <a:endCxn id="3137"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3227" name="Google Shape;3227;p31"/>
          <p:cNvCxnSpPr>
            <a:stCxn id="2957" idx="6"/>
            <a:endCxn id="3138"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3228" name="Google Shape;3228;p31"/>
          <p:cNvCxnSpPr>
            <a:stCxn id="2957"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3229" name="Google Shape;3229;p31"/>
          <p:cNvCxnSpPr>
            <a:stCxn id="2957" idx="6"/>
            <a:endCxn id="3139"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3230" name="Google Shape;3230;p31"/>
          <p:cNvCxnSpPr>
            <a:stCxn id="3141" idx="2"/>
            <a:endCxn id="3140"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3231" name="Google Shape;3231;p31"/>
          <p:cNvCxnSpPr>
            <a:stCxn id="2957" idx="6"/>
            <a:endCxn id="3141"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3232" name="Google Shape;3232;p31"/>
          <p:cNvCxnSpPr>
            <a:stCxn id="2957" idx="6"/>
            <a:endCxn id="3142"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3233" name="Google Shape;3233;p31"/>
          <p:cNvCxnSpPr>
            <a:stCxn id="2957" idx="6"/>
            <a:endCxn id="3136"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3234" name="Google Shape;3234;p31"/>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235" name="Google Shape;3235;p31"/>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3236" name="Google Shape;3236;p31"/>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237" name="Google Shape;3237;p31"/>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3238" name="Google Shape;3238;p31"/>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239" name="Google Shape;3239;p31"/>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240" name="Google Shape;3240;p31"/>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241" name="Google Shape;3241;p31"/>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242" name="Google Shape;3242;p31"/>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243" name="Google Shape;3243;p31"/>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244" name="Google Shape;3244;p31"/>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245" name="Google Shape;3245;p31"/>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246" name="Google Shape;3246;p31"/>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3247" name="Google Shape;3247;p31"/>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3248" name="Google Shape;3248;p31"/>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3249" name="Google Shape;3249;p31"/>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1"/>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First, why should we hope though that this structure of neurons and layers thinks intelligently?   What are we expecting these layers and neurons to be doing?</a:t>
            </a:r>
            <a:endParaRPr sz="2500">
              <a:solidFill>
                <a:srgbClr val="000000"/>
              </a:solidFill>
              <a:latin typeface="Lato"/>
              <a:ea typeface="Lato"/>
              <a:cs typeface="Lato"/>
              <a:sym typeface="Lato"/>
            </a:endParaRPr>
          </a:p>
        </p:txBody>
      </p:sp>
      <p:pic>
        <p:nvPicPr>
          <p:cNvPr id="3251" name="Google Shape;3251;p31"/>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41" name="Google Shape;141;p14"/>
          <p:cNvSpPr txBox="1"/>
          <p:nvPr>
            <p:ph idx="4294967295" type="title"/>
          </p:nvPr>
        </p:nvSpPr>
        <p:spPr>
          <a:xfrm>
            <a:off x="535775" y="1480150"/>
            <a:ext cx="7880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Lato"/>
                <a:ea typeface="Lato"/>
                <a:cs typeface="Lato"/>
                <a:sym typeface="Lato"/>
              </a:rPr>
              <a:t>In the weighted majority algorithm, we learned about online learning which can take multiple datapoints and adjust weights so that it can predict which friend may have the closest tastes in movies to your own.</a:t>
            </a:r>
            <a:endParaRPr sz="2200">
              <a:latin typeface="Lato"/>
              <a:ea typeface="Lato"/>
              <a:cs typeface="Lato"/>
              <a:sym typeface="Lato"/>
            </a:endParaRPr>
          </a:p>
          <a:p>
            <a:pPr indent="0" lvl="0" marL="0" rtl="0" algn="l">
              <a:lnSpc>
                <a:spcPct val="115000"/>
              </a:lnSpc>
              <a:spcBef>
                <a:spcPts val="1600"/>
              </a:spcBef>
              <a:spcAft>
                <a:spcPts val="1600"/>
              </a:spcAft>
              <a:buNone/>
            </a:pPr>
            <a:r>
              <a:rPr lang="en" sz="2200">
                <a:latin typeface="Lato"/>
                <a:ea typeface="Lato"/>
                <a:cs typeface="Lato"/>
                <a:sym typeface="Lato"/>
              </a:rPr>
              <a:t>Now let’s look at a different applications of weights.     </a:t>
            </a:r>
            <a:endParaRPr sz="21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255" name="Shape 3255"/>
        <p:cNvGrpSpPr/>
        <p:nvPr/>
      </p:nvGrpSpPr>
      <p:grpSpPr>
        <a:xfrm>
          <a:off x="0" y="0"/>
          <a:ext cx="0" cy="0"/>
          <a:chOff x="0" y="0"/>
          <a:chExt cx="0" cy="0"/>
        </a:xfrm>
      </p:grpSpPr>
      <p:sp>
        <p:nvSpPr>
          <p:cNvPr id="3256" name="Google Shape;3256;p32"/>
          <p:cNvSpPr txBox="1"/>
          <p:nvPr>
            <p:ph idx="4294967295" type="title"/>
          </p:nvPr>
        </p:nvSpPr>
        <p:spPr>
          <a:xfrm>
            <a:off x="254575" y="108650"/>
            <a:ext cx="8444400" cy="72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When we look at a digit, we broadly see that for instance that the digits break down into parts.   </a:t>
            </a:r>
            <a:endParaRPr sz="2500">
              <a:solidFill>
                <a:srgbClr val="000000"/>
              </a:solidFill>
              <a:latin typeface="Lato"/>
              <a:ea typeface="Lato"/>
              <a:cs typeface="Lato"/>
              <a:sym typeface="Lato"/>
            </a:endParaRPr>
          </a:p>
        </p:txBody>
      </p:sp>
      <p:pic>
        <p:nvPicPr>
          <p:cNvPr id="3257" name="Google Shape;3257;p32"/>
          <p:cNvPicPr preferRelativeResize="0"/>
          <p:nvPr/>
        </p:nvPicPr>
        <p:blipFill rotWithShape="1">
          <a:blip r:embed="rId3">
            <a:alphaModFix/>
          </a:blip>
          <a:srcRect b="59765" l="0" r="0" t="0"/>
          <a:stretch/>
        </p:blipFill>
        <p:spPr>
          <a:xfrm>
            <a:off x="2652575" y="890525"/>
            <a:ext cx="1520626" cy="611825"/>
          </a:xfrm>
          <a:prstGeom prst="rect">
            <a:avLst/>
          </a:prstGeom>
          <a:noFill/>
          <a:ln>
            <a:noFill/>
          </a:ln>
        </p:spPr>
      </p:pic>
      <p:pic>
        <p:nvPicPr>
          <p:cNvPr id="3258" name="Google Shape;3258;p32"/>
          <p:cNvPicPr preferRelativeResize="0"/>
          <p:nvPr/>
        </p:nvPicPr>
        <p:blipFill rotWithShape="1">
          <a:blip r:embed="rId3">
            <a:alphaModFix/>
          </a:blip>
          <a:srcRect b="0" l="0" r="0" t="43055"/>
          <a:stretch/>
        </p:blipFill>
        <p:spPr>
          <a:xfrm>
            <a:off x="5198275" y="1502350"/>
            <a:ext cx="1520626" cy="865923"/>
          </a:xfrm>
          <a:prstGeom prst="rect">
            <a:avLst/>
          </a:prstGeom>
          <a:noFill/>
          <a:ln>
            <a:noFill/>
          </a:ln>
        </p:spPr>
      </p:pic>
      <p:sp>
        <p:nvSpPr>
          <p:cNvPr id="3259" name="Google Shape;3259;p32"/>
          <p:cNvSpPr/>
          <p:nvPr/>
        </p:nvSpPr>
        <p:spPr>
          <a:xfrm>
            <a:off x="2652538" y="1502350"/>
            <a:ext cx="1520700" cy="813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2"/>
          <p:cNvSpPr/>
          <p:nvPr/>
        </p:nvSpPr>
        <p:spPr>
          <a:xfrm>
            <a:off x="5198238" y="890588"/>
            <a:ext cx="1520700" cy="61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3261" name="Google Shape;3261;p32"/>
          <p:cNvPicPr preferRelativeResize="0"/>
          <p:nvPr/>
        </p:nvPicPr>
        <p:blipFill>
          <a:blip r:embed="rId3">
            <a:alphaModFix/>
          </a:blip>
          <a:stretch>
            <a:fillRect/>
          </a:stretch>
        </p:blipFill>
        <p:spPr>
          <a:xfrm>
            <a:off x="326025" y="880100"/>
            <a:ext cx="1520626" cy="1520626"/>
          </a:xfrm>
          <a:prstGeom prst="rect">
            <a:avLst/>
          </a:prstGeom>
          <a:noFill/>
          <a:ln>
            <a:noFill/>
          </a:ln>
        </p:spPr>
      </p:pic>
      <p:sp>
        <p:nvSpPr>
          <p:cNvPr id="3262" name="Google Shape;3262;p32"/>
          <p:cNvSpPr txBox="1"/>
          <p:nvPr/>
        </p:nvSpPr>
        <p:spPr>
          <a:xfrm>
            <a:off x="1982275" y="1345875"/>
            <a:ext cx="549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900"/>
          </a:p>
        </p:txBody>
      </p:sp>
      <p:sp>
        <p:nvSpPr>
          <p:cNvPr id="3263" name="Google Shape;3263;p32"/>
          <p:cNvSpPr txBox="1"/>
          <p:nvPr/>
        </p:nvSpPr>
        <p:spPr>
          <a:xfrm>
            <a:off x="4411225" y="1345875"/>
            <a:ext cx="549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900"/>
          </a:p>
        </p:txBody>
      </p:sp>
      <p:pic>
        <p:nvPicPr>
          <p:cNvPr id="3264" name="Google Shape;3264;p32"/>
          <p:cNvPicPr preferRelativeResize="0"/>
          <p:nvPr/>
        </p:nvPicPr>
        <p:blipFill rotWithShape="1">
          <a:blip r:embed="rId4">
            <a:alphaModFix/>
          </a:blip>
          <a:srcRect b="0" l="0" r="43911" t="0"/>
          <a:stretch/>
        </p:blipFill>
        <p:spPr>
          <a:xfrm>
            <a:off x="2652570" y="2983950"/>
            <a:ext cx="852901" cy="1520649"/>
          </a:xfrm>
          <a:prstGeom prst="rect">
            <a:avLst/>
          </a:prstGeom>
          <a:noFill/>
          <a:ln>
            <a:noFill/>
          </a:ln>
        </p:spPr>
      </p:pic>
      <p:sp>
        <p:nvSpPr>
          <p:cNvPr id="3265" name="Google Shape;3265;p32"/>
          <p:cNvSpPr/>
          <p:nvPr/>
        </p:nvSpPr>
        <p:spPr>
          <a:xfrm>
            <a:off x="3505475" y="2983950"/>
            <a:ext cx="657300" cy="152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6" name="Google Shape;3266;p32"/>
          <p:cNvPicPr preferRelativeResize="0"/>
          <p:nvPr/>
        </p:nvPicPr>
        <p:blipFill>
          <a:blip r:embed="rId4">
            <a:alphaModFix/>
          </a:blip>
          <a:stretch>
            <a:fillRect/>
          </a:stretch>
        </p:blipFill>
        <p:spPr>
          <a:xfrm>
            <a:off x="326025" y="2983987"/>
            <a:ext cx="1520626" cy="1520626"/>
          </a:xfrm>
          <a:prstGeom prst="rect">
            <a:avLst/>
          </a:prstGeom>
          <a:noFill/>
          <a:ln>
            <a:noFill/>
          </a:ln>
        </p:spPr>
      </p:pic>
      <p:pic>
        <p:nvPicPr>
          <p:cNvPr id="3267" name="Google Shape;3267;p32"/>
          <p:cNvPicPr preferRelativeResize="0"/>
          <p:nvPr/>
        </p:nvPicPr>
        <p:blipFill rotWithShape="1">
          <a:blip r:embed="rId4">
            <a:alphaModFix/>
          </a:blip>
          <a:srcRect b="0" l="56773" r="0" t="0"/>
          <a:stretch/>
        </p:blipFill>
        <p:spPr>
          <a:xfrm>
            <a:off x="6161826" y="2983975"/>
            <a:ext cx="657300" cy="1520649"/>
          </a:xfrm>
          <a:prstGeom prst="rect">
            <a:avLst/>
          </a:prstGeom>
          <a:noFill/>
          <a:ln>
            <a:noFill/>
          </a:ln>
        </p:spPr>
      </p:pic>
      <p:sp>
        <p:nvSpPr>
          <p:cNvPr id="3268" name="Google Shape;3268;p32"/>
          <p:cNvSpPr/>
          <p:nvPr/>
        </p:nvSpPr>
        <p:spPr>
          <a:xfrm>
            <a:off x="5198275" y="2983850"/>
            <a:ext cx="967800" cy="152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2"/>
          <p:cNvSpPr txBox="1"/>
          <p:nvPr/>
        </p:nvSpPr>
        <p:spPr>
          <a:xfrm>
            <a:off x="1975100" y="3498950"/>
            <a:ext cx="549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900"/>
          </a:p>
        </p:txBody>
      </p:sp>
      <p:sp>
        <p:nvSpPr>
          <p:cNvPr id="3270" name="Google Shape;3270;p32"/>
          <p:cNvSpPr txBox="1"/>
          <p:nvPr/>
        </p:nvSpPr>
        <p:spPr>
          <a:xfrm>
            <a:off x="4459300" y="3498950"/>
            <a:ext cx="549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274" name="Shape 3274"/>
        <p:cNvGrpSpPr/>
        <p:nvPr/>
      </p:nvGrpSpPr>
      <p:grpSpPr>
        <a:xfrm>
          <a:off x="0" y="0"/>
          <a:ext cx="0" cy="0"/>
          <a:chOff x="0" y="0"/>
          <a:chExt cx="0" cy="0"/>
        </a:xfrm>
      </p:grpSpPr>
      <p:sp>
        <p:nvSpPr>
          <p:cNvPr id="3275" name="Google Shape;3275;p33"/>
          <p:cNvSpPr txBox="1"/>
          <p:nvPr>
            <p:ph idx="4294967295" type="title"/>
          </p:nvPr>
        </p:nvSpPr>
        <p:spPr>
          <a:xfrm>
            <a:off x="254575" y="119725"/>
            <a:ext cx="8444400" cy="72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And we can see that even this components can be broken down into even smaller edges.     </a:t>
            </a:r>
            <a:endParaRPr sz="2500">
              <a:solidFill>
                <a:srgbClr val="000000"/>
              </a:solidFill>
              <a:latin typeface="Lato"/>
              <a:ea typeface="Lato"/>
              <a:cs typeface="Lato"/>
              <a:sym typeface="Lato"/>
            </a:endParaRPr>
          </a:p>
        </p:txBody>
      </p:sp>
      <p:pic>
        <p:nvPicPr>
          <p:cNvPr id="3276" name="Google Shape;3276;p33"/>
          <p:cNvPicPr preferRelativeResize="0"/>
          <p:nvPr/>
        </p:nvPicPr>
        <p:blipFill rotWithShape="1">
          <a:blip r:embed="rId3">
            <a:alphaModFix/>
          </a:blip>
          <a:srcRect b="0" l="0" r="0" t="43055"/>
          <a:stretch/>
        </p:blipFill>
        <p:spPr>
          <a:xfrm>
            <a:off x="326025" y="1544075"/>
            <a:ext cx="1520626" cy="865923"/>
          </a:xfrm>
          <a:prstGeom prst="rect">
            <a:avLst/>
          </a:prstGeom>
          <a:noFill/>
          <a:ln>
            <a:noFill/>
          </a:ln>
        </p:spPr>
      </p:pic>
      <p:sp>
        <p:nvSpPr>
          <p:cNvPr id="3277" name="Google Shape;3277;p33"/>
          <p:cNvSpPr/>
          <p:nvPr/>
        </p:nvSpPr>
        <p:spPr>
          <a:xfrm>
            <a:off x="325975" y="932363"/>
            <a:ext cx="1520700" cy="61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78" name="Google Shape;3278;p33"/>
          <p:cNvSpPr txBox="1"/>
          <p:nvPr/>
        </p:nvSpPr>
        <p:spPr>
          <a:xfrm>
            <a:off x="2103575" y="1449975"/>
            <a:ext cx="549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900"/>
          </a:p>
        </p:txBody>
      </p:sp>
      <p:pic>
        <p:nvPicPr>
          <p:cNvPr id="3279" name="Google Shape;3279;p33"/>
          <p:cNvPicPr preferRelativeResize="0"/>
          <p:nvPr/>
        </p:nvPicPr>
        <p:blipFill rotWithShape="1">
          <a:blip r:embed="rId3">
            <a:alphaModFix/>
          </a:blip>
          <a:srcRect b="36777" l="0" r="0" t="43055"/>
          <a:stretch/>
        </p:blipFill>
        <p:spPr>
          <a:xfrm>
            <a:off x="2857363" y="1541888"/>
            <a:ext cx="1520626" cy="306676"/>
          </a:xfrm>
          <a:prstGeom prst="rect">
            <a:avLst/>
          </a:prstGeom>
          <a:noFill/>
          <a:ln>
            <a:noFill/>
          </a:ln>
        </p:spPr>
      </p:pic>
      <p:pic>
        <p:nvPicPr>
          <p:cNvPr id="3280" name="Google Shape;3280;p33"/>
          <p:cNvPicPr preferRelativeResize="0"/>
          <p:nvPr/>
        </p:nvPicPr>
        <p:blipFill rotWithShape="1">
          <a:blip r:embed="rId3">
            <a:alphaModFix/>
          </a:blip>
          <a:srcRect b="20040" l="0" r="0" t="62807"/>
          <a:stretch/>
        </p:blipFill>
        <p:spPr>
          <a:xfrm>
            <a:off x="5040238" y="1880087"/>
            <a:ext cx="1520626" cy="260826"/>
          </a:xfrm>
          <a:prstGeom prst="rect">
            <a:avLst/>
          </a:prstGeom>
          <a:noFill/>
          <a:ln>
            <a:noFill/>
          </a:ln>
        </p:spPr>
      </p:pic>
      <p:pic>
        <p:nvPicPr>
          <p:cNvPr id="3281" name="Google Shape;3281;p33"/>
          <p:cNvPicPr preferRelativeResize="0"/>
          <p:nvPr/>
        </p:nvPicPr>
        <p:blipFill rotWithShape="1">
          <a:blip r:embed="rId3">
            <a:alphaModFix/>
          </a:blip>
          <a:srcRect b="0" l="0" r="0" t="82847"/>
          <a:stretch/>
        </p:blipFill>
        <p:spPr>
          <a:xfrm>
            <a:off x="7332275" y="2140899"/>
            <a:ext cx="1520626" cy="260826"/>
          </a:xfrm>
          <a:prstGeom prst="rect">
            <a:avLst/>
          </a:prstGeom>
          <a:noFill/>
          <a:ln>
            <a:noFill/>
          </a:ln>
        </p:spPr>
      </p:pic>
      <p:sp>
        <p:nvSpPr>
          <p:cNvPr id="3282" name="Google Shape;3282;p33"/>
          <p:cNvSpPr txBox="1"/>
          <p:nvPr/>
        </p:nvSpPr>
        <p:spPr>
          <a:xfrm>
            <a:off x="6718575" y="1379338"/>
            <a:ext cx="549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900"/>
          </a:p>
        </p:txBody>
      </p:sp>
      <p:sp>
        <p:nvSpPr>
          <p:cNvPr id="3283" name="Google Shape;3283;p33"/>
          <p:cNvSpPr/>
          <p:nvPr/>
        </p:nvSpPr>
        <p:spPr>
          <a:xfrm>
            <a:off x="2857313" y="932375"/>
            <a:ext cx="1520700" cy="61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84" name="Google Shape;3284;p33"/>
          <p:cNvSpPr/>
          <p:nvPr/>
        </p:nvSpPr>
        <p:spPr>
          <a:xfrm>
            <a:off x="5034150" y="965819"/>
            <a:ext cx="1520700" cy="9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85" name="Google Shape;3285;p33"/>
          <p:cNvSpPr/>
          <p:nvPr/>
        </p:nvSpPr>
        <p:spPr>
          <a:xfrm>
            <a:off x="7332275" y="965836"/>
            <a:ext cx="1520700" cy="1175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86" name="Google Shape;3286;p33"/>
          <p:cNvSpPr/>
          <p:nvPr/>
        </p:nvSpPr>
        <p:spPr>
          <a:xfrm>
            <a:off x="2857313" y="1853524"/>
            <a:ext cx="1520700" cy="56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V b</a:t>
            </a:r>
            <a:endParaRPr>
              <a:solidFill>
                <a:srgbClr val="FFFFFF"/>
              </a:solidFill>
            </a:endParaRPr>
          </a:p>
        </p:txBody>
      </p:sp>
      <p:sp>
        <p:nvSpPr>
          <p:cNvPr id="3287" name="Google Shape;3287;p33"/>
          <p:cNvSpPr/>
          <p:nvPr/>
        </p:nvSpPr>
        <p:spPr>
          <a:xfrm>
            <a:off x="5034138" y="2118025"/>
            <a:ext cx="1520700" cy="30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V b</a:t>
            </a:r>
            <a:endParaRPr>
              <a:solidFill>
                <a:srgbClr val="FFFFFF"/>
              </a:solidFill>
            </a:endParaRPr>
          </a:p>
        </p:txBody>
      </p:sp>
      <p:sp>
        <p:nvSpPr>
          <p:cNvPr id="3288" name="Google Shape;3288;p33"/>
          <p:cNvSpPr txBox="1"/>
          <p:nvPr/>
        </p:nvSpPr>
        <p:spPr>
          <a:xfrm>
            <a:off x="4491250" y="1379338"/>
            <a:ext cx="549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292" name="Shape 3292"/>
        <p:cNvGrpSpPr/>
        <p:nvPr/>
      </p:nvGrpSpPr>
      <p:grpSpPr>
        <a:xfrm>
          <a:off x="0" y="0"/>
          <a:ext cx="0" cy="0"/>
          <a:chOff x="0" y="0"/>
          <a:chExt cx="0" cy="0"/>
        </a:xfrm>
      </p:grpSpPr>
      <p:sp>
        <p:nvSpPr>
          <p:cNvPr id="3293" name="Google Shape;3293;p34"/>
          <p:cNvSpPr txBox="1"/>
          <p:nvPr>
            <p:ph idx="4294967295" type="title"/>
          </p:nvPr>
        </p:nvSpPr>
        <p:spPr>
          <a:xfrm>
            <a:off x="254575" y="119725"/>
            <a:ext cx="2343300" cy="471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Ideally, this network in the layer before the output would represent these small edges with all of the activated edges adding up to a 7.  The next hidden layer would represent combinations of edges...until finally we get to the full 7 at the end.  </a:t>
            </a:r>
            <a:endParaRPr sz="2500">
              <a:solidFill>
                <a:srgbClr val="000000"/>
              </a:solidFill>
              <a:latin typeface="Lato"/>
              <a:ea typeface="Lato"/>
              <a:cs typeface="Lato"/>
              <a:sym typeface="Lato"/>
            </a:endParaRPr>
          </a:p>
        </p:txBody>
      </p:sp>
      <p:pic>
        <p:nvPicPr>
          <p:cNvPr id="3294" name="Google Shape;3294;p34"/>
          <p:cNvPicPr preferRelativeResize="0"/>
          <p:nvPr/>
        </p:nvPicPr>
        <p:blipFill rotWithShape="1">
          <a:blip r:embed="rId3">
            <a:alphaModFix/>
          </a:blip>
          <a:srcRect b="36777" l="0" r="0" t="43055"/>
          <a:stretch/>
        </p:blipFill>
        <p:spPr>
          <a:xfrm>
            <a:off x="2826063" y="1140788"/>
            <a:ext cx="1520626" cy="306676"/>
          </a:xfrm>
          <a:prstGeom prst="rect">
            <a:avLst/>
          </a:prstGeom>
          <a:noFill/>
          <a:ln>
            <a:noFill/>
          </a:ln>
        </p:spPr>
      </p:pic>
      <p:pic>
        <p:nvPicPr>
          <p:cNvPr id="3295" name="Google Shape;3295;p34"/>
          <p:cNvPicPr preferRelativeResize="0"/>
          <p:nvPr/>
        </p:nvPicPr>
        <p:blipFill rotWithShape="1">
          <a:blip r:embed="rId3">
            <a:alphaModFix/>
          </a:blip>
          <a:srcRect b="20040" l="0" r="0" t="62807"/>
          <a:stretch/>
        </p:blipFill>
        <p:spPr>
          <a:xfrm>
            <a:off x="2829088" y="3010100"/>
            <a:ext cx="1520626" cy="260826"/>
          </a:xfrm>
          <a:prstGeom prst="rect">
            <a:avLst/>
          </a:prstGeom>
          <a:noFill/>
          <a:ln>
            <a:noFill/>
          </a:ln>
        </p:spPr>
      </p:pic>
      <p:pic>
        <p:nvPicPr>
          <p:cNvPr id="3296" name="Google Shape;3296;p34"/>
          <p:cNvPicPr preferRelativeResize="0"/>
          <p:nvPr/>
        </p:nvPicPr>
        <p:blipFill rotWithShape="1">
          <a:blip r:embed="rId3">
            <a:alphaModFix/>
          </a:blip>
          <a:srcRect b="0" l="0" r="0" t="82847"/>
          <a:stretch/>
        </p:blipFill>
        <p:spPr>
          <a:xfrm>
            <a:off x="2828400" y="4835499"/>
            <a:ext cx="1520626" cy="260825"/>
          </a:xfrm>
          <a:prstGeom prst="rect">
            <a:avLst/>
          </a:prstGeom>
          <a:noFill/>
          <a:ln>
            <a:noFill/>
          </a:ln>
        </p:spPr>
      </p:pic>
      <p:sp>
        <p:nvSpPr>
          <p:cNvPr id="3297" name="Google Shape;3297;p34"/>
          <p:cNvSpPr/>
          <p:nvPr/>
        </p:nvSpPr>
        <p:spPr>
          <a:xfrm>
            <a:off x="2826013" y="531275"/>
            <a:ext cx="1520700" cy="61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98" name="Google Shape;3298;p34"/>
          <p:cNvSpPr/>
          <p:nvPr/>
        </p:nvSpPr>
        <p:spPr>
          <a:xfrm>
            <a:off x="2829050" y="2095856"/>
            <a:ext cx="1520700" cy="9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99" name="Google Shape;3299;p34"/>
          <p:cNvSpPr/>
          <p:nvPr/>
        </p:nvSpPr>
        <p:spPr>
          <a:xfrm>
            <a:off x="2828400" y="3660436"/>
            <a:ext cx="1520700" cy="1175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00" name="Google Shape;3300;p34"/>
          <p:cNvSpPr/>
          <p:nvPr/>
        </p:nvSpPr>
        <p:spPr>
          <a:xfrm>
            <a:off x="2826013" y="1452424"/>
            <a:ext cx="1520700" cy="56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V b</a:t>
            </a:r>
            <a:endParaRPr>
              <a:solidFill>
                <a:srgbClr val="FFFFFF"/>
              </a:solidFill>
            </a:endParaRPr>
          </a:p>
        </p:txBody>
      </p:sp>
      <p:sp>
        <p:nvSpPr>
          <p:cNvPr id="3301" name="Google Shape;3301;p34"/>
          <p:cNvSpPr/>
          <p:nvPr/>
        </p:nvSpPr>
        <p:spPr>
          <a:xfrm>
            <a:off x="2822988" y="3248037"/>
            <a:ext cx="1520700" cy="30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V b</a:t>
            </a:r>
            <a:endParaRPr>
              <a:solidFill>
                <a:srgbClr val="FFFFFF"/>
              </a:solidFill>
            </a:endParaRPr>
          </a:p>
        </p:txBody>
      </p:sp>
      <p:sp>
        <p:nvSpPr>
          <p:cNvPr id="3302" name="Google Shape;3302;p34"/>
          <p:cNvSpPr/>
          <p:nvPr/>
        </p:nvSpPr>
        <p:spPr>
          <a:xfrm>
            <a:off x="6001150" y="1370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4"/>
          <p:cNvSpPr/>
          <p:nvPr/>
        </p:nvSpPr>
        <p:spPr>
          <a:xfrm>
            <a:off x="6001150" y="4782025"/>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4"/>
          <p:cNvSpPr/>
          <p:nvPr/>
        </p:nvSpPr>
        <p:spPr>
          <a:xfrm>
            <a:off x="6001150" y="1666563"/>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4"/>
          <p:cNvSpPr/>
          <p:nvPr/>
        </p:nvSpPr>
        <p:spPr>
          <a:xfrm>
            <a:off x="6001150" y="19628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4"/>
          <p:cNvSpPr/>
          <p:nvPr/>
        </p:nvSpPr>
        <p:spPr>
          <a:xfrm>
            <a:off x="6001150" y="225921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4"/>
          <p:cNvSpPr/>
          <p:nvPr/>
        </p:nvSpPr>
        <p:spPr>
          <a:xfrm>
            <a:off x="6001150" y="2555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4"/>
          <p:cNvSpPr/>
          <p:nvPr/>
        </p:nvSpPr>
        <p:spPr>
          <a:xfrm>
            <a:off x="6001150" y="29027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4"/>
          <p:cNvSpPr/>
          <p:nvPr/>
        </p:nvSpPr>
        <p:spPr>
          <a:xfrm>
            <a:off x="6001150" y="32647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4"/>
          <p:cNvSpPr/>
          <p:nvPr/>
        </p:nvSpPr>
        <p:spPr>
          <a:xfrm>
            <a:off x="6001150" y="3626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4"/>
          <p:cNvSpPr/>
          <p:nvPr/>
        </p:nvSpPr>
        <p:spPr>
          <a:xfrm>
            <a:off x="6001150" y="40118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4"/>
          <p:cNvSpPr/>
          <p:nvPr/>
        </p:nvSpPr>
        <p:spPr>
          <a:xfrm>
            <a:off x="6001150" y="44351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4"/>
          <p:cNvSpPr/>
          <p:nvPr/>
        </p:nvSpPr>
        <p:spPr>
          <a:xfrm>
            <a:off x="7567000" y="30457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4"/>
          <p:cNvSpPr/>
          <p:nvPr/>
        </p:nvSpPr>
        <p:spPr>
          <a:xfrm>
            <a:off x="6610750" y="208445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4"/>
          <p:cNvSpPr/>
          <p:nvPr/>
        </p:nvSpPr>
        <p:spPr>
          <a:xfrm>
            <a:off x="6610750" y="17746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4"/>
          <p:cNvSpPr/>
          <p:nvPr/>
        </p:nvSpPr>
        <p:spPr>
          <a:xfrm>
            <a:off x="6610750" y="23942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4"/>
          <p:cNvSpPr/>
          <p:nvPr/>
        </p:nvSpPr>
        <p:spPr>
          <a:xfrm>
            <a:off x="6610750" y="27411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4"/>
          <p:cNvSpPr/>
          <p:nvPr/>
        </p:nvSpPr>
        <p:spPr>
          <a:xfrm>
            <a:off x="6610750" y="3087963"/>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4"/>
          <p:cNvSpPr/>
          <p:nvPr/>
        </p:nvSpPr>
        <p:spPr>
          <a:xfrm>
            <a:off x="6610750" y="35023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4"/>
          <p:cNvSpPr/>
          <p:nvPr/>
        </p:nvSpPr>
        <p:spPr>
          <a:xfrm>
            <a:off x="6610750" y="38492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4"/>
          <p:cNvSpPr/>
          <p:nvPr/>
        </p:nvSpPr>
        <p:spPr>
          <a:xfrm>
            <a:off x="6610750" y="41960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4"/>
          <p:cNvSpPr/>
          <p:nvPr/>
        </p:nvSpPr>
        <p:spPr>
          <a:xfrm>
            <a:off x="6610750" y="45429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4"/>
          <p:cNvSpPr/>
          <p:nvPr/>
        </p:nvSpPr>
        <p:spPr>
          <a:xfrm>
            <a:off x="7143700" y="2084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4"/>
          <p:cNvSpPr/>
          <p:nvPr/>
        </p:nvSpPr>
        <p:spPr>
          <a:xfrm>
            <a:off x="7143700" y="1774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4"/>
          <p:cNvSpPr/>
          <p:nvPr/>
        </p:nvSpPr>
        <p:spPr>
          <a:xfrm>
            <a:off x="7143700" y="23942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4"/>
          <p:cNvSpPr/>
          <p:nvPr/>
        </p:nvSpPr>
        <p:spPr>
          <a:xfrm>
            <a:off x="7143700" y="27411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4"/>
          <p:cNvSpPr/>
          <p:nvPr/>
        </p:nvSpPr>
        <p:spPr>
          <a:xfrm>
            <a:off x="7143700" y="3087963"/>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4"/>
          <p:cNvSpPr/>
          <p:nvPr/>
        </p:nvSpPr>
        <p:spPr>
          <a:xfrm>
            <a:off x="7143700" y="35023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4"/>
          <p:cNvSpPr/>
          <p:nvPr/>
        </p:nvSpPr>
        <p:spPr>
          <a:xfrm>
            <a:off x="7143700" y="38492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4"/>
          <p:cNvSpPr/>
          <p:nvPr/>
        </p:nvSpPr>
        <p:spPr>
          <a:xfrm>
            <a:off x="7143700" y="419607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4"/>
          <p:cNvSpPr/>
          <p:nvPr/>
        </p:nvSpPr>
        <p:spPr>
          <a:xfrm>
            <a:off x="7143700" y="45429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2" name="Google Shape;3332;p34"/>
          <p:cNvCxnSpPr/>
          <p:nvPr/>
        </p:nvCxnSpPr>
        <p:spPr>
          <a:xfrm>
            <a:off x="6187450" y="1534925"/>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3333" name="Google Shape;3333;p34"/>
          <p:cNvCxnSpPr/>
          <p:nvPr/>
        </p:nvCxnSpPr>
        <p:spPr>
          <a:xfrm>
            <a:off x="6164950" y="1498375"/>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3334" name="Google Shape;3334;p34"/>
          <p:cNvCxnSpPr/>
          <p:nvPr/>
        </p:nvCxnSpPr>
        <p:spPr>
          <a:xfrm>
            <a:off x="6190375" y="1567875"/>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3335" name="Google Shape;3335;p34"/>
          <p:cNvCxnSpPr/>
          <p:nvPr/>
        </p:nvCxnSpPr>
        <p:spPr>
          <a:xfrm>
            <a:off x="6179500" y="1567875"/>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3336" name="Google Shape;3336;p34"/>
          <p:cNvCxnSpPr/>
          <p:nvPr/>
        </p:nvCxnSpPr>
        <p:spPr>
          <a:xfrm>
            <a:off x="6190375" y="1578750"/>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3337" name="Google Shape;3337;p34"/>
          <p:cNvCxnSpPr>
            <a:endCxn id="3319" idx="2"/>
          </p:cNvCxnSpPr>
          <p:nvPr/>
        </p:nvCxnSpPr>
        <p:spPr>
          <a:xfrm>
            <a:off x="6179350" y="1578625"/>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3338" name="Google Shape;3338;p34"/>
          <p:cNvCxnSpPr>
            <a:endCxn id="3320" idx="2"/>
          </p:cNvCxnSpPr>
          <p:nvPr/>
        </p:nvCxnSpPr>
        <p:spPr>
          <a:xfrm>
            <a:off x="6179350" y="1567875"/>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3339" name="Google Shape;3339;p34"/>
          <p:cNvCxnSpPr>
            <a:endCxn id="3321" idx="1"/>
          </p:cNvCxnSpPr>
          <p:nvPr/>
        </p:nvCxnSpPr>
        <p:spPr>
          <a:xfrm>
            <a:off x="6179633" y="1567990"/>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3340" name="Google Shape;3340;p34"/>
          <p:cNvCxnSpPr>
            <a:endCxn id="3322" idx="2"/>
          </p:cNvCxnSpPr>
          <p:nvPr/>
        </p:nvCxnSpPr>
        <p:spPr>
          <a:xfrm>
            <a:off x="6179350" y="1578775"/>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3341" name="Google Shape;3341;p34"/>
          <p:cNvCxnSpPr/>
          <p:nvPr/>
        </p:nvCxnSpPr>
        <p:spPr>
          <a:xfrm>
            <a:off x="6201250" y="1817950"/>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3342" name="Google Shape;3342;p34"/>
          <p:cNvCxnSpPr/>
          <p:nvPr/>
        </p:nvCxnSpPr>
        <p:spPr>
          <a:xfrm>
            <a:off x="6201250" y="1861425"/>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3343" name="Google Shape;3343;p34"/>
          <p:cNvCxnSpPr/>
          <p:nvPr/>
        </p:nvCxnSpPr>
        <p:spPr>
          <a:xfrm>
            <a:off x="6190375" y="1839675"/>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3344" name="Google Shape;3344;p34"/>
          <p:cNvCxnSpPr/>
          <p:nvPr/>
        </p:nvCxnSpPr>
        <p:spPr>
          <a:xfrm>
            <a:off x="6223000" y="1872300"/>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3345" name="Google Shape;3345;p34"/>
          <p:cNvCxnSpPr/>
          <p:nvPr/>
        </p:nvCxnSpPr>
        <p:spPr>
          <a:xfrm>
            <a:off x="6212125" y="1850550"/>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3346" name="Google Shape;3346;p34"/>
          <p:cNvCxnSpPr>
            <a:endCxn id="3319" idx="1"/>
          </p:cNvCxnSpPr>
          <p:nvPr/>
        </p:nvCxnSpPr>
        <p:spPr>
          <a:xfrm>
            <a:off x="6212033" y="1850490"/>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3347" name="Google Shape;3347;p34"/>
          <p:cNvCxnSpPr>
            <a:endCxn id="3320" idx="2"/>
          </p:cNvCxnSpPr>
          <p:nvPr/>
        </p:nvCxnSpPr>
        <p:spPr>
          <a:xfrm>
            <a:off x="6233950" y="1872375"/>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3348" name="Google Shape;3348;p34"/>
          <p:cNvCxnSpPr>
            <a:endCxn id="3321" idx="1"/>
          </p:cNvCxnSpPr>
          <p:nvPr/>
        </p:nvCxnSpPr>
        <p:spPr>
          <a:xfrm>
            <a:off x="6233933" y="1850590"/>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3349" name="Google Shape;3349;p34"/>
          <p:cNvCxnSpPr>
            <a:endCxn id="3322" idx="1"/>
          </p:cNvCxnSpPr>
          <p:nvPr/>
        </p:nvCxnSpPr>
        <p:spPr>
          <a:xfrm>
            <a:off x="6201233" y="1839540"/>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3350" name="Google Shape;3350;p34"/>
          <p:cNvCxnSpPr/>
          <p:nvPr/>
        </p:nvCxnSpPr>
        <p:spPr>
          <a:xfrm flipH="1" rot="10800000">
            <a:off x="6190375" y="1861375"/>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3351" name="Google Shape;3351;p34"/>
          <p:cNvCxnSpPr/>
          <p:nvPr/>
        </p:nvCxnSpPr>
        <p:spPr>
          <a:xfrm>
            <a:off x="6179500" y="2122375"/>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3352" name="Google Shape;3352;p34"/>
          <p:cNvCxnSpPr/>
          <p:nvPr/>
        </p:nvCxnSpPr>
        <p:spPr>
          <a:xfrm>
            <a:off x="6201250" y="2144125"/>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3353" name="Google Shape;3353;p34"/>
          <p:cNvCxnSpPr/>
          <p:nvPr/>
        </p:nvCxnSpPr>
        <p:spPr>
          <a:xfrm>
            <a:off x="6190375" y="2155000"/>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3354" name="Google Shape;3354;p34"/>
          <p:cNvCxnSpPr/>
          <p:nvPr/>
        </p:nvCxnSpPr>
        <p:spPr>
          <a:xfrm>
            <a:off x="6201250" y="2155000"/>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3355" name="Google Shape;3355;p34"/>
          <p:cNvCxnSpPr>
            <a:endCxn id="3319" idx="2"/>
          </p:cNvCxnSpPr>
          <p:nvPr/>
        </p:nvCxnSpPr>
        <p:spPr>
          <a:xfrm>
            <a:off x="6212050" y="2165725"/>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3356" name="Google Shape;3356;p34"/>
          <p:cNvCxnSpPr>
            <a:endCxn id="3320" idx="2"/>
          </p:cNvCxnSpPr>
          <p:nvPr/>
        </p:nvCxnSpPr>
        <p:spPr>
          <a:xfrm>
            <a:off x="6190450" y="2133375"/>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3357" name="Google Shape;3357;p34"/>
          <p:cNvCxnSpPr>
            <a:endCxn id="3321" idx="1"/>
          </p:cNvCxnSpPr>
          <p:nvPr/>
        </p:nvCxnSpPr>
        <p:spPr>
          <a:xfrm>
            <a:off x="6201233" y="2165890"/>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3358" name="Google Shape;3358;p34"/>
          <p:cNvCxnSpPr>
            <a:endCxn id="3322" idx="2"/>
          </p:cNvCxnSpPr>
          <p:nvPr/>
        </p:nvCxnSpPr>
        <p:spPr>
          <a:xfrm>
            <a:off x="6201250" y="2165875"/>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3359" name="Google Shape;3359;p34"/>
          <p:cNvCxnSpPr/>
          <p:nvPr/>
        </p:nvCxnSpPr>
        <p:spPr>
          <a:xfrm flipH="1" rot="10800000">
            <a:off x="6233875" y="1894175"/>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3360" name="Google Shape;3360;p34"/>
          <p:cNvCxnSpPr/>
          <p:nvPr/>
        </p:nvCxnSpPr>
        <p:spPr>
          <a:xfrm flipH="1" rot="10800000">
            <a:off x="6212125" y="2176850"/>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3361" name="Google Shape;3361;p34"/>
          <p:cNvCxnSpPr>
            <a:endCxn id="3319" idx="2"/>
          </p:cNvCxnSpPr>
          <p:nvPr/>
        </p:nvCxnSpPr>
        <p:spPr>
          <a:xfrm>
            <a:off x="6201250" y="2426725"/>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3362" name="Google Shape;3362;p34"/>
          <p:cNvCxnSpPr>
            <a:endCxn id="3322" idx="2"/>
          </p:cNvCxnSpPr>
          <p:nvPr/>
        </p:nvCxnSpPr>
        <p:spPr>
          <a:xfrm>
            <a:off x="6222850" y="2459275"/>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3363" name="Google Shape;3363;p34"/>
          <p:cNvCxnSpPr/>
          <p:nvPr/>
        </p:nvCxnSpPr>
        <p:spPr>
          <a:xfrm flipH="1" rot="10800000">
            <a:off x="6201250" y="1948500"/>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3364" name="Google Shape;3364;p34"/>
          <p:cNvCxnSpPr/>
          <p:nvPr/>
        </p:nvCxnSpPr>
        <p:spPr>
          <a:xfrm flipH="1" rot="10800000">
            <a:off x="6212125" y="2252925"/>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3365" name="Google Shape;3365;p34"/>
          <p:cNvCxnSpPr/>
          <p:nvPr/>
        </p:nvCxnSpPr>
        <p:spPr>
          <a:xfrm flipH="1" rot="10800000">
            <a:off x="6201250" y="2524775"/>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3366" name="Google Shape;3366;p34"/>
          <p:cNvCxnSpPr/>
          <p:nvPr/>
        </p:nvCxnSpPr>
        <p:spPr>
          <a:xfrm>
            <a:off x="6201250" y="2709500"/>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3367" name="Google Shape;3367;p34"/>
          <p:cNvCxnSpPr/>
          <p:nvPr/>
        </p:nvCxnSpPr>
        <p:spPr>
          <a:xfrm>
            <a:off x="6190375" y="2698625"/>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3368" name="Google Shape;3368;p34"/>
          <p:cNvCxnSpPr>
            <a:endCxn id="3319" idx="2"/>
          </p:cNvCxnSpPr>
          <p:nvPr/>
        </p:nvCxnSpPr>
        <p:spPr>
          <a:xfrm>
            <a:off x="6179350" y="2742025"/>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3369" name="Google Shape;3369;p34"/>
          <p:cNvCxnSpPr>
            <a:endCxn id="3320" idx="1"/>
          </p:cNvCxnSpPr>
          <p:nvPr/>
        </p:nvCxnSpPr>
        <p:spPr>
          <a:xfrm>
            <a:off x="6179633" y="2742140"/>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3370" name="Google Shape;3370;p34"/>
          <p:cNvCxnSpPr>
            <a:endCxn id="3321" idx="2"/>
          </p:cNvCxnSpPr>
          <p:nvPr/>
        </p:nvCxnSpPr>
        <p:spPr>
          <a:xfrm>
            <a:off x="6212050" y="2752925"/>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3371" name="Google Shape;3371;p34"/>
          <p:cNvCxnSpPr>
            <a:endCxn id="3322" idx="2"/>
          </p:cNvCxnSpPr>
          <p:nvPr/>
        </p:nvCxnSpPr>
        <p:spPr>
          <a:xfrm>
            <a:off x="6179350" y="2709475"/>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3372" name="Google Shape;3372;p34"/>
          <p:cNvCxnSpPr/>
          <p:nvPr/>
        </p:nvCxnSpPr>
        <p:spPr>
          <a:xfrm flipH="1" rot="10800000">
            <a:off x="6190375" y="1937525"/>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3373" name="Google Shape;3373;p34"/>
          <p:cNvCxnSpPr/>
          <p:nvPr/>
        </p:nvCxnSpPr>
        <p:spPr>
          <a:xfrm flipH="1" rot="10800000">
            <a:off x="6190375" y="2242100"/>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3374" name="Google Shape;3374;p34"/>
          <p:cNvCxnSpPr/>
          <p:nvPr/>
        </p:nvCxnSpPr>
        <p:spPr>
          <a:xfrm flipH="1" rot="10800000">
            <a:off x="6201250" y="2546375"/>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3375" name="Google Shape;3375;p34"/>
          <p:cNvCxnSpPr/>
          <p:nvPr/>
        </p:nvCxnSpPr>
        <p:spPr>
          <a:xfrm flipH="1" rot="10800000">
            <a:off x="6168650" y="2861700"/>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3376" name="Google Shape;3376;p34"/>
          <p:cNvCxnSpPr/>
          <p:nvPr/>
        </p:nvCxnSpPr>
        <p:spPr>
          <a:xfrm>
            <a:off x="6212125" y="3068300"/>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3377" name="Google Shape;3377;p34"/>
          <p:cNvCxnSpPr>
            <a:endCxn id="3319" idx="2"/>
          </p:cNvCxnSpPr>
          <p:nvPr/>
        </p:nvCxnSpPr>
        <p:spPr>
          <a:xfrm>
            <a:off x="6179350" y="3100825"/>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3378" name="Google Shape;3378;p34"/>
          <p:cNvCxnSpPr>
            <a:endCxn id="3320" idx="2"/>
          </p:cNvCxnSpPr>
          <p:nvPr/>
        </p:nvCxnSpPr>
        <p:spPr>
          <a:xfrm>
            <a:off x="6201250" y="3100875"/>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3379" name="Google Shape;3379;p34"/>
          <p:cNvCxnSpPr>
            <a:endCxn id="3321" idx="2"/>
          </p:cNvCxnSpPr>
          <p:nvPr/>
        </p:nvCxnSpPr>
        <p:spPr>
          <a:xfrm>
            <a:off x="6190450" y="3090125"/>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3380" name="Google Shape;3380;p34"/>
          <p:cNvCxnSpPr>
            <a:endCxn id="3322" idx="2"/>
          </p:cNvCxnSpPr>
          <p:nvPr/>
        </p:nvCxnSpPr>
        <p:spPr>
          <a:xfrm>
            <a:off x="6168550" y="3068275"/>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3381" name="Google Shape;3381;p34"/>
          <p:cNvCxnSpPr>
            <a:stCxn id="3309" idx="6"/>
          </p:cNvCxnSpPr>
          <p:nvPr/>
        </p:nvCxnSpPr>
        <p:spPr>
          <a:xfrm flipH="1" rot="10800000">
            <a:off x="6187450" y="1894163"/>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3382" name="Google Shape;3382;p34"/>
          <p:cNvCxnSpPr>
            <a:stCxn id="3309" idx="6"/>
          </p:cNvCxnSpPr>
          <p:nvPr/>
        </p:nvCxnSpPr>
        <p:spPr>
          <a:xfrm flipH="1" rot="10800000">
            <a:off x="6187450" y="2241863"/>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3383" name="Google Shape;3383;p34"/>
          <p:cNvCxnSpPr>
            <a:stCxn id="3309" idx="6"/>
          </p:cNvCxnSpPr>
          <p:nvPr/>
        </p:nvCxnSpPr>
        <p:spPr>
          <a:xfrm flipH="1" rot="10800000">
            <a:off x="6187450" y="2546363"/>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3384" name="Google Shape;3384;p34"/>
          <p:cNvCxnSpPr/>
          <p:nvPr/>
        </p:nvCxnSpPr>
        <p:spPr>
          <a:xfrm flipH="1" rot="10800000">
            <a:off x="6187450" y="2883563"/>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3385" name="Google Shape;3385;p34"/>
          <p:cNvCxnSpPr>
            <a:stCxn id="3309" idx="6"/>
          </p:cNvCxnSpPr>
          <p:nvPr/>
        </p:nvCxnSpPr>
        <p:spPr>
          <a:xfrm flipH="1" rot="10800000">
            <a:off x="6187450" y="3220463"/>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3386" name="Google Shape;3386;p34"/>
          <p:cNvCxnSpPr>
            <a:stCxn id="3309" idx="6"/>
            <a:endCxn id="3319" idx="2"/>
          </p:cNvCxnSpPr>
          <p:nvPr/>
        </p:nvCxnSpPr>
        <p:spPr>
          <a:xfrm>
            <a:off x="6187450" y="3384263"/>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3387" name="Google Shape;3387;p34"/>
          <p:cNvCxnSpPr>
            <a:stCxn id="3309" idx="6"/>
            <a:endCxn id="3320" idx="2"/>
          </p:cNvCxnSpPr>
          <p:nvPr/>
        </p:nvCxnSpPr>
        <p:spPr>
          <a:xfrm>
            <a:off x="6187450" y="3384263"/>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3388" name="Google Shape;3388;p34"/>
          <p:cNvCxnSpPr>
            <a:endCxn id="3321" idx="2"/>
          </p:cNvCxnSpPr>
          <p:nvPr/>
        </p:nvCxnSpPr>
        <p:spPr>
          <a:xfrm>
            <a:off x="6160150" y="3468725"/>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3389" name="Google Shape;3389;p34"/>
          <p:cNvCxnSpPr>
            <a:endCxn id="3322" idx="2"/>
          </p:cNvCxnSpPr>
          <p:nvPr/>
        </p:nvCxnSpPr>
        <p:spPr>
          <a:xfrm>
            <a:off x="6160150" y="3468775"/>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3390" name="Google Shape;3390;p34"/>
          <p:cNvCxnSpPr>
            <a:stCxn id="3310" idx="6"/>
          </p:cNvCxnSpPr>
          <p:nvPr/>
        </p:nvCxnSpPr>
        <p:spPr>
          <a:xfrm flipH="1" rot="10800000">
            <a:off x="6187450" y="1904875"/>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3391" name="Google Shape;3391;p34"/>
          <p:cNvCxnSpPr>
            <a:stCxn id="3310" idx="6"/>
          </p:cNvCxnSpPr>
          <p:nvPr/>
        </p:nvCxnSpPr>
        <p:spPr>
          <a:xfrm flipH="1" rot="10800000">
            <a:off x="6187450" y="2220175"/>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3392" name="Google Shape;3392;p34"/>
          <p:cNvCxnSpPr>
            <a:stCxn id="3310" idx="6"/>
          </p:cNvCxnSpPr>
          <p:nvPr/>
        </p:nvCxnSpPr>
        <p:spPr>
          <a:xfrm flipH="1" rot="10800000">
            <a:off x="6187450" y="2557375"/>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3393" name="Google Shape;3393;p34"/>
          <p:cNvCxnSpPr>
            <a:stCxn id="3310" idx="6"/>
          </p:cNvCxnSpPr>
          <p:nvPr/>
        </p:nvCxnSpPr>
        <p:spPr>
          <a:xfrm flipH="1" rot="10800000">
            <a:off x="6187450" y="2894275"/>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3394" name="Google Shape;3394;p34"/>
          <p:cNvCxnSpPr>
            <a:stCxn id="3310" idx="6"/>
            <a:endCxn id="3318" idx="3"/>
          </p:cNvCxnSpPr>
          <p:nvPr/>
        </p:nvCxnSpPr>
        <p:spPr>
          <a:xfrm flipH="1" rot="10800000">
            <a:off x="6187450" y="3292075"/>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3395" name="Google Shape;3395;p34"/>
          <p:cNvCxnSpPr>
            <a:stCxn id="3310" idx="6"/>
            <a:endCxn id="3319" idx="2"/>
          </p:cNvCxnSpPr>
          <p:nvPr/>
        </p:nvCxnSpPr>
        <p:spPr>
          <a:xfrm flipH="1" rot="10800000">
            <a:off x="6187450" y="3622075"/>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3396" name="Google Shape;3396;p34"/>
          <p:cNvCxnSpPr>
            <a:stCxn id="3310" idx="6"/>
            <a:endCxn id="3320" idx="2"/>
          </p:cNvCxnSpPr>
          <p:nvPr/>
        </p:nvCxnSpPr>
        <p:spPr>
          <a:xfrm>
            <a:off x="6187450" y="3746275"/>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3397" name="Google Shape;3397;p34"/>
          <p:cNvCxnSpPr>
            <a:stCxn id="3310" idx="6"/>
            <a:endCxn id="3321" idx="2"/>
          </p:cNvCxnSpPr>
          <p:nvPr/>
        </p:nvCxnSpPr>
        <p:spPr>
          <a:xfrm>
            <a:off x="6187450" y="3746275"/>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3398" name="Google Shape;3398;p34"/>
          <p:cNvCxnSpPr>
            <a:stCxn id="3310" idx="6"/>
            <a:endCxn id="3322" idx="2"/>
          </p:cNvCxnSpPr>
          <p:nvPr/>
        </p:nvCxnSpPr>
        <p:spPr>
          <a:xfrm>
            <a:off x="6187450" y="3746275"/>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3399" name="Google Shape;3399;p34"/>
          <p:cNvCxnSpPr>
            <a:stCxn id="3311" idx="6"/>
          </p:cNvCxnSpPr>
          <p:nvPr/>
        </p:nvCxnSpPr>
        <p:spPr>
          <a:xfrm flipH="1" rot="10800000">
            <a:off x="6187450" y="1904775"/>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3400" name="Google Shape;3400;p34"/>
          <p:cNvCxnSpPr>
            <a:stCxn id="3311" idx="6"/>
          </p:cNvCxnSpPr>
          <p:nvPr/>
        </p:nvCxnSpPr>
        <p:spPr>
          <a:xfrm flipH="1" rot="10800000">
            <a:off x="6187450" y="2187675"/>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3401" name="Google Shape;3401;p34"/>
          <p:cNvCxnSpPr>
            <a:stCxn id="3311" idx="6"/>
          </p:cNvCxnSpPr>
          <p:nvPr/>
        </p:nvCxnSpPr>
        <p:spPr>
          <a:xfrm flipH="1" rot="10800000">
            <a:off x="6187450" y="2513775"/>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3402" name="Google Shape;3402;p34"/>
          <p:cNvCxnSpPr>
            <a:stCxn id="3311" idx="6"/>
          </p:cNvCxnSpPr>
          <p:nvPr/>
        </p:nvCxnSpPr>
        <p:spPr>
          <a:xfrm flipH="1" rot="10800000">
            <a:off x="6187450" y="2872575"/>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3403" name="Google Shape;3403;p34"/>
          <p:cNvCxnSpPr>
            <a:stCxn id="3311" idx="6"/>
          </p:cNvCxnSpPr>
          <p:nvPr/>
        </p:nvCxnSpPr>
        <p:spPr>
          <a:xfrm flipH="1" rot="10800000">
            <a:off x="6187450" y="3198675"/>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3404" name="Google Shape;3404;p34"/>
          <p:cNvCxnSpPr>
            <a:stCxn id="3311" idx="6"/>
            <a:endCxn id="3319" idx="2"/>
          </p:cNvCxnSpPr>
          <p:nvPr/>
        </p:nvCxnSpPr>
        <p:spPr>
          <a:xfrm flipH="1" rot="10800000">
            <a:off x="6187450" y="3621975"/>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3405" name="Google Shape;3405;p34"/>
          <p:cNvCxnSpPr>
            <a:stCxn id="3311" idx="6"/>
            <a:endCxn id="3320" idx="2"/>
          </p:cNvCxnSpPr>
          <p:nvPr/>
        </p:nvCxnSpPr>
        <p:spPr>
          <a:xfrm flipH="1" rot="10800000">
            <a:off x="6187450" y="3968775"/>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3406" name="Google Shape;3406;p34"/>
          <p:cNvCxnSpPr>
            <a:stCxn id="3311" idx="6"/>
            <a:endCxn id="3321" idx="2"/>
          </p:cNvCxnSpPr>
          <p:nvPr/>
        </p:nvCxnSpPr>
        <p:spPr>
          <a:xfrm>
            <a:off x="6187450" y="4131375"/>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3407" name="Google Shape;3407;p34"/>
          <p:cNvCxnSpPr>
            <a:stCxn id="3311" idx="6"/>
            <a:endCxn id="3322" idx="1"/>
          </p:cNvCxnSpPr>
          <p:nvPr/>
        </p:nvCxnSpPr>
        <p:spPr>
          <a:xfrm>
            <a:off x="6187450" y="4131375"/>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3408" name="Google Shape;3408;p34"/>
          <p:cNvCxnSpPr>
            <a:stCxn id="3312" idx="6"/>
          </p:cNvCxnSpPr>
          <p:nvPr/>
        </p:nvCxnSpPr>
        <p:spPr>
          <a:xfrm flipH="1" rot="10800000">
            <a:off x="6187450" y="1861325"/>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3409" name="Google Shape;3409;p34"/>
          <p:cNvCxnSpPr>
            <a:stCxn id="3312" idx="6"/>
          </p:cNvCxnSpPr>
          <p:nvPr/>
        </p:nvCxnSpPr>
        <p:spPr>
          <a:xfrm flipH="1" rot="10800000">
            <a:off x="6187450" y="2220125"/>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3410" name="Google Shape;3410;p34"/>
          <p:cNvCxnSpPr>
            <a:stCxn id="3312" idx="6"/>
          </p:cNvCxnSpPr>
          <p:nvPr/>
        </p:nvCxnSpPr>
        <p:spPr>
          <a:xfrm flipH="1" rot="10800000">
            <a:off x="6187450" y="2546525"/>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3411" name="Google Shape;3411;p34"/>
          <p:cNvCxnSpPr>
            <a:stCxn id="3312" idx="6"/>
          </p:cNvCxnSpPr>
          <p:nvPr/>
        </p:nvCxnSpPr>
        <p:spPr>
          <a:xfrm flipH="1" rot="10800000">
            <a:off x="6187450" y="2883425"/>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3412" name="Google Shape;3412;p34"/>
          <p:cNvCxnSpPr>
            <a:stCxn id="3312" idx="6"/>
          </p:cNvCxnSpPr>
          <p:nvPr/>
        </p:nvCxnSpPr>
        <p:spPr>
          <a:xfrm flipH="1" rot="10800000">
            <a:off x="6187450" y="3231425"/>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3413" name="Google Shape;3413;p34"/>
          <p:cNvCxnSpPr>
            <a:stCxn id="3312" idx="6"/>
            <a:endCxn id="3319" idx="2"/>
          </p:cNvCxnSpPr>
          <p:nvPr/>
        </p:nvCxnSpPr>
        <p:spPr>
          <a:xfrm flipH="1" rot="10800000">
            <a:off x="6187450" y="3622025"/>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414" name="Google Shape;3414;p34"/>
          <p:cNvCxnSpPr>
            <a:stCxn id="3312" idx="6"/>
            <a:endCxn id="3320" idx="2"/>
          </p:cNvCxnSpPr>
          <p:nvPr/>
        </p:nvCxnSpPr>
        <p:spPr>
          <a:xfrm flipH="1" rot="10800000">
            <a:off x="6187450" y="3968825"/>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415" name="Google Shape;3415;p34"/>
          <p:cNvCxnSpPr>
            <a:stCxn id="3312" idx="6"/>
            <a:endCxn id="3321" idx="2"/>
          </p:cNvCxnSpPr>
          <p:nvPr/>
        </p:nvCxnSpPr>
        <p:spPr>
          <a:xfrm flipH="1" rot="10800000">
            <a:off x="6187450" y="4315625"/>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416" name="Google Shape;3416;p34"/>
          <p:cNvCxnSpPr>
            <a:stCxn id="3312" idx="6"/>
            <a:endCxn id="3322" idx="2"/>
          </p:cNvCxnSpPr>
          <p:nvPr/>
        </p:nvCxnSpPr>
        <p:spPr>
          <a:xfrm>
            <a:off x="6187450" y="4554725"/>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3417" name="Google Shape;3417;p34"/>
          <p:cNvCxnSpPr>
            <a:stCxn id="3303" idx="6"/>
          </p:cNvCxnSpPr>
          <p:nvPr/>
        </p:nvCxnSpPr>
        <p:spPr>
          <a:xfrm flipH="1" rot="10800000">
            <a:off x="6187450" y="1894075"/>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3418" name="Google Shape;3418;p34"/>
          <p:cNvCxnSpPr>
            <a:stCxn id="3303" idx="6"/>
          </p:cNvCxnSpPr>
          <p:nvPr/>
        </p:nvCxnSpPr>
        <p:spPr>
          <a:xfrm flipH="1" rot="10800000">
            <a:off x="6187450" y="2209375"/>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3419" name="Google Shape;3419;p34"/>
          <p:cNvCxnSpPr>
            <a:stCxn id="3303" idx="6"/>
          </p:cNvCxnSpPr>
          <p:nvPr/>
        </p:nvCxnSpPr>
        <p:spPr>
          <a:xfrm flipH="1" rot="10800000">
            <a:off x="6187450" y="2513875"/>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3420" name="Google Shape;3420;p34"/>
          <p:cNvCxnSpPr/>
          <p:nvPr/>
        </p:nvCxnSpPr>
        <p:spPr>
          <a:xfrm flipH="1" rot="10800000">
            <a:off x="6187450" y="2883475"/>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3421" name="Google Shape;3421;p34"/>
          <p:cNvCxnSpPr/>
          <p:nvPr/>
        </p:nvCxnSpPr>
        <p:spPr>
          <a:xfrm flipH="1" rot="10800000">
            <a:off x="6187450" y="3220375"/>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3422" name="Google Shape;3422;p34"/>
          <p:cNvCxnSpPr>
            <a:stCxn id="3303" idx="6"/>
            <a:endCxn id="3319" idx="2"/>
          </p:cNvCxnSpPr>
          <p:nvPr/>
        </p:nvCxnSpPr>
        <p:spPr>
          <a:xfrm flipH="1" rot="10800000">
            <a:off x="6187450" y="3622075"/>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3423" name="Google Shape;3423;p34"/>
          <p:cNvCxnSpPr>
            <a:stCxn id="3303" idx="6"/>
            <a:endCxn id="3320" idx="2"/>
          </p:cNvCxnSpPr>
          <p:nvPr/>
        </p:nvCxnSpPr>
        <p:spPr>
          <a:xfrm flipH="1" rot="10800000">
            <a:off x="6187450" y="3968875"/>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424" name="Google Shape;3424;p34"/>
          <p:cNvCxnSpPr>
            <a:stCxn id="3303" idx="6"/>
            <a:endCxn id="3321" idx="2"/>
          </p:cNvCxnSpPr>
          <p:nvPr/>
        </p:nvCxnSpPr>
        <p:spPr>
          <a:xfrm flipH="1" rot="10800000">
            <a:off x="6187450" y="4315675"/>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425" name="Google Shape;3425;p34"/>
          <p:cNvCxnSpPr>
            <a:stCxn id="3303" idx="6"/>
            <a:endCxn id="3322" idx="2"/>
          </p:cNvCxnSpPr>
          <p:nvPr/>
        </p:nvCxnSpPr>
        <p:spPr>
          <a:xfrm flipH="1" rot="10800000">
            <a:off x="6187450" y="4662475"/>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426" name="Google Shape;3426;p34"/>
          <p:cNvCxnSpPr>
            <a:endCxn id="3324" idx="2"/>
          </p:cNvCxnSpPr>
          <p:nvPr/>
        </p:nvCxnSpPr>
        <p:spPr>
          <a:xfrm>
            <a:off x="6799300" y="1894175"/>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3427" name="Google Shape;3427;p34"/>
          <p:cNvCxnSpPr>
            <a:endCxn id="3323" idx="2"/>
          </p:cNvCxnSpPr>
          <p:nvPr/>
        </p:nvCxnSpPr>
        <p:spPr>
          <a:xfrm>
            <a:off x="6810100" y="1904900"/>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3428" name="Google Shape;3428;p34"/>
          <p:cNvCxnSpPr>
            <a:endCxn id="3325" idx="2"/>
          </p:cNvCxnSpPr>
          <p:nvPr/>
        </p:nvCxnSpPr>
        <p:spPr>
          <a:xfrm>
            <a:off x="6820900" y="1915925"/>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3429" name="Google Shape;3429;p34"/>
          <p:cNvCxnSpPr>
            <a:endCxn id="3326" idx="1"/>
          </p:cNvCxnSpPr>
          <p:nvPr/>
        </p:nvCxnSpPr>
        <p:spPr>
          <a:xfrm>
            <a:off x="6799283" y="1926528"/>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3430" name="Google Shape;3430;p34"/>
          <p:cNvCxnSpPr>
            <a:endCxn id="3327" idx="1"/>
          </p:cNvCxnSpPr>
          <p:nvPr/>
        </p:nvCxnSpPr>
        <p:spPr>
          <a:xfrm>
            <a:off x="6788483" y="1937678"/>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3431" name="Google Shape;3431;p34"/>
          <p:cNvCxnSpPr>
            <a:endCxn id="3328" idx="1"/>
          </p:cNvCxnSpPr>
          <p:nvPr/>
        </p:nvCxnSpPr>
        <p:spPr>
          <a:xfrm>
            <a:off x="6799283" y="1948290"/>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3432" name="Google Shape;3432;p34"/>
          <p:cNvCxnSpPr>
            <a:endCxn id="3329" idx="1"/>
          </p:cNvCxnSpPr>
          <p:nvPr/>
        </p:nvCxnSpPr>
        <p:spPr>
          <a:xfrm>
            <a:off x="6788483" y="1937540"/>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3433" name="Google Shape;3433;p34"/>
          <p:cNvCxnSpPr>
            <a:endCxn id="3330" idx="2"/>
          </p:cNvCxnSpPr>
          <p:nvPr/>
        </p:nvCxnSpPr>
        <p:spPr>
          <a:xfrm>
            <a:off x="6788500" y="1970225"/>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3434" name="Google Shape;3434;p34"/>
          <p:cNvCxnSpPr>
            <a:endCxn id="3331" idx="1"/>
          </p:cNvCxnSpPr>
          <p:nvPr/>
        </p:nvCxnSpPr>
        <p:spPr>
          <a:xfrm>
            <a:off x="6799283" y="1959240"/>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3435" name="Google Shape;3435;p34"/>
          <p:cNvCxnSpPr>
            <a:endCxn id="3324" idx="2"/>
          </p:cNvCxnSpPr>
          <p:nvPr/>
        </p:nvCxnSpPr>
        <p:spPr>
          <a:xfrm flipH="1" rot="10800000">
            <a:off x="6788500" y="1894175"/>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3436" name="Google Shape;3436;p34"/>
          <p:cNvCxnSpPr>
            <a:endCxn id="3323" idx="2"/>
          </p:cNvCxnSpPr>
          <p:nvPr/>
        </p:nvCxnSpPr>
        <p:spPr>
          <a:xfrm flipH="1" rot="10800000">
            <a:off x="6745000" y="2204000"/>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3437" name="Google Shape;3437;p34"/>
          <p:cNvCxnSpPr>
            <a:endCxn id="3325" idx="2"/>
          </p:cNvCxnSpPr>
          <p:nvPr/>
        </p:nvCxnSpPr>
        <p:spPr>
          <a:xfrm>
            <a:off x="6820900" y="2231225"/>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3438" name="Google Shape;3438;p34"/>
          <p:cNvCxnSpPr>
            <a:endCxn id="3326" idx="1"/>
          </p:cNvCxnSpPr>
          <p:nvPr/>
        </p:nvCxnSpPr>
        <p:spPr>
          <a:xfrm>
            <a:off x="6799283" y="2220228"/>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3439" name="Google Shape;3439;p34"/>
          <p:cNvCxnSpPr>
            <a:endCxn id="3327" idx="1"/>
          </p:cNvCxnSpPr>
          <p:nvPr/>
        </p:nvCxnSpPr>
        <p:spPr>
          <a:xfrm>
            <a:off x="6810083" y="2231078"/>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3440" name="Google Shape;3440;p34"/>
          <p:cNvCxnSpPr>
            <a:endCxn id="3328" idx="1"/>
          </p:cNvCxnSpPr>
          <p:nvPr/>
        </p:nvCxnSpPr>
        <p:spPr>
          <a:xfrm>
            <a:off x="6820883" y="2231190"/>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3441" name="Google Shape;3441;p34"/>
          <p:cNvCxnSpPr>
            <a:endCxn id="3329" idx="1"/>
          </p:cNvCxnSpPr>
          <p:nvPr/>
        </p:nvCxnSpPr>
        <p:spPr>
          <a:xfrm>
            <a:off x="6831983" y="2209340"/>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3442" name="Google Shape;3442;p34"/>
          <p:cNvCxnSpPr>
            <a:endCxn id="3329" idx="1"/>
          </p:cNvCxnSpPr>
          <p:nvPr/>
        </p:nvCxnSpPr>
        <p:spPr>
          <a:xfrm>
            <a:off x="6831983" y="2220140"/>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3443" name="Google Shape;3443;p34"/>
          <p:cNvCxnSpPr>
            <a:endCxn id="3330" idx="1"/>
          </p:cNvCxnSpPr>
          <p:nvPr/>
        </p:nvCxnSpPr>
        <p:spPr>
          <a:xfrm>
            <a:off x="6820883" y="2242090"/>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3444" name="Google Shape;3444;p34"/>
          <p:cNvCxnSpPr>
            <a:endCxn id="3331" idx="1"/>
          </p:cNvCxnSpPr>
          <p:nvPr/>
        </p:nvCxnSpPr>
        <p:spPr>
          <a:xfrm>
            <a:off x="6799283" y="2231040"/>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3445" name="Google Shape;3445;p34"/>
          <p:cNvCxnSpPr>
            <a:endCxn id="3324" idx="2"/>
          </p:cNvCxnSpPr>
          <p:nvPr/>
        </p:nvCxnSpPr>
        <p:spPr>
          <a:xfrm flipH="1" rot="10800000">
            <a:off x="6777400" y="1894175"/>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3446" name="Google Shape;3446;p34"/>
          <p:cNvCxnSpPr>
            <a:endCxn id="3323" idx="2"/>
          </p:cNvCxnSpPr>
          <p:nvPr/>
        </p:nvCxnSpPr>
        <p:spPr>
          <a:xfrm flipH="1" rot="10800000">
            <a:off x="6788500" y="2204000"/>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3447" name="Google Shape;3447;p34"/>
          <p:cNvCxnSpPr>
            <a:endCxn id="3325" idx="2"/>
          </p:cNvCxnSpPr>
          <p:nvPr/>
        </p:nvCxnSpPr>
        <p:spPr>
          <a:xfrm>
            <a:off x="6766600" y="2503025"/>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3448" name="Google Shape;3448;p34"/>
          <p:cNvCxnSpPr>
            <a:endCxn id="3326" idx="2"/>
          </p:cNvCxnSpPr>
          <p:nvPr/>
        </p:nvCxnSpPr>
        <p:spPr>
          <a:xfrm>
            <a:off x="6799300" y="2535463"/>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3449" name="Google Shape;3449;p34"/>
          <p:cNvCxnSpPr>
            <a:endCxn id="3327" idx="2"/>
          </p:cNvCxnSpPr>
          <p:nvPr/>
        </p:nvCxnSpPr>
        <p:spPr>
          <a:xfrm>
            <a:off x="6820900" y="2589813"/>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3450" name="Google Shape;3450;p34"/>
          <p:cNvCxnSpPr>
            <a:endCxn id="3328" idx="3"/>
          </p:cNvCxnSpPr>
          <p:nvPr/>
        </p:nvCxnSpPr>
        <p:spPr>
          <a:xfrm>
            <a:off x="6777383" y="2589860"/>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3451" name="Google Shape;3451;p34"/>
          <p:cNvCxnSpPr>
            <a:endCxn id="3329" idx="2"/>
          </p:cNvCxnSpPr>
          <p:nvPr/>
        </p:nvCxnSpPr>
        <p:spPr>
          <a:xfrm>
            <a:off x="6777400" y="2611575"/>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3452" name="Google Shape;3452;p34"/>
          <p:cNvCxnSpPr>
            <a:endCxn id="3330" idx="1"/>
          </p:cNvCxnSpPr>
          <p:nvPr/>
        </p:nvCxnSpPr>
        <p:spPr>
          <a:xfrm>
            <a:off x="6788483" y="2589790"/>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3453" name="Google Shape;3453;p34"/>
          <p:cNvCxnSpPr>
            <a:endCxn id="3331" idx="1"/>
          </p:cNvCxnSpPr>
          <p:nvPr/>
        </p:nvCxnSpPr>
        <p:spPr>
          <a:xfrm>
            <a:off x="6777383" y="2579040"/>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3454" name="Google Shape;3454;p34"/>
          <p:cNvCxnSpPr>
            <a:endCxn id="3324" idx="2"/>
          </p:cNvCxnSpPr>
          <p:nvPr/>
        </p:nvCxnSpPr>
        <p:spPr>
          <a:xfrm flipH="1" rot="10800000">
            <a:off x="6799300" y="1894175"/>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3455" name="Google Shape;3455;p34"/>
          <p:cNvCxnSpPr>
            <a:endCxn id="3323" idx="2"/>
          </p:cNvCxnSpPr>
          <p:nvPr/>
        </p:nvCxnSpPr>
        <p:spPr>
          <a:xfrm flipH="1" rot="10800000">
            <a:off x="6777400" y="2204000"/>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3456" name="Google Shape;3456;p34"/>
          <p:cNvCxnSpPr>
            <a:endCxn id="3325" idx="2"/>
          </p:cNvCxnSpPr>
          <p:nvPr/>
        </p:nvCxnSpPr>
        <p:spPr>
          <a:xfrm flipH="1" rot="10800000">
            <a:off x="6820900" y="2513825"/>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3457" name="Google Shape;3457;p34"/>
          <p:cNvCxnSpPr>
            <a:endCxn id="3326" idx="2"/>
          </p:cNvCxnSpPr>
          <p:nvPr/>
        </p:nvCxnSpPr>
        <p:spPr>
          <a:xfrm flipH="1" rot="10800000">
            <a:off x="6810100" y="2860663"/>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3458" name="Google Shape;3458;p34"/>
          <p:cNvCxnSpPr>
            <a:endCxn id="3327" idx="2"/>
          </p:cNvCxnSpPr>
          <p:nvPr/>
        </p:nvCxnSpPr>
        <p:spPr>
          <a:xfrm>
            <a:off x="6777400" y="2872713"/>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3459" name="Google Shape;3459;p34"/>
          <p:cNvCxnSpPr>
            <a:endCxn id="3328" idx="2"/>
          </p:cNvCxnSpPr>
          <p:nvPr/>
        </p:nvCxnSpPr>
        <p:spPr>
          <a:xfrm>
            <a:off x="6810100" y="2894425"/>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3460" name="Google Shape;3460;p34"/>
          <p:cNvCxnSpPr>
            <a:endCxn id="3329" idx="2"/>
          </p:cNvCxnSpPr>
          <p:nvPr/>
        </p:nvCxnSpPr>
        <p:spPr>
          <a:xfrm>
            <a:off x="6777400" y="2883375"/>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3461" name="Google Shape;3461;p34"/>
          <p:cNvCxnSpPr>
            <a:endCxn id="3330" idx="2"/>
          </p:cNvCxnSpPr>
          <p:nvPr/>
        </p:nvCxnSpPr>
        <p:spPr>
          <a:xfrm>
            <a:off x="6777400" y="2905325"/>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3462" name="Google Shape;3462;p34"/>
          <p:cNvCxnSpPr>
            <a:endCxn id="3331" idx="2"/>
          </p:cNvCxnSpPr>
          <p:nvPr/>
        </p:nvCxnSpPr>
        <p:spPr>
          <a:xfrm>
            <a:off x="6766600" y="2905375"/>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3463" name="Google Shape;3463;p34"/>
          <p:cNvCxnSpPr>
            <a:endCxn id="3324" idx="2"/>
          </p:cNvCxnSpPr>
          <p:nvPr/>
        </p:nvCxnSpPr>
        <p:spPr>
          <a:xfrm flipH="1" rot="10800000">
            <a:off x="6777400" y="1894175"/>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3464" name="Google Shape;3464;p34"/>
          <p:cNvCxnSpPr>
            <a:endCxn id="3323" idx="2"/>
          </p:cNvCxnSpPr>
          <p:nvPr/>
        </p:nvCxnSpPr>
        <p:spPr>
          <a:xfrm flipH="1" rot="10800000">
            <a:off x="6799300" y="2204000"/>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3465" name="Google Shape;3465;p34"/>
          <p:cNvCxnSpPr>
            <a:stCxn id="3318" idx="6"/>
            <a:endCxn id="3325" idx="2"/>
          </p:cNvCxnSpPr>
          <p:nvPr/>
        </p:nvCxnSpPr>
        <p:spPr>
          <a:xfrm flipH="1" rot="10800000">
            <a:off x="6797050" y="2513913"/>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466" name="Google Shape;3466;p34"/>
          <p:cNvCxnSpPr>
            <a:endCxn id="3326" idx="2"/>
          </p:cNvCxnSpPr>
          <p:nvPr/>
        </p:nvCxnSpPr>
        <p:spPr>
          <a:xfrm flipH="1" rot="10800000">
            <a:off x="6788500" y="2860663"/>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3467" name="Google Shape;3467;p34"/>
          <p:cNvCxnSpPr>
            <a:endCxn id="3327" idx="2"/>
          </p:cNvCxnSpPr>
          <p:nvPr/>
        </p:nvCxnSpPr>
        <p:spPr>
          <a:xfrm flipH="1" rot="10800000">
            <a:off x="6810100" y="3207513"/>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3468" name="Google Shape;3468;p34"/>
          <p:cNvCxnSpPr>
            <a:endCxn id="3328" idx="2"/>
          </p:cNvCxnSpPr>
          <p:nvPr/>
        </p:nvCxnSpPr>
        <p:spPr>
          <a:xfrm>
            <a:off x="6810100" y="3231325"/>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3469" name="Google Shape;3469;p34"/>
          <p:cNvCxnSpPr>
            <a:endCxn id="3329" idx="2"/>
          </p:cNvCxnSpPr>
          <p:nvPr/>
        </p:nvCxnSpPr>
        <p:spPr>
          <a:xfrm>
            <a:off x="6788500" y="3220575"/>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3470" name="Google Shape;3470;p34"/>
          <p:cNvCxnSpPr>
            <a:endCxn id="3330" idx="2"/>
          </p:cNvCxnSpPr>
          <p:nvPr/>
        </p:nvCxnSpPr>
        <p:spPr>
          <a:xfrm>
            <a:off x="6788500" y="3253025"/>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3471" name="Google Shape;3471;p34"/>
          <p:cNvCxnSpPr>
            <a:endCxn id="3331" idx="1"/>
          </p:cNvCxnSpPr>
          <p:nvPr/>
        </p:nvCxnSpPr>
        <p:spPr>
          <a:xfrm>
            <a:off x="6777383" y="3253140"/>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3472" name="Google Shape;3472;p34"/>
          <p:cNvCxnSpPr>
            <a:stCxn id="3319" idx="6"/>
            <a:endCxn id="3324" idx="2"/>
          </p:cNvCxnSpPr>
          <p:nvPr/>
        </p:nvCxnSpPr>
        <p:spPr>
          <a:xfrm flipH="1" rot="10800000">
            <a:off x="6797050" y="1894225"/>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3473" name="Google Shape;3473;p34"/>
          <p:cNvCxnSpPr>
            <a:stCxn id="3319" idx="6"/>
            <a:endCxn id="3323" idx="2"/>
          </p:cNvCxnSpPr>
          <p:nvPr/>
        </p:nvCxnSpPr>
        <p:spPr>
          <a:xfrm flipH="1" rot="10800000">
            <a:off x="6797050" y="2204125"/>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3474" name="Google Shape;3474;p34"/>
          <p:cNvCxnSpPr>
            <a:stCxn id="3319" idx="6"/>
            <a:endCxn id="3325" idx="2"/>
          </p:cNvCxnSpPr>
          <p:nvPr/>
        </p:nvCxnSpPr>
        <p:spPr>
          <a:xfrm flipH="1" rot="10800000">
            <a:off x="6797050" y="2513725"/>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475" name="Google Shape;3475;p34"/>
          <p:cNvCxnSpPr>
            <a:stCxn id="3319" idx="6"/>
            <a:endCxn id="3326" idx="2"/>
          </p:cNvCxnSpPr>
          <p:nvPr/>
        </p:nvCxnSpPr>
        <p:spPr>
          <a:xfrm flipH="1" rot="10800000">
            <a:off x="6797050" y="2860525"/>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3476" name="Google Shape;3476;p34"/>
          <p:cNvCxnSpPr>
            <a:stCxn id="3319" idx="6"/>
            <a:endCxn id="3327" idx="2"/>
          </p:cNvCxnSpPr>
          <p:nvPr/>
        </p:nvCxnSpPr>
        <p:spPr>
          <a:xfrm flipH="1" rot="10800000">
            <a:off x="6797050" y="3207625"/>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3477" name="Google Shape;3477;p34"/>
          <p:cNvCxnSpPr>
            <a:stCxn id="3319" idx="6"/>
            <a:endCxn id="3328" idx="2"/>
          </p:cNvCxnSpPr>
          <p:nvPr/>
        </p:nvCxnSpPr>
        <p:spPr>
          <a:xfrm>
            <a:off x="6797050" y="3621925"/>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478" name="Google Shape;3478;p34"/>
          <p:cNvCxnSpPr>
            <a:stCxn id="3319" idx="6"/>
            <a:endCxn id="3329" idx="2"/>
          </p:cNvCxnSpPr>
          <p:nvPr/>
        </p:nvCxnSpPr>
        <p:spPr>
          <a:xfrm>
            <a:off x="6797050" y="362192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479" name="Google Shape;3479;p34"/>
          <p:cNvCxnSpPr>
            <a:stCxn id="3319" idx="6"/>
            <a:endCxn id="3330" idx="2"/>
          </p:cNvCxnSpPr>
          <p:nvPr/>
        </p:nvCxnSpPr>
        <p:spPr>
          <a:xfrm>
            <a:off x="6797050" y="3621925"/>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480" name="Google Shape;3480;p34"/>
          <p:cNvCxnSpPr>
            <a:stCxn id="3319" idx="6"/>
            <a:endCxn id="3331" idx="2"/>
          </p:cNvCxnSpPr>
          <p:nvPr/>
        </p:nvCxnSpPr>
        <p:spPr>
          <a:xfrm>
            <a:off x="6797050" y="3621925"/>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3481" name="Google Shape;3481;p34"/>
          <p:cNvCxnSpPr>
            <a:stCxn id="3320" idx="6"/>
            <a:endCxn id="3324" idx="2"/>
          </p:cNvCxnSpPr>
          <p:nvPr/>
        </p:nvCxnSpPr>
        <p:spPr>
          <a:xfrm flipH="1" rot="10800000">
            <a:off x="6797050" y="1894275"/>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3482" name="Google Shape;3482;p34"/>
          <p:cNvCxnSpPr>
            <a:stCxn id="3320" idx="6"/>
            <a:endCxn id="3323" idx="2"/>
          </p:cNvCxnSpPr>
          <p:nvPr/>
        </p:nvCxnSpPr>
        <p:spPr>
          <a:xfrm flipH="1" rot="10800000">
            <a:off x="6797050" y="2203875"/>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3483" name="Google Shape;3483;p34"/>
          <p:cNvCxnSpPr>
            <a:stCxn id="3320" idx="6"/>
            <a:endCxn id="3325" idx="2"/>
          </p:cNvCxnSpPr>
          <p:nvPr/>
        </p:nvCxnSpPr>
        <p:spPr>
          <a:xfrm flipH="1" rot="10800000">
            <a:off x="6797050" y="2513775"/>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484" name="Google Shape;3484;p34"/>
          <p:cNvCxnSpPr>
            <a:stCxn id="3320" idx="6"/>
            <a:endCxn id="3326" idx="2"/>
          </p:cNvCxnSpPr>
          <p:nvPr/>
        </p:nvCxnSpPr>
        <p:spPr>
          <a:xfrm flipH="1" rot="10800000">
            <a:off x="6797050" y="2860575"/>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485" name="Google Shape;3485;p34"/>
          <p:cNvCxnSpPr>
            <a:stCxn id="3320" idx="6"/>
            <a:endCxn id="3327" idx="2"/>
          </p:cNvCxnSpPr>
          <p:nvPr/>
        </p:nvCxnSpPr>
        <p:spPr>
          <a:xfrm flipH="1" rot="10800000">
            <a:off x="6797050" y="3207375"/>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3486" name="Google Shape;3486;p34"/>
          <p:cNvCxnSpPr>
            <a:stCxn id="3320" idx="6"/>
            <a:endCxn id="3328" idx="2"/>
          </p:cNvCxnSpPr>
          <p:nvPr/>
        </p:nvCxnSpPr>
        <p:spPr>
          <a:xfrm flipH="1" rot="10800000">
            <a:off x="6797050" y="362197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487" name="Google Shape;3487;p34"/>
          <p:cNvCxnSpPr>
            <a:stCxn id="3320" idx="6"/>
            <a:endCxn id="3329" idx="2"/>
          </p:cNvCxnSpPr>
          <p:nvPr/>
        </p:nvCxnSpPr>
        <p:spPr>
          <a:xfrm>
            <a:off x="6797050" y="3968775"/>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488" name="Google Shape;3488;p34"/>
          <p:cNvCxnSpPr>
            <a:stCxn id="3320" idx="6"/>
            <a:endCxn id="3330" idx="3"/>
          </p:cNvCxnSpPr>
          <p:nvPr/>
        </p:nvCxnSpPr>
        <p:spPr>
          <a:xfrm>
            <a:off x="6797050" y="3968775"/>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3489" name="Google Shape;3489;p34"/>
          <p:cNvCxnSpPr>
            <a:stCxn id="3320" idx="6"/>
            <a:endCxn id="3331" idx="1"/>
          </p:cNvCxnSpPr>
          <p:nvPr/>
        </p:nvCxnSpPr>
        <p:spPr>
          <a:xfrm>
            <a:off x="6797050" y="3968775"/>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3490" name="Google Shape;3490;p34"/>
          <p:cNvCxnSpPr>
            <a:stCxn id="3321" idx="6"/>
            <a:endCxn id="3324" idx="2"/>
          </p:cNvCxnSpPr>
          <p:nvPr/>
        </p:nvCxnSpPr>
        <p:spPr>
          <a:xfrm flipH="1" rot="10800000">
            <a:off x="6797050" y="1894325"/>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3491" name="Google Shape;3491;p34"/>
          <p:cNvCxnSpPr>
            <a:stCxn id="3321" idx="6"/>
            <a:endCxn id="3323" idx="2"/>
          </p:cNvCxnSpPr>
          <p:nvPr/>
        </p:nvCxnSpPr>
        <p:spPr>
          <a:xfrm flipH="1" rot="10800000">
            <a:off x="6797050" y="2203925"/>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3492" name="Google Shape;3492;p34"/>
          <p:cNvCxnSpPr>
            <a:stCxn id="3321" idx="6"/>
            <a:endCxn id="3325" idx="2"/>
          </p:cNvCxnSpPr>
          <p:nvPr/>
        </p:nvCxnSpPr>
        <p:spPr>
          <a:xfrm flipH="1" rot="10800000">
            <a:off x="6797050" y="2513825"/>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3493" name="Google Shape;3493;p34"/>
          <p:cNvCxnSpPr>
            <a:stCxn id="3321" idx="6"/>
            <a:endCxn id="3326" idx="2"/>
          </p:cNvCxnSpPr>
          <p:nvPr/>
        </p:nvCxnSpPr>
        <p:spPr>
          <a:xfrm flipH="1" rot="10800000">
            <a:off x="6797050" y="2860625"/>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494" name="Google Shape;3494;p34"/>
          <p:cNvCxnSpPr>
            <a:stCxn id="3321" idx="6"/>
            <a:endCxn id="3327" idx="2"/>
          </p:cNvCxnSpPr>
          <p:nvPr/>
        </p:nvCxnSpPr>
        <p:spPr>
          <a:xfrm flipH="1" rot="10800000">
            <a:off x="6797050" y="3207425"/>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495" name="Google Shape;3495;p34"/>
          <p:cNvCxnSpPr>
            <a:stCxn id="3321" idx="6"/>
            <a:endCxn id="3328" idx="2"/>
          </p:cNvCxnSpPr>
          <p:nvPr/>
        </p:nvCxnSpPr>
        <p:spPr>
          <a:xfrm flipH="1" rot="10800000">
            <a:off x="6797050" y="3622025"/>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496" name="Google Shape;3496;p34"/>
          <p:cNvCxnSpPr>
            <a:stCxn id="3321" idx="6"/>
            <a:endCxn id="3329" idx="2"/>
          </p:cNvCxnSpPr>
          <p:nvPr/>
        </p:nvCxnSpPr>
        <p:spPr>
          <a:xfrm flipH="1" rot="10800000">
            <a:off x="6797050" y="396882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497" name="Google Shape;3497;p34"/>
          <p:cNvCxnSpPr>
            <a:stCxn id="3321" idx="6"/>
            <a:endCxn id="3330" idx="2"/>
          </p:cNvCxnSpPr>
          <p:nvPr/>
        </p:nvCxnSpPr>
        <p:spPr>
          <a:xfrm>
            <a:off x="6797050" y="4315625"/>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498" name="Google Shape;3498;p34"/>
          <p:cNvCxnSpPr>
            <a:stCxn id="3321" idx="6"/>
            <a:endCxn id="3331" idx="2"/>
          </p:cNvCxnSpPr>
          <p:nvPr/>
        </p:nvCxnSpPr>
        <p:spPr>
          <a:xfrm>
            <a:off x="6797050" y="431562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499" name="Google Shape;3499;p34"/>
          <p:cNvCxnSpPr>
            <a:stCxn id="3322" idx="6"/>
            <a:endCxn id="3324" idx="2"/>
          </p:cNvCxnSpPr>
          <p:nvPr/>
        </p:nvCxnSpPr>
        <p:spPr>
          <a:xfrm flipH="1" rot="10800000">
            <a:off x="6797050" y="1894075"/>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3500" name="Google Shape;3500;p34"/>
          <p:cNvCxnSpPr>
            <a:stCxn id="3322" idx="6"/>
            <a:endCxn id="3323" idx="2"/>
          </p:cNvCxnSpPr>
          <p:nvPr/>
        </p:nvCxnSpPr>
        <p:spPr>
          <a:xfrm flipH="1" rot="10800000">
            <a:off x="6797050" y="2203975"/>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3501" name="Google Shape;3501;p34"/>
          <p:cNvCxnSpPr>
            <a:stCxn id="3322" idx="6"/>
            <a:endCxn id="3325" idx="2"/>
          </p:cNvCxnSpPr>
          <p:nvPr/>
        </p:nvCxnSpPr>
        <p:spPr>
          <a:xfrm flipH="1" rot="10800000">
            <a:off x="6797050" y="2513875"/>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3502" name="Google Shape;3502;p34"/>
          <p:cNvCxnSpPr>
            <a:stCxn id="3322" idx="6"/>
            <a:endCxn id="3326" idx="2"/>
          </p:cNvCxnSpPr>
          <p:nvPr/>
        </p:nvCxnSpPr>
        <p:spPr>
          <a:xfrm flipH="1" rot="10800000">
            <a:off x="6797050" y="2860675"/>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3503" name="Google Shape;3503;p34"/>
          <p:cNvCxnSpPr>
            <a:stCxn id="3322" idx="6"/>
            <a:endCxn id="3327" idx="2"/>
          </p:cNvCxnSpPr>
          <p:nvPr/>
        </p:nvCxnSpPr>
        <p:spPr>
          <a:xfrm flipH="1" rot="10800000">
            <a:off x="6797050" y="3207475"/>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504" name="Google Shape;3504;p34"/>
          <p:cNvCxnSpPr>
            <a:stCxn id="3322" idx="6"/>
            <a:endCxn id="3328" idx="2"/>
          </p:cNvCxnSpPr>
          <p:nvPr/>
        </p:nvCxnSpPr>
        <p:spPr>
          <a:xfrm flipH="1" rot="10800000">
            <a:off x="6797050" y="3622075"/>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3505" name="Google Shape;3505;p34"/>
          <p:cNvCxnSpPr>
            <a:stCxn id="3322" idx="6"/>
            <a:endCxn id="3329" idx="2"/>
          </p:cNvCxnSpPr>
          <p:nvPr/>
        </p:nvCxnSpPr>
        <p:spPr>
          <a:xfrm flipH="1" rot="10800000">
            <a:off x="6797050" y="3968875"/>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506" name="Google Shape;3506;p34"/>
          <p:cNvCxnSpPr>
            <a:stCxn id="3322" idx="6"/>
            <a:endCxn id="3330" idx="2"/>
          </p:cNvCxnSpPr>
          <p:nvPr/>
        </p:nvCxnSpPr>
        <p:spPr>
          <a:xfrm flipH="1" rot="10800000">
            <a:off x="6797050" y="431567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507" name="Google Shape;3507;p34"/>
          <p:cNvCxnSpPr>
            <a:stCxn id="3322" idx="6"/>
            <a:endCxn id="3331" idx="2"/>
          </p:cNvCxnSpPr>
          <p:nvPr/>
        </p:nvCxnSpPr>
        <p:spPr>
          <a:xfrm>
            <a:off x="6797050" y="4662475"/>
            <a:ext cx="346800" cy="0"/>
          </a:xfrm>
          <a:prstGeom prst="straightConnector1">
            <a:avLst/>
          </a:prstGeom>
          <a:noFill/>
          <a:ln cap="flat" cmpd="sng" w="9525">
            <a:solidFill>
              <a:srgbClr val="000000"/>
            </a:solidFill>
            <a:prstDash val="solid"/>
            <a:round/>
            <a:headEnd len="med" w="med" type="none"/>
            <a:tailEnd len="med" w="med" type="none"/>
          </a:ln>
        </p:spPr>
      </p:cxnSp>
      <p:sp>
        <p:nvSpPr>
          <p:cNvPr id="3508" name="Google Shape;3508;p34"/>
          <p:cNvSpPr/>
          <p:nvPr/>
        </p:nvSpPr>
        <p:spPr>
          <a:xfrm>
            <a:off x="7567000" y="1667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4"/>
          <p:cNvSpPr/>
          <p:nvPr/>
        </p:nvSpPr>
        <p:spPr>
          <a:xfrm>
            <a:off x="7567000" y="20032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4"/>
          <p:cNvSpPr/>
          <p:nvPr/>
        </p:nvSpPr>
        <p:spPr>
          <a:xfrm>
            <a:off x="7567000" y="47820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4"/>
          <p:cNvSpPr/>
          <p:nvPr/>
        </p:nvSpPr>
        <p:spPr>
          <a:xfrm>
            <a:off x="7567000" y="23393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4"/>
          <p:cNvSpPr/>
          <p:nvPr/>
        </p:nvSpPr>
        <p:spPr>
          <a:xfrm>
            <a:off x="7567000" y="263837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4"/>
          <p:cNvSpPr/>
          <p:nvPr/>
        </p:nvSpPr>
        <p:spPr>
          <a:xfrm>
            <a:off x="7566988" y="336333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4"/>
          <p:cNvSpPr/>
          <p:nvPr/>
        </p:nvSpPr>
        <p:spPr>
          <a:xfrm>
            <a:off x="7567000" y="3720613"/>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4"/>
          <p:cNvSpPr/>
          <p:nvPr/>
        </p:nvSpPr>
        <p:spPr>
          <a:xfrm>
            <a:off x="7567000" y="40883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4"/>
          <p:cNvSpPr/>
          <p:nvPr/>
        </p:nvSpPr>
        <p:spPr>
          <a:xfrm>
            <a:off x="7567000" y="44351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7" name="Google Shape;3517;p34"/>
          <p:cNvCxnSpPr>
            <a:stCxn id="3324" idx="6"/>
            <a:endCxn id="3508" idx="2"/>
          </p:cNvCxnSpPr>
          <p:nvPr/>
        </p:nvCxnSpPr>
        <p:spPr>
          <a:xfrm flipH="1" rot="10800000">
            <a:off x="7330000" y="1786775"/>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3518" name="Google Shape;3518;p34"/>
          <p:cNvCxnSpPr>
            <a:stCxn id="3324" idx="6"/>
            <a:endCxn id="3509" idx="2"/>
          </p:cNvCxnSpPr>
          <p:nvPr/>
        </p:nvCxnSpPr>
        <p:spPr>
          <a:xfrm>
            <a:off x="7330000" y="1894175"/>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3519" name="Google Shape;3519;p34"/>
          <p:cNvCxnSpPr>
            <a:stCxn id="3324" idx="6"/>
            <a:endCxn id="3511" idx="1"/>
          </p:cNvCxnSpPr>
          <p:nvPr/>
        </p:nvCxnSpPr>
        <p:spPr>
          <a:xfrm>
            <a:off x="7330000" y="1894175"/>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3520" name="Google Shape;3520;p34"/>
          <p:cNvCxnSpPr>
            <a:stCxn id="3324" idx="6"/>
            <a:endCxn id="3512" idx="1"/>
          </p:cNvCxnSpPr>
          <p:nvPr/>
        </p:nvCxnSpPr>
        <p:spPr>
          <a:xfrm>
            <a:off x="7330000" y="1894175"/>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3521" name="Google Shape;3521;p34"/>
          <p:cNvCxnSpPr>
            <a:stCxn id="3324" idx="6"/>
          </p:cNvCxnSpPr>
          <p:nvPr/>
        </p:nvCxnSpPr>
        <p:spPr>
          <a:xfrm>
            <a:off x="7330000" y="1894175"/>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3522" name="Google Shape;3522;p34"/>
          <p:cNvCxnSpPr>
            <a:stCxn id="3324" idx="6"/>
            <a:endCxn id="3513" idx="1"/>
          </p:cNvCxnSpPr>
          <p:nvPr/>
        </p:nvCxnSpPr>
        <p:spPr>
          <a:xfrm>
            <a:off x="7330000" y="1894175"/>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3523" name="Google Shape;3523;p34"/>
          <p:cNvCxnSpPr>
            <a:stCxn id="3324" idx="6"/>
            <a:endCxn id="3514" idx="1"/>
          </p:cNvCxnSpPr>
          <p:nvPr/>
        </p:nvCxnSpPr>
        <p:spPr>
          <a:xfrm>
            <a:off x="7330000" y="1894175"/>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3524" name="Google Shape;3524;p34"/>
          <p:cNvCxnSpPr>
            <a:stCxn id="3324" idx="6"/>
            <a:endCxn id="3515" idx="1"/>
          </p:cNvCxnSpPr>
          <p:nvPr/>
        </p:nvCxnSpPr>
        <p:spPr>
          <a:xfrm>
            <a:off x="7330000" y="189417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3525" name="Google Shape;3525;p34"/>
          <p:cNvCxnSpPr>
            <a:stCxn id="3324" idx="6"/>
            <a:endCxn id="3516" idx="1"/>
          </p:cNvCxnSpPr>
          <p:nvPr/>
        </p:nvCxnSpPr>
        <p:spPr>
          <a:xfrm>
            <a:off x="7330000" y="1894175"/>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3526" name="Google Shape;3526;p34"/>
          <p:cNvCxnSpPr>
            <a:stCxn id="3324" idx="6"/>
            <a:endCxn id="3510" idx="3"/>
          </p:cNvCxnSpPr>
          <p:nvPr/>
        </p:nvCxnSpPr>
        <p:spPr>
          <a:xfrm>
            <a:off x="7330000" y="1894175"/>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3527" name="Google Shape;3527;p34"/>
          <p:cNvCxnSpPr>
            <a:stCxn id="3323" idx="6"/>
            <a:endCxn id="3508" idx="2"/>
          </p:cNvCxnSpPr>
          <p:nvPr/>
        </p:nvCxnSpPr>
        <p:spPr>
          <a:xfrm flipH="1" rot="10800000">
            <a:off x="7330000" y="1786700"/>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3528" name="Google Shape;3528;p34"/>
          <p:cNvCxnSpPr>
            <a:stCxn id="3323" idx="6"/>
            <a:endCxn id="3509" idx="2"/>
          </p:cNvCxnSpPr>
          <p:nvPr/>
        </p:nvCxnSpPr>
        <p:spPr>
          <a:xfrm flipH="1" rot="10800000">
            <a:off x="7330000" y="2122700"/>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3529" name="Google Shape;3529;p34"/>
          <p:cNvCxnSpPr>
            <a:stCxn id="3323" idx="6"/>
            <a:endCxn id="3511" idx="2"/>
          </p:cNvCxnSpPr>
          <p:nvPr/>
        </p:nvCxnSpPr>
        <p:spPr>
          <a:xfrm>
            <a:off x="7330000" y="2204000"/>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3530" name="Google Shape;3530;p34"/>
          <p:cNvCxnSpPr>
            <a:endCxn id="3512" idx="2"/>
          </p:cNvCxnSpPr>
          <p:nvPr/>
        </p:nvCxnSpPr>
        <p:spPr>
          <a:xfrm>
            <a:off x="7330000" y="2204125"/>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3531" name="Google Shape;3531;p34"/>
          <p:cNvCxnSpPr/>
          <p:nvPr/>
        </p:nvCxnSpPr>
        <p:spPr>
          <a:xfrm>
            <a:off x="7330000" y="2204000"/>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3532" name="Google Shape;3532;p34"/>
          <p:cNvCxnSpPr>
            <a:stCxn id="3323" idx="6"/>
            <a:endCxn id="3513" idx="1"/>
          </p:cNvCxnSpPr>
          <p:nvPr/>
        </p:nvCxnSpPr>
        <p:spPr>
          <a:xfrm>
            <a:off x="7330000" y="2204000"/>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3533" name="Google Shape;3533;p34"/>
          <p:cNvCxnSpPr>
            <a:stCxn id="3323" idx="6"/>
            <a:endCxn id="3514" idx="1"/>
          </p:cNvCxnSpPr>
          <p:nvPr/>
        </p:nvCxnSpPr>
        <p:spPr>
          <a:xfrm>
            <a:off x="7330000" y="2204000"/>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3534" name="Google Shape;3534;p34"/>
          <p:cNvCxnSpPr>
            <a:stCxn id="3324" idx="5"/>
            <a:endCxn id="3515" idx="2"/>
          </p:cNvCxnSpPr>
          <p:nvPr/>
        </p:nvCxnSpPr>
        <p:spPr>
          <a:xfrm>
            <a:off x="7302717" y="197871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3535" name="Google Shape;3535;p34"/>
          <p:cNvCxnSpPr>
            <a:endCxn id="3516" idx="2"/>
          </p:cNvCxnSpPr>
          <p:nvPr/>
        </p:nvCxnSpPr>
        <p:spPr>
          <a:xfrm>
            <a:off x="7330000" y="2203925"/>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3536" name="Google Shape;3536;p34"/>
          <p:cNvCxnSpPr>
            <a:stCxn id="3323" idx="6"/>
            <a:endCxn id="3510" idx="2"/>
          </p:cNvCxnSpPr>
          <p:nvPr/>
        </p:nvCxnSpPr>
        <p:spPr>
          <a:xfrm>
            <a:off x="7330000" y="2204000"/>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3537" name="Google Shape;3537;p34"/>
          <p:cNvSpPr/>
          <p:nvPr/>
        </p:nvSpPr>
        <p:spPr>
          <a:xfrm rot="5400000">
            <a:off x="6649600" y="1481000"/>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4"/>
          <p:cNvSpPr txBox="1"/>
          <p:nvPr/>
        </p:nvSpPr>
        <p:spPr>
          <a:xfrm>
            <a:off x="6378775" y="1237975"/>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3539" name="Google Shape;3539;p34"/>
          <p:cNvSpPr txBox="1"/>
          <p:nvPr/>
        </p:nvSpPr>
        <p:spPr>
          <a:xfrm>
            <a:off x="5813950" y="1237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40" name="Google Shape;3540;p34"/>
          <p:cNvSpPr txBox="1"/>
          <p:nvPr/>
        </p:nvSpPr>
        <p:spPr>
          <a:xfrm>
            <a:off x="5546825" y="4684150"/>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3541" name="Google Shape;3541;p34"/>
          <p:cNvCxnSpPr>
            <a:stCxn id="3325" idx="6"/>
            <a:endCxn id="3508" idx="1"/>
          </p:cNvCxnSpPr>
          <p:nvPr/>
        </p:nvCxnSpPr>
        <p:spPr>
          <a:xfrm flipH="1" rot="10800000">
            <a:off x="7330000" y="1702025"/>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3542" name="Google Shape;3542;p34"/>
          <p:cNvCxnSpPr>
            <a:stCxn id="3325" idx="6"/>
            <a:endCxn id="3509" idx="2"/>
          </p:cNvCxnSpPr>
          <p:nvPr/>
        </p:nvCxnSpPr>
        <p:spPr>
          <a:xfrm flipH="1" rot="10800000">
            <a:off x="7330000" y="2122925"/>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3543" name="Google Shape;3543;p34"/>
          <p:cNvCxnSpPr>
            <a:stCxn id="3325" idx="6"/>
            <a:endCxn id="3511" idx="2"/>
          </p:cNvCxnSpPr>
          <p:nvPr/>
        </p:nvCxnSpPr>
        <p:spPr>
          <a:xfrm flipH="1" rot="10800000">
            <a:off x="7330000" y="2458925"/>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3544" name="Google Shape;3544;p34"/>
          <p:cNvCxnSpPr>
            <a:stCxn id="3325" idx="6"/>
            <a:endCxn id="3512" idx="2"/>
          </p:cNvCxnSpPr>
          <p:nvPr/>
        </p:nvCxnSpPr>
        <p:spPr>
          <a:xfrm>
            <a:off x="7330000" y="2513825"/>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3545" name="Google Shape;3545;p34"/>
          <p:cNvCxnSpPr>
            <a:stCxn id="3325" idx="6"/>
          </p:cNvCxnSpPr>
          <p:nvPr/>
        </p:nvCxnSpPr>
        <p:spPr>
          <a:xfrm>
            <a:off x="7330000" y="2513825"/>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3546" name="Google Shape;3546;p34"/>
          <p:cNvCxnSpPr>
            <a:stCxn id="3326" idx="6"/>
            <a:endCxn id="3508" idx="2"/>
          </p:cNvCxnSpPr>
          <p:nvPr/>
        </p:nvCxnSpPr>
        <p:spPr>
          <a:xfrm flipH="1" rot="10800000">
            <a:off x="7330000" y="1786663"/>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3547" name="Google Shape;3547;p34"/>
          <p:cNvCxnSpPr>
            <a:stCxn id="3326" idx="6"/>
            <a:endCxn id="3509" idx="2"/>
          </p:cNvCxnSpPr>
          <p:nvPr/>
        </p:nvCxnSpPr>
        <p:spPr>
          <a:xfrm flipH="1" rot="10800000">
            <a:off x="7330000" y="2122663"/>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3548" name="Google Shape;3548;p34"/>
          <p:cNvCxnSpPr>
            <a:stCxn id="3326" idx="6"/>
            <a:endCxn id="3511" idx="2"/>
          </p:cNvCxnSpPr>
          <p:nvPr/>
        </p:nvCxnSpPr>
        <p:spPr>
          <a:xfrm flipH="1" rot="10800000">
            <a:off x="7330000" y="2458963"/>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3549" name="Google Shape;3549;p34"/>
          <p:cNvCxnSpPr>
            <a:stCxn id="3326" idx="6"/>
            <a:endCxn id="3512" idx="2"/>
          </p:cNvCxnSpPr>
          <p:nvPr/>
        </p:nvCxnSpPr>
        <p:spPr>
          <a:xfrm flipH="1" rot="10800000">
            <a:off x="7330000" y="2758063"/>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3550" name="Google Shape;3550;p34"/>
          <p:cNvCxnSpPr>
            <a:stCxn id="3326" idx="6"/>
          </p:cNvCxnSpPr>
          <p:nvPr/>
        </p:nvCxnSpPr>
        <p:spPr>
          <a:xfrm>
            <a:off x="7330000" y="2860663"/>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3551" name="Google Shape;3551;p34"/>
          <p:cNvCxnSpPr>
            <a:stCxn id="3326" idx="6"/>
            <a:endCxn id="3513" idx="2"/>
          </p:cNvCxnSpPr>
          <p:nvPr/>
        </p:nvCxnSpPr>
        <p:spPr>
          <a:xfrm>
            <a:off x="7330000" y="2860663"/>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3552" name="Google Shape;3552;p34"/>
          <p:cNvCxnSpPr>
            <a:stCxn id="3326" idx="6"/>
            <a:endCxn id="3514" idx="2"/>
          </p:cNvCxnSpPr>
          <p:nvPr/>
        </p:nvCxnSpPr>
        <p:spPr>
          <a:xfrm>
            <a:off x="7330000" y="2860663"/>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3553" name="Google Shape;3553;p34"/>
          <p:cNvCxnSpPr>
            <a:endCxn id="3515" idx="2"/>
          </p:cNvCxnSpPr>
          <p:nvPr/>
        </p:nvCxnSpPr>
        <p:spPr>
          <a:xfrm>
            <a:off x="7330000" y="2860575"/>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3554" name="Google Shape;3554;p34"/>
          <p:cNvCxnSpPr>
            <a:stCxn id="3326" idx="6"/>
            <a:endCxn id="3516" idx="2"/>
          </p:cNvCxnSpPr>
          <p:nvPr/>
        </p:nvCxnSpPr>
        <p:spPr>
          <a:xfrm>
            <a:off x="7330000" y="2860663"/>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3555" name="Google Shape;3555;p34"/>
          <p:cNvCxnSpPr>
            <a:endCxn id="3510" idx="3"/>
          </p:cNvCxnSpPr>
          <p:nvPr/>
        </p:nvCxnSpPr>
        <p:spPr>
          <a:xfrm>
            <a:off x="7329983" y="2860610"/>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3556" name="Google Shape;3556;p34"/>
          <p:cNvCxnSpPr>
            <a:stCxn id="3327" idx="6"/>
            <a:endCxn id="3508" idx="2"/>
          </p:cNvCxnSpPr>
          <p:nvPr/>
        </p:nvCxnSpPr>
        <p:spPr>
          <a:xfrm flipH="1" rot="10800000">
            <a:off x="7330000" y="1786713"/>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3557" name="Google Shape;3557;p34"/>
          <p:cNvCxnSpPr>
            <a:stCxn id="3327" idx="6"/>
            <a:endCxn id="3509" idx="3"/>
          </p:cNvCxnSpPr>
          <p:nvPr/>
        </p:nvCxnSpPr>
        <p:spPr>
          <a:xfrm flipH="1" rot="10800000">
            <a:off x="7330000" y="2207313"/>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3558" name="Google Shape;3558;p34"/>
          <p:cNvCxnSpPr>
            <a:stCxn id="3327" idx="6"/>
            <a:endCxn id="3512" idx="2"/>
          </p:cNvCxnSpPr>
          <p:nvPr/>
        </p:nvCxnSpPr>
        <p:spPr>
          <a:xfrm flipH="1" rot="10800000">
            <a:off x="7330000" y="2757813"/>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3559" name="Google Shape;3559;p34"/>
          <p:cNvCxnSpPr>
            <a:stCxn id="3327" idx="6"/>
            <a:endCxn id="3327" idx="6"/>
          </p:cNvCxnSpPr>
          <p:nvPr/>
        </p:nvCxnSpPr>
        <p:spPr>
          <a:xfrm>
            <a:off x="7330000" y="3207513"/>
            <a:ext cx="0" cy="0"/>
          </a:xfrm>
          <a:prstGeom prst="straightConnector1">
            <a:avLst/>
          </a:prstGeom>
          <a:noFill/>
          <a:ln cap="flat" cmpd="sng" w="9525">
            <a:solidFill>
              <a:srgbClr val="000000"/>
            </a:solidFill>
            <a:prstDash val="solid"/>
            <a:round/>
            <a:headEnd len="med" w="med" type="none"/>
            <a:tailEnd len="med" w="med" type="none"/>
          </a:ln>
        </p:spPr>
      </p:cxnSp>
      <p:cxnSp>
        <p:nvCxnSpPr>
          <p:cNvPr id="3560" name="Google Shape;3560;p34"/>
          <p:cNvCxnSpPr>
            <a:stCxn id="3327" idx="6"/>
          </p:cNvCxnSpPr>
          <p:nvPr/>
        </p:nvCxnSpPr>
        <p:spPr>
          <a:xfrm flipH="1" rot="10800000">
            <a:off x="7330000" y="3171513"/>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3561" name="Google Shape;3561;p34"/>
          <p:cNvCxnSpPr>
            <a:stCxn id="3327" idx="6"/>
            <a:endCxn id="3513" idx="2"/>
          </p:cNvCxnSpPr>
          <p:nvPr/>
        </p:nvCxnSpPr>
        <p:spPr>
          <a:xfrm>
            <a:off x="7330000" y="3207513"/>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3562" name="Google Shape;3562;p34"/>
          <p:cNvCxnSpPr>
            <a:stCxn id="3327" idx="6"/>
            <a:endCxn id="3514" idx="2"/>
          </p:cNvCxnSpPr>
          <p:nvPr/>
        </p:nvCxnSpPr>
        <p:spPr>
          <a:xfrm>
            <a:off x="7330000" y="3207513"/>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3563" name="Google Shape;3563;p34"/>
          <p:cNvCxnSpPr>
            <a:stCxn id="3327" idx="6"/>
            <a:endCxn id="3515" idx="2"/>
          </p:cNvCxnSpPr>
          <p:nvPr/>
        </p:nvCxnSpPr>
        <p:spPr>
          <a:xfrm>
            <a:off x="7330000" y="3207513"/>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3564" name="Google Shape;3564;p34"/>
          <p:cNvCxnSpPr>
            <a:stCxn id="3327" idx="6"/>
            <a:endCxn id="3516" idx="3"/>
          </p:cNvCxnSpPr>
          <p:nvPr/>
        </p:nvCxnSpPr>
        <p:spPr>
          <a:xfrm>
            <a:off x="7330000" y="3207513"/>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3565" name="Google Shape;3565;p34"/>
          <p:cNvCxnSpPr>
            <a:stCxn id="3327" idx="6"/>
            <a:endCxn id="3510" idx="1"/>
          </p:cNvCxnSpPr>
          <p:nvPr/>
        </p:nvCxnSpPr>
        <p:spPr>
          <a:xfrm>
            <a:off x="7330000" y="3207513"/>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3566" name="Google Shape;3566;p34"/>
          <p:cNvCxnSpPr>
            <a:stCxn id="3328" idx="6"/>
            <a:endCxn id="3508" idx="2"/>
          </p:cNvCxnSpPr>
          <p:nvPr/>
        </p:nvCxnSpPr>
        <p:spPr>
          <a:xfrm flipH="1" rot="10800000">
            <a:off x="7330000" y="1786825"/>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3567" name="Google Shape;3567;p34"/>
          <p:cNvCxnSpPr>
            <a:stCxn id="3328" idx="6"/>
            <a:endCxn id="3509" idx="2"/>
          </p:cNvCxnSpPr>
          <p:nvPr/>
        </p:nvCxnSpPr>
        <p:spPr>
          <a:xfrm flipH="1" rot="10800000">
            <a:off x="7330000" y="2122825"/>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3568" name="Google Shape;3568;p34"/>
          <p:cNvCxnSpPr>
            <a:stCxn id="3328" idx="6"/>
            <a:endCxn id="3511" idx="2"/>
          </p:cNvCxnSpPr>
          <p:nvPr/>
        </p:nvCxnSpPr>
        <p:spPr>
          <a:xfrm flipH="1" rot="10800000">
            <a:off x="7330000" y="2458825"/>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3569" name="Google Shape;3569;p34"/>
          <p:cNvCxnSpPr>
            <a:stCxn id="3328" idx="6"/>
            <a:endCxn id="3512" idx="2"/>
          </p:cNvCxnSpPr>
          <p:nvPr/>
        </p:nvCxnSpPr>
        <p:spPr>
          <a:xfrm flipH="1" rot="10800000">
            <a:off x="7330000" y="2757925"/>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3570" name="Google Shape;3570;p34"/>
          <p:cNvCxnSpPr>
            <a:stCxn id="3328" idx="6"/>
          </p:cNvCxnSpPr>
          <p:nvPr/>
        </p:nvCxnSpPr>
        <p:spPr>
          <a:xfrm flipH="1" rot="10800000">
            <a:off x="7330000" y="3202825"/>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3571" name="Google Shape;3571;p34"/>
          <p:cNvCxnSpPr>
            <a:stCxn id="3328" idx="6"/>
            <a:endCxn id="3513" idx="2"/>
          </p:cNvCxnSpPr>
          <p:nvPr/>
        </p:nvCxnSpPr>
        <p:spPr>
          <a:xfrm flipH="1" rot="10800000">
            <a:off x="7330000" y="3483025"/>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3572" name="Google Shape;3572;p34"/>
          <p:cNvCxnSpPr>
            <a:stCxn id="3328" idx="6"/>
            <a:endCxn id="3514" idx="2"/>
          </p:cNvCxnSpPr>
          <p:nvPr/>
        </p:nvCxnSpPr>
        <p:spPr>
          <a:xfrm>
            <a:off x="7330000" y="3621925"/>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3573" name="Google Shape;3573;p34"/>
          <p:cNvCxnSpPr>
            <a:stCxn id="3328" idx="6"/>
            <a:endCxn id="3515" idx="3"/>
          </p:cNvCxnSpPr>
          <p:nvPr/>
        </p:nvCxnSpPr>
        <p:spPr>
          <a:xfrm>
            <a:off x="7330000" y="3621925"/>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3574" name="Google Shape;3574;p34"/>
          <p:cNvCxnSpPr>
            <a:stCxn id="3328" idx="6"/>
            <a:endCxn id="3516" idx="2"/>
          </p:cNvCxnSpPr>
          <p:nvPr/>
        </p:nvCxnSpPr>
        <p:spPr>
          <a:xfrm>
            <a:off x="7330000" y="3621925"/>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3575" name="Google Shape;3575;p34"/>
          <p:cNvCxnSpPr>
            <a:stCxn id="3328" idx="6"/>
            <a:endCxn id="3510" idx="2"/>
          </p:cNvCxnSpPr>
          <p:nvPr/>
        </p:nvCxnSpPr>
        <p:spPr>
          <a:xfrm>
            <a:off x="7330000" y="3621925"/>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3576" name="Google Shape;3576;p34"/>
          <p:cNvCxnSpPr>
            <a:stCxn id="3329" idx="6"/>
            <a:endCxn id="3508" idx="2"/>
          </p:cNvCxnSpPr>
          <p:nvPr/>
        </p:nvCxnSpPr>
        <p:spPr>
          <a:xfrm flipH="1" rot="10800000">
            <a:off x="7330000" y="1786575"/>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3577" name="Google Shape;3577;p34"/>
          <p:cNvCxnSpPr>
            <a:stCxn id="3329" idx="6"/>
            <a:endCxn id="3509" idx="2"/>
          </p:cNvCxnSpPr>
          <p:nvPr/>
        </p:nvCxnSpPr>
        <p:spPr>
          <a:xfrm flipH="1" rot="10800000">
            <a:off x="7330000" y="2122875"/>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3578" name="Google Shape;3578;p34"/>
          <p:cNvCxnSpPr>
            <a:stCxn id="3329" idx="6"/>
            <a:endCxn id="3511" idx="2"/>
          </p:cNvCxnSpPr>
          <p:nvPr/>
        </p:nvCxnSpPr>
        <p:spPr>
          <a:xfrm flipH="1" rot="10800000">
            <a:off x="7330000" y="2458875"/>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3579" name="Google Shape;3579;p34"/>
          <p:cNvCxnSpPr>
            <a:stCxn id="3329" idx="6"/>
            <a:endCxn id="3512" idx="2"/>
          </p:cNvCxnSpPr>
          <p:nvPr/>
        </p:nvCxnSpPr>
        <p:spPr>
          <a:xfrm flipH="1" rot="10800000">
            <a:off x="7330000" y="2757975"/>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3580" name="Google Shape;3580;p34"/>
          <p:cNvCxnSpPr>
            <a:stCxn id="3329" idx="6"/>
          </p:cNvCxnSpPr>
          <p:nvPr/>
        </p:nvCxnSpPr>
        <p:spPr>
          <a:xfrm flipH="1" rot="10800000">
            <a:off x="7330000" y="3150675"/>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3581" name="Google Shape;3581;p34"/>
          <p:cNvCxnSpPr>
            <a:stCxn id="3329" idx="6"/>
            <a:endCxn id="3513" idx="2"/>
          </p:cNvCxnSpPr>
          <p:nvPr/>
        </p:nvCxnSpPr>
        <p:spPr>
          <a:xfrm flipH="1" rot="10800000">
            <a:off x="7330000" y="3482775"/>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3582" name="Google Shape;3582;p34"/>
          <p:cNvCxnSpPr>
            <a:stCxn id="3329" idx="6"/>
            <a:endCxn id="3514" idx="2"/>
          </p:cNvCxnSpPr>
          <p:nvPr/>
        </p:nvCxnSpPr>
        <p:spPr>
          <a:xfrm flipH="1" rot="10800000">
            <a:off x="7330000" y="3840075"/>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3583" name="Google Shape;3583;p34"/>
          <p:cNvCxnSpPr>
            <a:stCxn id="3329" idx="6"/>
            <a:endCxn id="3515" idx="2"/>
          </p:cNvCxnSpPr>
          <p:nvPr/>
        </p:nvCxnSpPr>
        <p:spPr>
          <a:xfrm>
            <a:off x="7330000" y="3968775"/>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3584" name="Google Shape;3584;p34"/>
          <p:cNvCxnSpPr>
            <a:stCxn id="3329" idx="6"/>
            <a:endCxn id="3516" idx="2"/>
          </p:cNvCxnSpPr>
          <p:nvPr/>
        </p:nvCxnSpPr>
        <p:spPr>
          <a:xfrm>
            <a:off x="7330000" y="3968775"/>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3585" name="Google Shape;3585;p34"/>
          <p:cNvCxnSpPr>
            <a:stCxn id="3329" idx="6"/>
            <a:endCxn id="3510" idx="2"/>
          </p:cNvCxnSpPr>
          <p:nvPr/>
        </p:nvCxnSpPr>
        <p:spPr>
          <a:xfrm>
            <a:off x="7330000" y="3968775"/>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3586" name="Google Shape;3586;p34"/>
          <p:cNvCxnSpPr>
            <a:stCxn id="3330" idx="6"/>
            <a:endCxn id="3508" idx="1"/>
          </p:cNvCxnSpPr>
          <p:nvPr/>
        </p:nvCxnSpPr>
        <p:spPr>
          <a:xfrm flipH="1" rot="10800000">
            <a:off x="7330000" y="1702025"/>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3587" name="Google Shape;3587;p34"/>
          <p:cNvCxnSpPr>
            <a:stCxn id="3330" idx="6"/>
            <a:endCxn id="3509" idx="2"/>
          </p:cNvCxnSpPr>
          <p:nvPr/>
        </p:nvCxnSpPr>
        <p:spPr>
          <a:xfrm flipH="1" rot="10800000">
            <a:off x="7330000" y="2122925"/>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3588" name="Google Shape;3588;p34"/>
          <p:cNvCxnSpPr>
            <a:stCxn id="3330" idx="6"/>
            <a:endCxn id="3511" idx="2"/>
          </p:cNvCxnSpPr>
          <p:nvPr/>
        </p:nvCxnSpPr>
        <p:spPr>
          <a:xfrm flipH="1" rot="10800000">
            <a:off x="7330000" y="2458925"/>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3589" name="Google Shape;3589;p34"/>
          <p:cNvCxnSpPr>
            <a:stCxn id="3330" idx="6"/>
            <a:endCxn id="3512" idx="2"/>
          </p:cNvCxnSpPr>
          <p:nvPr/>
        </p:nvCxnSpPr>
        <p:spPr>
          <a:xfrm flipH="1" rot="10800000">
            <a:off x="7330000" y="2758025"/>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3590" name="Google Shape;3590;p34"/>
          <p:cNvCxnSpPr>
            <a:stCxn id="3330" idx="6"/>
          </p:cNvCxnSpPr>
          <p:nvPr/>
        </p:nvCxnSpPr>
        <p:spPr>
          <a:xfrm flipH="1" rot="10800000">
            <a:off x="7330000" y="3161225"/>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3591" name="Google Shape;3591;p34"/>
          <p:cNvCxnSpPr>
            <a:stCxn id="3330" idx="6"/>
            <a:endCxn id="3513" idx="3"/>
          </p:cNvCxnSpPr>
          <p:nvPr/>
        </p:nvCxnSpPr>
        <p:spPr>
          <a:xfrm flipH="1" rot="10800000">
            <a:off x="7330000" y="3567425"/>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3592" name="Google Shape;3592;p34"/>
          <p:cNvCxnSpPr>
            <a:stCxn id="3330" idx="6"/>
            <a:endCxn id="3514" idx="2"/>
          </p:cNvCxnSpPr>
          <p:nvPr/>
        </p:nvCxnSpPr>
        <p:spPr>
          <a:xfrm flipH="1" rot="10800000">
            <a:off x="7330000" y="3840125"/>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3593" name="Google Shape;3593;p34"/>
          <p:cNvCxnSpPr>
            <a:stCxn id="3330" idx="6"/>
            <a:endCxn id="3515" idx="2"/>
          </p:cNvCxnSpPr>
          <p:nvPr/>
        </p:nvCxnSpPr>
        <p:spPr>
          <a:xfrm flipH="1" rot="10800000">
            <a:off x="7330000" y="4207925"/>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3594" name="Google Shape;3594;p34"/>
          <p:cNvCxnSpPr>
            <a:stCxn id="3330" idx="6"/>
            <a:endCxn id="3516" idx="2"/>
          </p:cNvCxnSpPr>
          <p:nvPr/>
        </p:nvCxnSpPr>
        <p:spPr>
          <a:xfrm>
            <a:off x="7330000" y="4315625"/>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3595" name="Google Shape;3595;p34"/>
          <p:cNvCxnSpPr>
            <a:stCxn id="3330" idx="6"/>
            <a:endCxn id="3510" idx="2"/>
          </p:cNvCxnSpPr>
          <p:nvPr/>
        </p:nvCxnSpPr>
        <p:spPr>
          <a:xfrm>
            <a:off x="7330000" y="4315625"/>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3596" name="Google Shape;3596;p34"/>
          <p:cNvCxnSpPr>
            <a:stCxn id="3331" idx="6"/>
            <a:endCxn id="3508" idx="2"/>
          </p:cNvCxnSpPr>
          <p:nvPr/>
        </p:nvCxnSpPr>
        <p:spPr>
          <a:xfrm flipH="1" rot="10800000">
            <a:off x="7330000" y="1786675"/>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3597" name="Google Shape;3597;p34"/>
          <p:cNvCxnSpPr>
            <a:stCxn id="3331" idx="6"/>
            <a:endCxn id="3509" idx="2"/>
          </p:cNvCxnSpPr>
          <p:nvPr/>
        </p:nvCxnSpPr>
        <p:spPr>
          <a:xfrm flipH="1" rot="10800000">
            <a:off x="7330000" y="2122675"/>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3598" name="Google Shape;3598;p34"/>
          <p:cNvCxnSpPr>
            <a:stCxn id="3331" idx="6"/>
            <a:endCxn id="3511" idx="1"/>
          </p:cNvCxnSpPr>
          <p:nvPr/>
        </p:nvCxnSpPr>
        <p:spPr>
          <a:xfrm flipH="1" rot="10800000">
            <a:off x="7330000" y="2374375"/>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3599" name="Google Shape;3599;p34"/>
          <p:cNvCxnSpPr>
            <a:stCxn id="3331" idx="6"/>
            <a:endCxn id="3512" idx="2"/>
          </p:cNvCxnSpPr>
          <p:nvPr/>
        </p:nvCxnSpPr>
        <p:spPr>
          <a:xfrm flipH="1" rot="10800000">
            <a:off x="7330000" y="2758075"/>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3600" name="Google Shape;3600;p34"/>
          <p:cNvCxnSpPr>
            <a:stCxn id="3331" idx="6"/>
          </p:cNvCxnSpPr>
          <p:nvPr/>
        </p:nvCxnSpPr>
        <p:spPr>
          <a:xfrm flipH="1" rot="10800000">
            <a:off x="7330000" y="3181975"/>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3601" name="Google Shape;3601;p34"/>
          <p:cNvCxnSpPr>
            <a:stCxn id="3331" idx="6"/>
            <a:endCxn id="3513" idx="3"/>
          </p:cNvCxnSpPr>
          <p:nvPr/>
        </p:nvCxnSpPr>
        <p:spPr>
          <a:xfrm flipH="1" rot="10800000">
            <a:off x="7330000" y="3567475"/>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3602" name="Google Shape;3602;p34"/>
          <p:cNvCxnSpPr>
            <a:stCxn id="3515" idx="2"/>
            <a:endCxn id="3514" idx="2"/>
          </p:cNvCxnSpPr>
          <p:nvPr/>
        </p:nvCxnSpPr>
        <p:spPr>
          <a:xfrm rot="10800000">
            <a:off x="7567000" y="3840075"/>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3603" name="Google Shape;3603;p34"/>
          <p:cNvCxnSpPr>
            <a:stCxn id="3331" idx="6"/>
            <a:endCxn id="3515" idx="3"/>
          </p:cNvCxnSpPr>
          <p:nvPr/>
        </p:nvCxnSpPr>
        <p:spPr>
          <a:xfrm flipH="1" rot="10800000">
            <a:off x="7330000" y="4292275"/>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3604" name="Google Shape;3604;p34"/>
          <p:cNvCxnSpPr>
            <a:stCxn id="3331" idx="6"/>
            <a:endCxn id="3516" idx="2"/>
          </p:cNvCxnSpPr>
          <p:nvPr/>
        </p:nvCxnSpPr>
        <p:spPr>
          <a:xfrm flipH="1" rot="10800000">
            <a:off x="7330000" y="4554775"/>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3605" name="Google Shape;3605;p34"/>
          <p:cNvCxnSpPr>
            <a:stCxn id="3331" idx="6"/>
            <a:endCxn id="3510" idx="2"/>
          </p:cNvCxnSpPr>
          <p:nvPr/>
        </p:nvCxnSpPr>
        <p:spPr>
          <a:xfrm>
            <a:off x="7330000" y="4662475"/>
            <a:ext cx="237000" cy="239100"/>
          </a:xfrm>
          <a:prstGeom prst="straightConnector1">
            <a:avLst/>
          </a:prstGeom>
          <a:noFill/>
          <a:ln cap="flat" cmpd="sng" w="9525">
            <a:solidFill>
              <a:srgbClr val="000000"/>
            </a:solidFill>
            <a:prstDash val="solid"/>
            <a:round/>
            <a:headEnd len="med" w="med" type="none"/>
            <a:tailEnd len="med" w="med" type="none"/>
          </a:ln>
        </p:spPr>
      </p:cxnSp>
      <p:sp>
        <p:nvSpPr>
          <p:cNvPr id="3606" name="Google Shape;3606;p34"/>
          <p:cNvSpPr txBox="1"/>
          <p:nvPr/>
        </p:nvSpPr>
        <p:spPr>
          <a:xfrm>
            <a:off x="5814317" y="1851263"/>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607" name="Google Shape;3607;p34"/>
          <p:cNvSpPr txBox="1"/>
          <p:nvPr/>
        </p:nvSpPr>
        <p:spPr>
          <a:xfrm>
            <a:off x="5813940" y="1549800"/>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3608" name="Google Shape;3608;p34"/>
          <p:cNvSpPr txBox="1"/>
          <p:nvPr/>
        </p:nvSpPr>
        <p:spPr>
          <a:xfrm>
            <a:off x="5593524" y="2116900"/>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609" name="Google Shape;3609;p34"/>
          <p:cNvSpPr txBox="1"/>
          <p:nvPr/>
        </p:nvSpPr>
        <p:spPr>
          <a:xfrm>
            <a:off x="5546825" y="4337400"/>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3610" name="Google Shape;3610;p34"/>
          <p:cNvSpPr txBox="1"/>
          <p:nvPr/>
        </p:nvSpPr>
        <p:spPr>
          <a:xfrm>
            <a:off x="5690125" y="3894475"/>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611" name="Google Shape;3611;p34"/>
          <p:cNvSpPr txBox="1"/>
          <p:nvPr/>
        </p:nvSpPr>
        <p:spPr>
          <a:xfrm>
            <a:off x="7738750" y="15893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12" name="Google Shape;3612;p34"/>
          <p:cNvSpPr txBox="1"/>
          <p:nvPr/>
        </p:nvSpPr>
        <p:spPr>
          <a:xfrm>
            <a:off x="7762925" y="18887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613" name="Google Shape;3613;p34"/>
          <p:cNvSpPr txBox="1"/>
          <p:nvPr/>
        </p:nvSpPr>
        <p:spPr>
          <a:xfrm>
            <a:off x="7763350" y="2202663"/>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614" name="Google Shape;3614;p34"/>
          <p:cNvSpPr txBox="1"/>
          <p:nvPr/>
        </p:nvSpPr>
        <p:spPr>
          <a:xfrm>
            <a:off x="7763363" y="25166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615" name="Google Shape;3615;p34"/>
          <p:cNvSpPr txBox="1"/>
          <p:nvPr/>
        </p:nvSpPr>
        <p:spPr>
          <a:xfrm>
            <a:off x="7768313" y="29265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616" name="Google Shape;3616;p34"/>
          <p:cNvSpPr txBox="1"/>
          <p:nvPr/>
        </p:nvSpPr>
        <p:spPr>
          <a:xfrm>
            <a:off x="7753088" y="32859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617" name="Google Shape;3617;p34"/>
          <p:cNvSpPr txBox="1"/>
          <p:nvPr/>
        </p:nvSpPr>
        <p:spPr>
          <a:xfrm>
            <a:off x="7757813" y="36453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618" name="Google Shape;3618;p34"/>
          <p:cNvSpPr txBox="1"/>
          <p:nvPr/>
        </p:nvSpPr>
        <p:spPr>
          <a:xfrm>
            <a:off x="7757813" y="40048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3619" name="Google Shape;3619;p34"/>
          <p:cNvSpPr txBox="1"/>
          <p:nvPr/>
        </p:nvSpPr>
        <p:spPr>
          <a:xfrm>
            <a:off x="7757813" y="43642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3620" name="Google Shape;3620;p34"/>
          <p:cNvSpPr txBox="1"/>
          <p:nvPr/>
        </p:nvSpPr>
        <p:spPr>
          <a:xfrm>
            <a:off x="7676643" y="4723650"/>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3621" name="Google Shape;3621;p34"/>
          <p:cNvSpPr/>
          <p:nvPr/>
        </p:nvSpPr>
        <p:spPr>
          <a:xfrm>
            <a:off x="8097150" y="3767625"/>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2" name="Google Shape;3622;p34"/>
          <p:cNvCxnSpPr>
            <a:endCxn id="3315" idx="2"/>
          </p:cNvCxnSpPr>
          <p:nvPr/>
        </p:nvCxnSpPr>
        <p:spPr>
          <a:xfrm>
            <a:off x="4412950" y="1241675"/>
            <a:ext cx="2197800" cy="652500"/>
          </a:xfrm>
          <a:prstGeom prst="straightConnector1">
            <a:avLst/>
          </a:prstGeom>
          <a:noFill/>
          <a:ln cap="flat" cmpd="sng" w="9525">
            <a:solidFill>
              <a:srgbClr val="FF0000"/>
            </a:solidFill>
            <a:prstDash val="solid"/>
            <a:round/>
            <a:headEnd len="med" w="med" type="none"/>
            <a:tailEnd len="med" w="med" type="triangle"/>
          </a:ln>
        </p:spPr>
      </p:cxnSp>
      <p:cxnSp>
        <p:nvCxnSpPr>
          <p:cNvPr id="3623" name="Google Shape;3623;p34"/>
          <p:cNvCxnSpPr>
            <a:endCxn id="3317" idx="2"/>
          </p:cNvCxnSpPr>
          <p:nvPr/>
        </p:nvCxnSpPr>
        <p:spPr>
          <a:xfrm flipH="1" rot="10800000">
            <a:off x="4392250" y="2860663"/>
            <a:ext cx="2218500" cy="39600"/>
          </a:xfrm>
          <a:prstGeom prst="straightConnector1">
            <a:avLst/>
          </a:prstGeom>
          <a:noFill/>
          <a:ln cap="flat" cmpd="sng" w="9525">
            <a:solidFill>
              <a:srgbClr val="FF0000"/>
            </a:solidFill>
            <a:prstDash val="solid"/>
            <a:round/>
            <a:headEnd len="med" w="med" type="none"/>
            <a:tailEnd len="med" w="med" type="triangle"/>
          </a:ln>
        </p:spPr>
      </p:cxnSp>
      <p:cxnSp>
        <p:nvCxnSpPr>
          <p:cNvPr id="3624" name="Google Shape;3624;p34"/>
          <p:cNvCxnSpPr>
            <a:endCxn id="3320" idx="2"/>
          </p:cNvCxnSpPr>
          <p:nvPr/>
        </p:nvCxnSpPr>
        <p:spPr>
          <a:xfrm flipH="1" rot="10800000">
            <a:off x="4349050" y="3968775"/>
            <a:ext cx="2261700" cy="279300"/>
          </a:xfrm>
          <a:prstGeom prst="straightConnector1">
            <a:avLst/>
          </a:prstGeom>
          <a:noFill/>
          <a:ln cap="flat" cmpd="sng" w="9525">
            <a:solidFill>
              <a:srgbClr val="FF0000"/>
            </a:solidFill>
            <a:prstDash val="solid"/>
            <a:round/>
            <a:headEnd len="med" w="med" type="none"/>
            <a:tailEnd len="med" w="med" type="triangle"/>
          </a:ln>
        </p:spPr>
      </p:cxnSp>
      <p:cxnSp>
        <p:nvCxnSpPr>
          <p:cNvPr id="3625" name="Google Shape;3625;p34"/>
          <p:cNvCxnSpPr>
            <a:endCxn id="3514" idx="1"/>
          </p:cNvCxnSpPr>
          <p:nvPr/>
        </p:nvCxnSpPr>
        <p:spPr>
          <a:xfrm>
            <a:off x="7329983" y="2204028"/>
            <a:ext cx="264300" cy="1551600"/>
          </a:xfrm>
          <a:prstGeom prst="straightConnector1">
            <a:avLst/>
          </a:prstGeom>
          <a:noFill/>
          <a:ln cap="flat" cmpd="sng" w="9525">
            <a:solidFill>
              <a:srgbClr val="FF0000"/>
            </a:solidFill>
            <a:prstDash val="solid"/>
            <a:round/>
            <a:headEnd len="med" w="med" type="none"/>
            <a:tailEnd len="med" w="med" type="triangle"/>
          </a:ln>
        </p:spPr>
      </p:cxnSp>
      <p:cxnSp>
        <p:nvCxnSpPr>
          <p:cNvPr id="3626" name="Google Shape;3626;p34"/>
          <p:cNvCxnSpPr>
            <a:stCxn id="3326" idx="6"/>
            <a:endCxn id="3514" idx="1"/>
          </p:cNvCxnSpPr>
          <p:nvPr/>
        </p:nvCxnSpPr>
        <p:spPr>
          <a:xfrm>
            <a:off x="7330000" y="2860663"/>
            <a:ext cx="264300" cy="894900"/>
          </a:xfrm>
          <a:prstGeom prst="straightConnector1">
            <a:avLst/>
          </a:prstGeom>
          <a:noFill/>
          <a:ln cap="flat" cmpd="sng" w="9525">
            <a:solidFill>
              <a:srgbClr val="FF0000"/>
            </a:solidFill>
            <a:prstDash val="solid"/>
            <a:round/>
            <a:headEnd len="med" w="med" type="none"/>
            <a:tailEnd len="med" w="med" type="triangle"/>
          </a:ln>
        </p:spPr>
      </p:cxnSp>
      <p:cxnSp>
        <p:nvCxnSpPr>
          <p:cNvPr id="3627" name="Google Shape;3627;p34"/>
          <p:cNvCxnSpPr>
            <a:stCxn id="3329" idx="6"/>
            <a:endCxn id="3514" idx="2"/>
          </p:cNvCxnSpPr>
          <p:nvPr/>
        </p:nvCxnSpPr>
        <p:spPr>
          <a:xfrm flipH="1" rot="10800000">
            <a:off x="7330000" y="3840075"/>
            <a:ext cx="237000" cy="128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631" name="Shape 3631"/>
        <p:cNvGrpSpPr/>
        <p:nvPr/>
      </p:nvGrpSpPr>
      <p:grpSpPr>
        <a:xfrm>
          <a:off x="0" y="0"/>
          <a:ext cx="0" cy="0"/>
          <a:chOff x="0" y="0"/>
          <a:chExt cx="0" cy="0"/>
        </a:xfrm>
      </p:grpSpPr>
      <p:sp>
        <p:nvSpPr>
          <p:cNvPr id="3632" name="Google Shape;3632;p35"/>
          <p:cNvSpPr txBox="1"/>
          <p:nvPr>
            <p:ph idx="4294967295" type="title"/>
          </p:nvPr>
        </p:nvSpPr>
        <p:spPr>
          <a:xfrm>
            <a:off x="254575" y="119725"/>
            <a:ext cx="2343300" cy="471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Of course this idea of breaking things down into smaller and smaller abstraction and adding them up work for other uses of neural networks.  Audio for instance.  In an audio classifying neural network, the first hidden layer should be sounds, the second syllables, perhaps a third with words etc.  </a:t>
            </a: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pic>
        <p:nvPicPr>
          <p:cNvPr id="3633" name="Google Shape;3633;p35"/>
          <p:cNvPicPr preferRelativeResize="0"/>
          <p:nvPr/>
        </p:nvPicPr>
        <p:blipFill rotWithShape="1">
          <a:blip r:embed="rId3">
            <a:alphaModFix/>
          </a:blip>
          <a:srcRect b="36777" l="0" r="0" t="43055"/>
          <a:stretch/>
        </p:blipFill>
        <p:spPr>
          <a:xfrm>
            <a:off x="2826063" y="1140788"/>
            <a:ext cx="1520626" cy="306676"/>
          </a:xfrm>
          <a:prstGeom prst="rect">
            <a:avLst/>
          </a:prstGeom>
          <a:noFill/>
          <a:ln>
            <a:noFill/>
          </a:ln>
        </p:spPr>
      </p:pic>
      <p:pic>
        <p:nvPicPr>
          <p:cNvPr id="3634" name="Google Shape;3634;p35"/>
          <p:cNvPicPr preferRelativeResize="0"/>
          <p:nvPr/>
        </p:nvPicPr>
        <p:blipFill rotWithShape="1">
          <a:blip r:embed="rId3">
            <a:alphaModFix/>
          </a:blip>
          <a:srcRect b="20040" l="0" r="0" t="62807"/>
          <a:stretch/>
        </p:blipFill>
        <p:spPr>
          <a:xfrm>
            <a:off x="2829088" y="3010100"/>
            <a:ext cx="1520626" cy="260826"/>
          </a:xfrm>
          <a:prstGeom prst="rect">
            <a:avLst/>
          </a:prstGeom>
          <a:noFill/>
          <a:ln>
            <a:noFill/>
          </a:ln>
        </p:spPr>
      </p:pic>
      <p:pic>
        <p:nvPicPr>
          <p:cNvPr id="3635" name="Google Shape;3635;p35"/>
          <p:cNvPicPr preferRelativeResize="0"/>
          <p:nvPr/>
        </p:nvPicPr>
        <p:blipFill rotWithShape="1">
          <a:blip r:embed="rId3">
            <a:alphaModFix/>
          </a:blip>
          <a:srcRect b="0" l="0" r="0" t="82847"/>
          <a:stretch/>
        </p:blipFill>
        <p:spPr>
          <a:xfrm>
            <a:off x="2828400" y="4835499"/>
            <a:ext cx="1520626" cy="260825"/>
          </a:xfrm>
          <a:prstGeom prst="rect">
            <a:avLst/>
          </a:prstGeom>
          <a:noFill/>
          <a:ln>
            <a:noFill/>
          </a:ln>
        </p:spPr>
      </p:pic>
      <p:sp>
        <p:nvSpPr>
          <p:cNvPr id="3636" name="Google Shape;3636;p35"/>
          <p:cNvSpPr/>
          <p:nvPr/>
        </p:nvSpPr>
        <p:spPr>
          <a:xfrm>
            <a:off x="2826013" y="531275"/>
            <a:ext cx="1520700" cy="61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37" name="Google Shape;3637;p35"/>
          <p:cNvSpPr/>
          <p:nvPr/>
        </p:nvSpPr>
        <p:spPr>
          <a:xfrm>
            <a:off x="2829050" y="2095856"/>
            <a:ext cx="1520700" cy="9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38" name="Google Shape;3638;p35"/>
          <p:cNvSpPr/>
          <p:nvPr/>
        </p:nvSpPr>
        <p:spPr>
          <a:xfrm>
            <a:off x="2828400" y="3660436"/>
            <a:ext cx="1520700" cy="1175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39" name="Google Shape;3639;p35"/>
          <p:cNvSpPr/>
          <p:nvPr/>
        </p:nvSpPr>
        <p:spPr>
          <a:xfrm>
            <a:off x="2826013" y="1452424"/>
            <a:ext cx="1520700" cy="56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V b</a:t>
            </a:r>
            <a:endParaRPr>
              <a:solidFill>
                <a:srgbClr val="FFFFFF"/>
              </a:solidFill>
            </a:endParaRPr>
          </a:p>
        </p:txBody>
      </p:sp>
      <p:sp>
        <p:nvSpPr>
          <p:cNvPr id="3640" name="Google Shape;3640;p35"/>
          <p:cNvSpPr/>
          <p:nvPr/>
        </p:nvSpPr>
        <p:spPr>
          <a:xfrm>
            <a:off x="2822988" y="3248037"/>
            <a:ext cx="1520700" cy="30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V b</a:t>
            </a:r>
            <a:endParaRPr>
              <a:solidFill>
                <a:srgbClr val="FFFFFF"/>
              </a:solidFill>
            </a:endParaRPr>
          </a:p>
        </p:txBody>
      </p:sp>
      <p:sp>
        <p:nvSpPr>
          <p:cNvPr id="3641" name="Google Shape;3641;p35"/>
          <p:cNvSpPr/>
          <p:nvPr/>
        </p:nvSpPr>
        <p:spPr>
          <a:xfrm>
            <a:off x="6001150" y="1370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35"/>
          <p:cNvSpPr/>
          <p:nvPr/>
        </p:nvSpPr>
        <p:spPr>
          <a:xfrm>
            <a:off x="6001150" y="4782025"/>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35"/>
          <p:cNvSpPr/>
          <p:nvPr/>
        </p:nvSpPr>
        <p:spPr>
          <a:xfrm>
            <a:off x="6001150" y="1666563"/>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35"/>
          <p:cNvSpPr/>
          <p:nvPr/>
        </p:nvSpPr>
        <p:spPr>
          <a:xfrm>
            <a:off x="6001150" y="19628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35"/>
          <p:cNvSpPr/>
          <p:nvPr/>
        </p:nvSpPr>
        <p:spPr>
          <a:xfrm>
            <a:off x="6001150" y="225921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35"/>
          <p:cNvSpPr/>
          <p:nvPr/>
        </p:nvSpPr>
        <p:spPr>
          <a:xfrm>
            <a:off x="6001150" y="2555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35"/>
          <p:cNvSpPr/>
          <p:nvPr/>
        </p:nvSpPr>
        <p:spPr>
          <a:xfrm>
            <a:off x="6001150" y="29027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35"/>
          <p:cNvSpPr/>
          <p:nvPr/>
        </p:nvSpPr>
        <p:spPr>
          <a:xfrm>
            <a:off x="6001150" y="32647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35"/>
          <p:cNvSpPr/>
          <p:nvPr/>
        </p:nvSpPr>
        <p:spPr>
          <a:xfrm>
            <a:off x="6001150" y="3626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35"/>
          <p:cNvSpPr/>
          <p:nvPr/>
        </p:nvSpPr>
        <p:spPr>
          <a:xfrm>
            <a:off x="6001150" y="40118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35"/>
          <p:cNvSpPr/>
          <p:nvPr/>
        </p:nvSpPr>
        <p:spPr>
          <a:xfrm>
            <a:off x="6001150" y="44351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35"/>
          <p:cNvSpPr/>
          <p:nvPr/>
        </p:nvSpPr>
        <p:spPr>
          <a:xfrm>
            <a:off x="7567000" y="30457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35"/>
          <p:cNvSpPr/>
          <p:nvPr/>
        </p:nvSpPr>
        <p:spPr>
          <a:xfrm>
            <a:off x="6610750" y="208445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35"/>
          <p:cNvSpPr/>
          <p:nvPr/>
        </p:nvSpPr>
        <p:spPr>
          <a:xfrm>
            <a:off x="6610750" y="17746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35"/>
          <p:cNvSpPr/>
          <p:nvPr/>
        </p:nvSpPr>
        <p:spPr>
          <a:xfrm>
            <a:off x="6610750" y="23942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35"/>
          <p:cNvSpPr/>
          <p:nvPr/>
        </p:nvSpPr>
        <p:spPr>
          <a:xfrm>
            <a:off x="6610750" y="27411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35"/>
          <p:cNvSpPr/>
          <p:nvPr/>
        </p:nvSpPr>
        <p:spPr>
          <a:xfrm>
            <a:off x="6610750" y="3087963"/>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35"/>
          <p:cNvSpPr/>
          <p:nvPr/>
        </p:nvSpPr>
        <p:spPr>
          <a:xfrm>
            <a:off x="6610750" y="35023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35"/>
          <p:cNvSpPr/>
          <p:nvPr/>
        </p:nvSpPr>
        <p:spPr>
          <a:xfrm>
            <a:off x="6610750" y="38492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5"/>
          <p:cNvSpPr/>
          <p:nvPr/>
        </p:nvSpPr>
        <p:spPr>
          <a:xfrm>
            <a:off x="6610750" y="41960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35"/>
          <p:cNvSpPr/>
          <p:nvPr/>
        </p:nvSpPr>
        <p:spPr>
          <a:xfrm>
            <a:off x="6610750" y="45429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35"/>
          <p:cNvSpPr/>
          <p:nvPr/>
        </p:nvSpPr>
        <p:spPr>
          <a:xfrm>
            <a:off x="7143700" y="2084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35"/>
          <p:cNvSpPr/>
          <p:nvPr/>
        </p:nvSpPr>
        <p:spPr>
          <a:xfrm>
            <a:off x="7143700" y="1774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35"/>
          <p:cNvSpPr/>
          <p:nvPr/>
        </p:nvSpPr>
        <p:spPr>
          <a:xfrm>
            <a:off x="7143700" y="23942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35"/>
          <p:cNvSpPr/>
          <p:nvPr/>
        </p:nvSpPr>
        <p:spPr>
          <a:xfrm>
            <a:off x="7143700" y="27411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35"/>
          <p:cNvSpPr/>
          <p:nvPr/>
        </p:nvSpPr>
        <p:spPr>
          <a:xfrm>
            <a:off x="7143700" y="3087963"/>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35"/>
          <p:cNvSpPr/>
          <p:nvPr/>
        </p:nvSpPr>
        <p:spPr>
          <a:xfrm>
            <a:off x="7143700" y="35023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35"/>
          <p:cNvSpPr/>
          <p:nvPr/>
        </p:nvSpPr>
        <p:spPr>
          <a:xfrm>
            <a:off x="7143700" y="38492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5"/>
          <p:cNvSpPr/>
          <p:nvPr/>
        </p:nvSpPr>
        <p:spPr>
          <a:xfrm>
            <a:off x="7143700" y="419607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35"/>
          <p:cNvSpPr/>
          <p:nvPr/>
        </p:nvSpPr>
        <p:spPr>
          <a:xfrm>
            <a:off x="7143700" y="45429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71" name="Google Shape;3671;p35"/>
          <p:cNvCxnSpPr/>
          <p:nvPr/>
        </p:nvCxnSpPr>
        <p:spPr>
          <a:xfrm>
            <a:off x="6187450" y="1534925"/>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3672" name="Google Shape;3672;p35"/>
          <p:cNvCxnSpPr/>
          <p:nvPr/>
        </p:nvCxnSpPr>
        <p:spPr>
          <a:xfrm>
            <a:off x="6164950" y="1498375"/>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3673" name="Google Shape;3673;p35"/>
          <p:cNvCxnSpPr/>
          <p:nvPr/>
        </p:nvCxnSpPr>
        <p:spPr>
          <a:xfrm>
            <a:off x="6190375" y="1567875"/>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3674" name="Google Shape;3674;p35"/>
          <p:cNvCxnSpPr/>
          <p:nvPr/>
        </p:nvCxnSpPr>
        <p:spPr>
          <a:xfrm>
            <a:off x="6179500" y="1567875"/>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3675" name="Google Shape;3675;p35"/>
          <p:cNvCxnSpPr/>
          <p:nvPr/>
        </p:nvCxnSpPr>
        <p:spPr>
          <a:xfrm>
            <a:off x="6190375" y="1578750"/>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3676" name="Google Shape;3676;p35"/>
          <p:cNvCxnSpPr>
            <a:endCxn id="3658" idx="2"/>
          </p:cNvCxnSpPr>
          <p:nvPr/>
        </p:nvCxnSpPr>
        <p:spPr>
          <a:xfrm>
            <a:off x="6179350" y="1578625"/>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3677" name="Google Shape;3677;p35"/>
          <p:cNvCxnSpPr>
            <a:endCxn id="3659" idx="2"/>
          </p:cNvCxnSpPr>
          <p:nvPr/>
        </p:nvCxnSpPr>
        <p:spPr>
          <a:xfrm>
            <a:off x="6179350" y="1567875"/>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3678" name="Google Shape;3678;p35"/>
          <p:cNvCxnSpPr>
            <a:endCxn id="3660" idx="1"/>
          </p:cNvCxnSpPr>
          <p:nvPr/>
        </p:nvCxnSpPr>
        <p:spPr>
          <a:xfrm>
            <a:off x="6179633" y="1567990"/>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3679" name="Google Shape;3679;p35"/>
          <p:cNvCxnSpPr>
            <a:endCxn id="3661" idx="2"/>
          </p:cNvCxnSpPr>
          <p:nvPr/>
        </p:nvCxnSpPr>
        <p:spPr>
          <a:xfrm>
            <a:off x="6179350" y="1578775"/>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3680" name="Google Shape;3680;p35"/>
          <p:cNvCxnSpPr/>
          <p:nvPr/>
        </p:nvCxnSpPr>
        <p:spPr>
          <a:xfrm>
            <a:off x="6201250" y="1817950"/>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3681" name="Google Shape;3681;p35"/>
          <p:cNvCxnSpPr/>
          <p:nvPr/>
        </p:nvCxnSpPr>
        <p:spPr>
          <a:xfrm>
            <a:off x="6201250" y="1861425"/>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3682" name="Google Shape;3682;p35"/>
          <p:cNvCxnSpPr/>
          <p:nvPr/>
        </p:nvCxnSpPr>
        <p:spPr>
          <a:xfrm>
            <a:off x="6190375" y="1839675"/>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3683" name="Google Shape;3683;p35"/>
          <p:cNvCxnSpPr/>
          <p:nvPr/>
        </p:nvCxnSpPr>
        <p:spPr>
          <a:xfrm>
            <a:off x="6223000" y="1872300"/>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3684" name="Google Shape;3684;p35"/>
          <p:cNvCxnSpPr/>
          <p:nvPr/>
        </p:nvCxnSpPr>
        <p:spPr>
          <a:xfrm>
            <a:off x="6212125" y="1850550"/>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3685" name="Google Shape;3685;p35"/>
          <p:cNvCxnSpPr>
            <a:endCxn id="3658" idx="1"/>
          </p:cNvCxnSpPr>
          <p:nvPr/>
        </p:nvCxnSpPr>
        <p:spPr>
          <a:xfrm>
            <a:off x="6212033" y="1850490"/>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3686" name="Google Shape;3686;p35"/>
          <p:cNvCxnSpPr>
            <a:endCxn id="3659" idx="2"/>
          </p:cNvCxnSpPr>
          <p:nvPr/>
        </p:nvCxnSpPr>
        <p:spPr>
          <a:xfrm>
            <a:off x="6233950" y="1872375"/>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3687" name="Google Shape;3687;p35"/>
          <p:cNvCxnSpPr>
            <a:endCxn id="3660" idx="1"/>
          </p:cNvCxnSpPr>
          <p:nvPr/>
        </p:nvCxnSpPr>
        <p:spPr>
          <a:xfrm>
            <a:off x="6233933" y="1850590"/>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3688" name="Google Shape;3688;p35"/>
          <p:cNvCxnSpPr>
            <a:endCxn id="3661" idx="1"/>
          </p:cNvCxnSpPr>
          <p:nvPr/>
        </p:nvCxnSpPr>
        <p:spPr>
          <a:xfrm>
            <a:off x="6201233" y="1839540"/>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3689" name="Google Shape;3689;p35"/>
          <p:cNvCxnSpPr/>
          <p:nvPr/>
        </p:nvCxnSpPr>
        <p:spPr>
          <a:xfrm flipH="1" rot="10800000">
            <a:off x="6190375" y="1861375"/>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3690" name="Google Shape;3690;p35"/>
          <p:cNvCxnSpPr/>
          <p:nvPr/>
        </p:nvCxnSpPr>
        <p:spPr>
          <a:xfrm>
            <a:off x="6179500" y="2122375"/>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3691" name="Google Shape;3691;p35"/>
          <p:cNvCxnSpPr/>
          <p:nvPr/>
        </p:nvCxnSpPr>
        <p:spPr>
          <a:xfrm>
            <a:off x="6201250" y="2144125"/>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3692" name="Google Shape;3692;p35"/>
          <p:cNvCxnSpPr/>
          <p:nvPr/>
        </p:nvCxnSpPr>
        <p:spPr>
          <a:xfrm>
            <a:off x="6190375" y="2155000"/>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3693" name="Google Shape;3693;p35"/>
          <p:cNvCxnSpPr/>
          <p:nvPr/>
        </p:nvCxnSpPr>
        <p:spPr>
          <a:xfrm>
            <a:off x="6201250" y="2155000"/>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3694" name="Google Shape;3694;p35"/>
          <p:cNvCxnSpPr>
            <a:endCxn id="3658" idx="2"/>
          </p:cNvCxnSpPr>
          <p:nvPr/>
        </p:nvCxnSpPr>
        <p:spPr>
          <a:xfrm>
            <a:off x="6212050" y="2165725"/>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3695" name="Google Shape;3695;p35"/>
          <p:cNvCxnSpPr>
            <a:endCxn id="3659" idx="2"/>
          </p:cNvCxnSpPr>
          <p:nvPr/>
        </p:nvCxnSpPr>
        <p:spPr>
          <a:xfrm>
            <a:off x="6190450" y="2133375"/>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3696" name="Google Shape;3696;p35"/>
          <p:cNvCxnSpPr>
            <a:endCxn id="3660" idx="1"/>
          </p:cNvCxnSpPr>
          <p:nvPr/>
        </p:nvCxnSpPr>
        <p:spPr>
          <a:xfrm>
            <a:off x="6201233" y="2165890"/>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3697" name="Google Shape;3697;p35"/>
          <p:cNvCxnSpPr>
            <a:endCxn id="3661" idx="2"/>
          </p:cNvCxnSpPr>
          <p:nvPr/>
        </p:nvCxnSpPr>
        <p:spPr>
          <a:xfrm>
            <a:off x="6201250" y="2165875"/>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3698" name="Google Shape;3698;p35"/>
          <p:cNvCxnSpPr/>
          <p:nvPr/>
        </p:nvCxnSpPr>
        <p:spPr>
          <a:xfrm flipH="1" rot="10800000">
            <a:off x="6233875" y="1894175"/>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3699" name="Google Shape;3699;p35"/>
          <p:cNvCxnSpPr/>
          <p:nvPr/>
        </p:nvCxnSpPr>
        <p:spPr>
          <a:xfrm flipH="1" rot="10800000">
            <a:off x="6212125" y="2176850"/>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3700" name="Google Shape;3700;p35"/>
          <p:cNvCxnSpPr>
            <a:endCxn id="3658" idx="2"/>
          </p:cNvCxnSpPr>
          <p:nvPr/>
        </p:nvCxnSpPr>
        <p:spPr>
          <a:xfrm>
            <a:off x="6201250" y="2426725"/>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3701" name="Google Shape;3701;p35"/>
          <p:cNvCxnSpPr>
            <a:endCxn id="3661" idx="2"/>
          </p:cNvCxnSpPr>
          <p:nvPr/>
        </p:nvCxnSpPr>
        <p:spPr>
          <a:xfrm>
            <a:off x="6222850" y="2459275"/>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3702" name="Google Shape;3702;p35"/>
          <p:cNvCxnSpPr/>
          <p:nvPr/>
        </p:nvCxnSpPr>
        <p:spPr>
          <a:xfrm flipH="1" rot="10800000">
            <a:off x="6201250" y="1948500"/>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3703" name="Google Shape;3703;p35"/>
          <p:cNvCxnSpPr/>
          <p:nvPr/>
        </p:nvCxnSpPr>
        <p:spPr>
          <a:xfrm flipH="1" rot="10800000">
            <a:off x="6212125" y="2252925"/>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3704" name="Google Shape;3704;p35"/>
          <p:cNvCxnSpPr/>
          <p:nvPr/>
        </p:nvCxnSpPr>
        <p:spPr>
          <a:xfrm flipH="1" rot="10800000">
            <a:off x="6201250" y="2524775"/>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3705" name="Google Shape;3705;p35"/>
          <p:cNvCxnSpPr/>
          <p:nvPr/>
        </p:nvCxnSpPr>
        <p:spPr>
          <a:xfrm>
            <a:off x="6201250" y="2709500"/>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3706" name="Google Shape;3706;p35"/>
          <p:cNvCxnSpPr/>
          <p:nvPr/>
        </p:nvCxnSpPr>
        <p:spPr>
          <a:xfrm>
            <a:off x="6190375" y="2698625"/>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3707" name="Google Shape;3707;p35"/>
          <p:cNvCxnSpPr>
            <a:endCxn id="3658" idx="2"/>
          </p:cNvCxnSpPr>
          <p:nvPr/>
        </p:nvCxnSpPr>
        <p:spPr>
          <a:xfrm>
            <a:off x="6179350" y="2742025"/>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3708" name="Google Shape;3708;p35"/>
          <p:cNvCxnSpPr>
            <a:endCxn id="3659" idx="1"/>
          </p:cNvCxnSpPr>
          <p:nvPr/>
        </p:nvCxnSpPr>
        <p:spPr>
          <a:xfrm>
            <a:off x="6179633" y="2742140"/>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3709" name="Google Shape;3709;p35"/>
          <p:cNvCxnSpPr>
            <a:endCxn id="3660" idx="2"/>
          </p:cNvCxnSpPr>
          <p:nvPr/>
        </p:nvCxnSpPr>
        <p:spPr>
          <a:xfrm>
            <a:off x="6212050" y="2752925"/>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3710" name="Google Shape;3710;p35"/>
          <p:cNvCxnSpPr>
            <a:endCxn id="3661" idx="2"/>
          </p:cNvCxnSpPr>
          <p:nvPr/>
        </p:nvCxnSpPr>
        <p:spPr>
          <a:xfrm>
            <a:off x="6179350" y="2709475"/>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3711" name="Google Shape;3711;p35"/>
          <p:cNvCxnSpPr/>
          <p:nvPr/>
        </p:nvCxnSpPr>
        <p:spPr>
          <a:xfrm flipH="1" rot="10800000">
            <a:off x="6190375" y="1937525"/>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3712" name="Google Shape;3712;p35"/>
          <p:cNvCxnSpPr/>
          <p:nvPr/>
        </p:nvCxnSpPr>
        <p:spPr>
          <a:xfrm flipH="1" rot="10800000">
            <a:off x="6190375" y="2242100"/>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3713" name="Google Shape;3713;p35"/>
          <p:cNvCxnSpPr/>
          <p:nvPr/>
        </p:nvCxnSpPr>
        <p:spPr>
          <a:xfrm flipH="1" rot="10800000">
            <a:off x="6201250" y="2546375"/>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3714" name="Google Shape;3714;p35"/>
          <p:cNvCxnSpPr/>
          <p:nvPr/>
        </p:nvCxnSpPr>
        <p:spPr>
          <a:xfrm flipH="1" rot="10800000">
            <a:off x="6168650" y="2861700"/>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3715" name="Google Shape;3715;p35"/>
          <p:cNvCxnSpPr/>
          <p:nvPr/>
        </p:nvCxnSpPr>
        <p:spPr>
          <a:xfrm>
            <a:off x="6212125" y="3068300"/>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3716" name="Google Shape;3716;p35"/>
          <p:cNvCxnSpPr>
            <a:endCxn id="3658" idx="2"/>
          </p:cNvCxnSpPr>
          <p:nvPr/>
        </p:nvCxnSpPr>
        <p:spPr>
          <a:xfrm>
            <a:off x="6179350" y="3100825"/>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3717" name="Google Shape;3717;p35"/>
          <p:cNvCxnSpPr>
            <a:endCxn id="3659" idx="2"/>
          </p:cNvCxnSpPr>
          <p:nvPr/>
        </p:nvCxnSpPr>
        <p:spPr>
          <a:xfrm>
            <a:off x="6201250" y="3100875"/>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3718" name="Google Shape;3718;p35"/>
          <p:cNvCxnSpPr>
            <a:endCxn id="3660" idx="2"/>
          </p:cNvCxnSpPr>
          <p:nvPr/>
        </p:nvCxnSpPr>
        <p:spPr>
          <a:xfrm>
            <a:off x="6190450" y="3090125"/>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3719" name="Google Shape;3719;p35"/>
          <p:cNvCxnSpPr>
            <a:endCxn id="3661" idx="2"/>
          </p:cNvCxnSpPr>
          <p:nvPr/>
        </p:nvCxnSpPr>
        <p:spPr>
          <a:xfrm>
            <a:off x="6168550" y="3068275"/>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3720" name="Google Shape;3720;p35"/>
          <p:cNvCxnSpPr>
            <a:stCxn id="3648" idx="6"/>
          </p:cNvCxnSpPr>
          <p:nvPr/>
        </p:nvCxnSpPr>
        <p:spPr>
          <a:xfrm flipH="1" rot="10800000">
            <a:off x="6187450" y="1894163"/>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3721" name="Google Shape;3721;p35"/>
          <p:cNvCxnSpPr>
            <a:stCxn id="3648" idx="6"/>
          </p:cNvCxnSpPr>
          <p:nvPr/>
        </p:nvCxnSpPr>
        <p:spPr>
          <a:xfrm flipH="1" rot="10800000">
            <a:off x="6187450" y="2241863"/>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3722" name="Google Shape;3722;p35"/>
          <p:cNvCxnSpPr>
            <a:stCxn id="3648" idx="6"/>
          </p:cNvCxnSpPr>
          <p:nvPr/>
        </p:nvCxnSpPr>
        <p:spPr>
          <a:xfrm flipH="1" rot="10800000">
            <a:off x="6187450" y="2546363"/>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3723" name="Google Shape;3723;p35"/>
          <p:cNvCxnSpPr/>
          <p:nvPr/>
        </p:nvCxnSpPr>
        <p:spPr>
          <a:xfrm flipH="1" rot="10800000">
            <a:off x="6187450" y="2883563"/>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3724" name="Google Shape;3724;p35"/>
          <p:cNvCxnSpPr>
            <a:stCxn id="3648" idx="6"/>
          </p:cNvCxnSpPr>
          <p:nvPr/>
        </p:nvCxnSpPr>
        <p:spPr>
          <a:xfrm flipH="1" rot="10800000">
            <a:off x="6187450" y="3220463"/>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3725" name="Google Shape;3725;p35"/>
          <p:cNvCxnSpPr>
            <a:stCxn id="3648" idx="6"/>
            <a:endCxn id="3658" idx="2"/>
          </p:cNvCxnSpPr>
          <p:nvPr/>
        </p:nvCxnSpPr>
        <p:spPr>
          <a:xfrm>
            <a:off x="6187450" y="3384263"/>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3726" name="Google Shape;3726;p35"/>
          <p:cNvCxnSpPr>
            <a:stCxn id="3648" idx="6"/>
            <a:endCxn id="3659" idx="2"/>
          </p:cNvCxnSpPr>
          <p:nvPr/>
        </p:nvCxnSpPr>
        <p:spPr>
          <a:xfrm>
            <a:off x="6187450" y="3384263"/>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3727" name="Google Shape;3727;p35"/>
          <p:cNvCxnSpPr>
            <a:endCxn id="3660" idx="2"/>
          </p:cNvCxnSpPr>
          <p:nvPr/>
        </p:nvCxnSpPr>
        <p:spPr>
          <a:xfrm>
            <a:off x="6160150" y="3468725"/>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3728" name="Google Shape;3728;p35"/>
          <p:cNvCxnSpPr>
            <a:endCxn id="3661" idx="2"/>
          </p:cNvCxnSpPr>
          <p:nvPr/>
        </p:nvCxnSpPr>
        <p:spPr>
          <a:xfrm>
            <a:off x="6160150" y="3468775"/>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3729" name="Google Shape;3729;p35"/>
          <p:cNvCxnSpPr>
            <a:stCxn id="3649" idx="6"/>
          </p:cNvCxnSpPr>
          <p:nvPr/>
        </p:nvCxnSpPr>
        <p:spPr>
          <a:xfrm flipH="1" rot="10800000">
            <a:off x="6187450" y="1904875"/>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3730" name="Google Shape;3730;p35"/>
          <p:cNvCxnSpPr>
            <a:stCxn id="3649" idx="6"/>
          </p:cNvCxnSpPr>
          <p:nvPr/>
        </p:nvCxnSpPr>
        <p:spPr>
          <a:xfrm flipH="1" rot="10800000">
            <a:off x="6187450" y="2220175"/>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3731" name="Google Shape;3731;p35"/>
          <p:cNvCxnSpPr>
            <a:stCxn id="3649" idx="6"/>
          </p:cNvCxnSpPr>
          <p:nvPr/>
        </p:nvCxnSpPr>
        <p:spPr>
          <a:xfrm flipH="1" rot="10800000">
            <a:off x="6187450" y="2557375"/>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3732" name="Google Shape;3732;p35"/>
          <p:cNvCxnSpPr>
            <a:stCxn id="3649" idx="6"/>
          </p:cNvCxnSpPr>
          <p:nvPr/>
        </p:nvCxnSpPr>
        <p:spPr>
          <a:xfrm flipH="1" rot="10800000">
            <a:off x="6187450" y="2894275"/>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3733" name="Google Shape;3733;p35"/>
          <p:cNvCxnSpPr>
            <a:stCxn id="3649" idx="6"/>
            <a:endCxn id="3657" idx="3"/>
          </p:cNvCxnSpPr>
          <p:nvPr/>
        </p:nvCxnSpPr>
        <p:spPr>
          <a:xfrm flipH="1" rot="10800000">
            <a:off x="6187450" y="3292075"/>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3734" name="Google Shape;3734;p35"/>
          <p:cNvCxnSpPr>
            <a:stCxn id="3649" idx="6"/>
            <a:endCxn id="3658" idx="2"/>
          </p:cNvCxnSpPr>
          <p:nvPr/>
        </p:nvCxnSpPr>
        <p:spPr>
          <a:xfrm flipH="1" rot="10800000">
            <a:off x="6187450" y="3622075"/>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3735" name="Google Shape;3735;p35"/>
          <p:cNvCxnSpPr>
            <a:stCxn id="3649" idx="6"/>
            <a:endCxn id="3659" idx="2"/>
          </p:cNvCxnSpPr>
          <p:nvPr/>
        </p:nvCxnSpPr>
        <p:spPr>
          <a:xfrm>
            <a:off x="6187450" y="3746275"/>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3736" name="Google Shape;3736;p35"/>
          <p:cNvCxnSpPr>
            <a:stCxn id="3649" idx="6"/>
            <a:endCxn id="3660" idx="2"/>
          </p:cNvCxnSpPr>
          <p:nvPr/>
        </p:nvCxnSpPr>
        <p:spPr>
          <a:xfrm>
            <a:off x="6187450" y="3746275"/>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3737" name="Google Shape;3737;p35"/>
          <p:cNvCxnSpPr>
            <a:stCxn id="3649" idx="6"/>
            <a:endCxn id="3661" idx="2"/>
          </p:cNvCxnSpPr>
          <p:nvPr/>
        </p:nvCxnSpPr>
        <p:spPr>
          <a:xfrm>
            <a:off x="6187450" y="3746275"/>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3738" name="Google Shape;3738;p35"/>
          <p:cNvCxnSpPr>
            <a:stCxn id="3650" idx="6"/>
          </p:cNvCxnSpPr>
          <p:nvPr/>
        </p:nvCxnSpPr>
        <p:spPr>
          <a:xfrm flipH="1" rot="10800000">
            <a:off x="6187450" y="1904775"/>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3739" name="Google Shape;3739;p35"/>
          <p:cNvCxnSpPr>
            <a:stCxn id="3650" idx="6"/>
          </p:cNvCxnSpPr>
          <p:nvPr/>
        </p:nvCxnSpPr>
        <p:spPr>
          <a:xfrm flipH="1" rot="10800000">
            <a:off x="6187450" y="2187675"/>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3740" name="Google Shape;3740;p35"/>
          <p:cNvCxnSpPr>
            <a:stCxn id="3650" idx="6"/>
          </p:cNvCxnSpPr>
          <p:nvPr/>
        </p:nvCxnSpPr>
        <p:spPr>
          <a:xfrm flipH="1" rot="10800000">
            <a:off x="6187450" y="2513775"/>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3741" name="Google Shape;3741;p35"/>
          <p:cNvCxnSpPr>
            <a:stCxn id="3650" idx="6"/>
          </p:cNvCxnSpPr>
          <p:nvPr/>
        </p:nvCxnSpPr>
        <p:spPr>
          <a:xfrm flipH="1" rot="10800000">
            <a:off x="6187450" y="2872575"/>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3742" name="Google Shape;3742;p35"/>
          <p:cNvCxnSpPr>
            <a:stCxn id="3650" idx="6"/>
          </p:cNvCxnSpPr>
          <p:nvPr/>
        </p:nvCxnSpPr>
        <p:spPr>
          <a:xfrm flipH="1" rot="10800000">
            <a:off x="6187450" y="3198675"/>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3743" name="Google Shape;3743;p35"/>
          <p:cNvCxnSpPr>
            <a:stCxn id="3650" idx="6"/>
            <a:endCxn id="3658" idx="2"/>
          </p:cNvCxnSpPr>
          <p:nvPr/>
        </p:nvCxnSpPr>
        <p:spPr>
          <a:xfrm flipH="1" rot="10800000">
            <a:off x="6187450" y="3621975"/>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3744" name="Google Shape;3744;p35"/>
          <p:cNvCxnSpPr>
            <a:stCxn id="3650" idx="6"/>
            <a:endCxn id="3659" idx="2"/>
          </p:cNvCxnSpPr>
          <p:nvPr/>
        </p:nvCxnSpPr>
        <p:spPr>
          <a:xfrm flipH="1" rot="10800000">
            <a:off x="6187450" y="3968775"/>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3745" name="Google Shape;3745;p35"/>
          <p:cNvCxnSpPr>
            <a:stCxn id="3650" idx="6"/>
            <a:endCxn id="3660" idx="2"/>
          </p:cNvCxnSpPr>
          <p:nvPr/>
        </p:nvCxnSpPr>
        <p:spPr>
          <a:xfrm>
            <a:off x="6187450" y="4131375"/>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3746" name="Google Shape;3746;p35"/>
          <p:cNvCxnSpPr>
            <a:stCxn id="3650" idx="6"/>
            <a:endCxn id="3661" idx="1"/>
          </p:cNvCxnSpPr>
          <p:nvPr/>
        </p:nvCxnSpPr>
        <p:spPr>
          <a:xfrm>
            <a:off x="6187450" y="4131375"/>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3747" name="Google Shape;3747;p35"/>
          <p:cNvCxnSpPr>
            <a:stCxn id="3651" idx="6"/>
          </p:cNvCxnSpPr>
          <p:nvPr/>
        </p:nvCxnSpPr>
        <p:spPr>
          <a:xfrm flipH="1" rot="10800000">
            <a:off x="6187450" y="1861325"/>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3748" name="Google Shape;3748;p35"/>
          <p:cNvCxnSpPr>
            <a:stCxn id="3651" idx="6"/>
          </p:cNvCxnSpPr>
          <p:nvPr/>
        </p:nvCxnSpPr>
        <p:spPr>
          <a:xfrm flipH="1" rot="10800000">
            <a:off x="6187450" y="2220125"/>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3749" name="Google Shape;3749;p35"/>
          <p:cNvCxnSpPr>
            <a:stCxn id="3651" idx="6"/>
          </p:cNvCxnSpPr>
          <p:nvPr/>
        </p:nvCxnSpPr>
        <p:spPr>
          <a:xfrm flipH="1" rot="10800000">
            <a:off x="6187450" y="2546525"/>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3750" name="Google Shape;3750;p35"/>
          <p:cNvCxnSpPr>
            <a:stCxn id="3651" idx="6"/>
          </p:cNvCxnSpPr>
          <p:nvPr/>
        </p:nvCxnSpPr>
        <p:spPr>
          <a:xfrm flipH="1" rot="10800000">
            <a:off x="6187450" y="2883425"/>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3751" name="Google Shape;3751;p35"/>
          <p:cNvCxnSpPr>
            <a:stCxn id="3651" idx="6"/>
          </p:cNvCxnSpPr>
          <p:nvPr/>
        </p:nvCxnSpPr>
        <p:spPr>
          <a:xfrm flipH="1" rot="10800000">
            <a:off x="6187450" y="3231425"/>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3752" name="Google Shape;3752;p35"/>
          <p:cNvCxnSpPr>
            <a:stCxn id="3651" idx="6"/>
            <a:endCxn id="3658" idx="2"/>
          </p:cNvCxnSpPr>
          <p:nvPr/>
        </p:nvCxnSpPr>
        <p:spPr>
          <a:xfrm flipH="1" rot="10800000">
            <a:off x="6187450" y="3622025"/>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753" name="Google Shape;3753;p35"/>
          <p:cNvCxnSpPr>
            <a:stCxn id="3651" idx="6"/>
            <a:endCxn id="3659" idx="2"/>
          </p:cNvCxnSpPr>
          <p:nvPr/>
        </p:nvCxnSpPr>
        <p:spPr>
          <a:xfrm flipH="1" rot="10800000">
            <a:off x="6187450" y="3968825"/>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754" name="Google Shape;3754;p35"/>
          <p:cNvCxnSpPr>
            <a:stCxn id="3651" idx="6"/>
            <a:endCxn id="3660" idx="2"/>
          </p:cNvCxnSpPr>
          <p:nvPr/>
        </p:nvCxnSpPr>
        <p:spPr>
          <a:xfrm flipH="1" rot="10800000">
            <a:off x="6187450" y="4315625"/>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755" name="Google Shape;3755;p35"/>
          <p:cNvCxnSpPr>
            <a:stCxn id="3651" idx="6"/>
            <a:endCxn id="3661" idx="2"/>
          </p:cNvCxnSpPr>
          <p:nvPr/>
        </p:nvCxnSpPr>
        <p:spPr>
          <a:xfrm>
            <a:off x="6187450" y="4554725"/>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3756" name="Google Shape;3756;p35"/>
          <p:cNvCxnSpPr>
            <a:stCxn id="3642" idx="6"/>
          </p:cNvCxnSpPr>
          <p:nvPr/>
        </p:nvCxnSpPr>
        <p:spPr>
          <a:xfrm flipH="1" rot="10800000">
            <a:off x="6187450" y="1894075"/>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3757" name="Google Shape;3757;p35"/>
          <p:cNvCxnSpPr>
            <a:stCxn id="3642" idx="6"/>
          </p:cNvCxnSpPr>
          <p:nvPr/>
        </p:nvCxnSpPr>
        <p:spPr>
          <a:xfrm flipH="1" rot="10800000">
            <a:off x="6187450" y="2209375"/>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3758" name="Google Shape;3758;p35"/>
          <p:cNvCxnSpPr>
            <a:stCxn id="3642" idx="6"/>
          </p:cNvCxnSpPr>
          <p:nvPr/>
        </p:nvCxnSpPr>
        <p:spPr>
          <a:xfrm flipH="1" rot="10800000">
            <a:off x="6187450" y="2513875"/>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3759" name="Google Shape;3759;p35"/>
          <p:cNvCxnSpPr/>
          <p:nvPr/>
        </p:nvCxnSpPr>
        <p:spPr>
          <a:xfrm flipH="1" rot="10800000">
            <a:off x="6187450" y="2883475"/>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3760" name="Google Shape;3760;p35"/>
          <p:cNvCxnSpPr/>
          <p:nvPr/>
        </p:nvCxnSpPr>
        <p:spPr>
          <a:xfrm flipH="1" rot="10800000">
            <a:off x="6187450" y="3220375"/>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3761" name="Google Shape;3761;p35"/>
          <p:cNvCxnSpPr>
            <a:stCxn id="3642" idx="6"/>
            <a:endCxn id="3658" idx="2"/>
          </p:cNvCxnSpPr>
          <p:nvPr/>
        </p:nvCxnSpPr>
        <p:spPr>
          <a:xfrm flipH="1" rot="10800000">
            <a:off x="6187450" y="3622075"/>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3762" name="Google Shape;3762;p35"/>
          <p:cNvCxnSpPr>
            <a:stCxn id="3642" idx="6"/>
            <a:endCxn id="3659" idx="2"/>
          </p:cNvCxnSpPr>
          <p:nvPr/>
        </p:nvCxnSpPr>
        <p:spPr>
          <a:xfrm flipH="1" rot="10800000">
            <a:off x="6187450" y="3968875"/>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3763" name="Google Shape;3763;p35"/>
          <p:cNvCxnSpPr>
            <a:stCxn id="3642" idx="6"/>
            <a:endCxn id="3660" idx="2"/>
          </p:cNvCxnSpPr>
          <p:nvPr/>
        </p:nvCxnSpPr>
        <p:spPr>
          <a:xfrm flipH="1" rot="10800000">
            <a:off x="6187450" y="4315675"/>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3764" name="Google Shape;3764;p35"/>
          <p:cNvCxnSpPr>
            <a:stCxn id="3642" idx="6"/>
            <a:endCxn id="3661" idx="2"/>
          </p:cNvCxnSpPr>
          <p:nvPr/>
        </p:nvCxnSpPr>
        <p:spPr>
          <a:xfrm flipH="1" rot="10800000">
            <a:off x="6187450" y="4662475"/>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3765" name="Google Shape;3765;p35"/>
          <p:cNvCxnSpPr>
            <a:endCxn id="3663" idx="2"/>
          </p:cNvCxnSpPr>
          <p:nvPr/>
        </p:nvCxnSpPr>
        <p:spPr>
          <a:xfrm>
            <a:off x="6799300" y="1894175"/>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3766" name="Google Shape;3766;p35"/>
          <p:cNvCxnSpPr>
            <a:endCxn id="3662" idx="2"/>
          </p:cNvCxnSpPr>
          <p:nvPr/>
        </p:nvCxnSpPr>
        <p:spPr>
          <a:xfrm>
            <a:off x="6810100" y="1904900"/>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3767" name="Google Shape;3767;p35"/>
          <p:cNvCxnSpPr>
            <a:endCxn id="3664" idx="2"/>
          </p:cNvCxnSpPr>
          <p:nvPr/>
        </p:nvCxnSpPr>
        <p:spPr>
          <a:xfrm>
            <a:off x="6820900" y="1915925"/>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3768" name="Google Shape;3768;p35"/>
          <p:cNvCxnSpPr>
            <a:endCxn id="3665" idx="1"/>
          </p:cNvCxnSpPr>
          <p:nvPr/>
        </p:nvCxnSpPr>
        <p:spPr>
          <a:xfrm>
            <a:off x="6799283" y="1926528"/>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3769" name="Google Shape;3769;p35"/>
          <p:cNvCxnSpPr>
            <a:endCxn id="3666" idx="1"/>
          </p:cNvCxnSpPr>
          <p:nvPr/>
        </p:nvCxnSpPr>
        <p:spPr>
          <a:xfrm>
            <a:off x="6788483" y="1937678"/>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3770" name="Google Shape;3770;p35"/>
          <p:cNvCxnSpPr>
            <a:endCxn id="3667" idx="1"/>
          </p:cNvCxnSpPr>
          <p:nvPr/>
        </p:nvCxnSpPr>
        <p:spPr>
          <a:xfrm>
            <a:off x="6799283" y="1948290"/>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3771" name="Google Shape;3771;p35"/>
          <p:cNvCxnSpPr>
            <a:endCxn id="3668" idx="1"/>
          </p:cNvCxnSpPr>
          <p:nvPr/>
        </p:nvCxnSpPr>
        <p:spPr>
          <a:xfrm>
            <a:off x="6788483" y="1937540"/>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3772" name="Google Shape;3772;p35"/>
          <p:cNvCxnSpPr>
            <a:endCxn id="3669" idx="2"/>
          </p:cNvCxnSpPr>
          <p:nvPr/>
        </p:nvCxnSpPr>
        <p:spPr>
          <a:xfrm>
            <a:off x="6788500" y="1970225"/>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3773" name="Google Shape;3773;p35"/>
          <p:cNvCxnSpPr>
            <a:endCxn id="3670" idx="1"/>
          </p:cNvCxnSpPr>
          <p:nvPr/>
        </p:nvCxnSpPr>
        <p:spPr>
          <a:xfrm>
            <a:off x="6799283" y="1959240"/>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3774" name="Google Shape;3774;p35"/>
          <p:cNvCxnSpPr>
            <a:endCxn id="3663" idx="2"/>
          </p:cNvCxnSpPr>
          <p:nvPr/>
        </p:nvCxnSpPr>
        <p:spPr>
          <a:xfrm flipH="1" rot="10800000">
            <a:off x="6788500" y="1894175"/>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3775" name="Google Shape;3775;p35"/>
          <p:cNvCxnSpPr>
            <a:endCxn id="3662" idx="2"/>
          </p:cNvCxnSpPr>
          <p:nvPr/>
        </p:nvCxnSpPr>
        <p:spPr>
          <a:xfrm flipH="1" rot="10800000">
            <a:off x="6745000" y="2204000"/>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3776" name="Google Shape;3776;p35"/>
          <p:cNvCxnSpPr>
            <a:endCxn id="3664" idx="2"/>
          </p:cNvCxnSpPr>
          <p:nvPr/>
        </p:nvCxnSpPr>
        <p:spPr>
          <a:xfrm>
            <a:off x="6820900" y="2231225"/>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3777" name="Google Shape;3777;p35"/>
          <p:cNvCxnSpPr>
            <a:endCxn id="3665" idx="1"/>
          </p:cNvCxnSpPr>
          <p:nvPr/>
        </p:nvCxnSpPr>
        <p:spPr>
          <a:xfrm>
            <a:off x="6799283" y="2220228"/>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3778" name="Google Shape;3778;p35"/>
          <p:cNvCxnSpPr>
            <a:endCxn id="3666" idx="1"/>
          </p:cNvCxnSpPr>
          <p:nvPr/>
        </p:nvCxnSpPr>
        <p:spPr>
          <a:xfrm>
            <a:off x="6810083" y="2231078"/>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3779" name="Google Shape;3779;p35"/>
          <p:cNvCxnSpPr>
            <a:endCxn id="3667" idx="1"/>
          </p:cNvCxnSpPr>
          <p:nvPr/>
        </p:nvCxnSpPr>
        <p:spPr>
          <a:xfrm>
            <a:off x="6820883" y="2231190"/>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3780" name="Google Shape;3780;p35"/>
          <p:cNvCxnSpPr>
            <a:endCxn id="3668" idx="1"/>
          </p:cNvCxnSpPr>
          <p:nvPr/>
        </p:nvCxnSpPr>
        <p:spPr>
          <a:xfrm>
            <a:off x="6831983" y="2209340"/>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3781" name="Google Shape;3781;p35"/>
          <p:cNvCxnSpPr>
            <a:endCxn id="3668" idx="1"/>
          </p:cNvCxnSpPr>
          <p:nvPr/>
        </p:nvCxnSpPr>
        <p:spPr>
          <a:xfrm>
            <a:off x="6831983" y="2220140"/>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3782" name="Google Shape;3782;p35"/>
          <p:cNvCxnSpPr>
            <a:endCxn id="3669" idx="1"/>
          </p:cNvCxnSpPr>
          <p:nvPr/>
        </p:nvCxnSpPr>
        <p:spPr>
          <a:xfrm>
            <a:off x="6820883" y="2242090"/>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3783" name="Google Shape;3783;p35"/>
          <p:cNvCxnSpPr>
            <a:endCxn id="3670" idx="1"/>
          </p:cNvCxnSpPr>
          <p:nvPr/>
        </p:nvCxnSpPr>
        <p:spPr>
          <a:xfrm>
            <a:off x="6799283" y="2231040"/>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3784" name="Google Shape;3784;p35"/>
          <p:cNvCxnSpPr>
            <a:endCxn id="3663" idx="2"/>
          </p:cNvCxnSpPr>
          <p:nvPr/>
        </p:nvCxnSpPr>
        <p:spPr>
          <a:xfrm flipH="1" rot="10800000">
            <a:off x="6777400" y="1894175"/>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3785" name="Google Shape;3785;p35"/>
          <p:cNvCxnSpPr>
            <a:endCxn id="3662" idx="2"/>
          </p:cNvCxnSpPr>
          <p:nvPr/>
        </p:nvCxnSpPr>
        <p:spPr>
          <a:xfrm flipH="1" rot="10800000">
            <a:off x="6788500" y="2204000"/>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3786" name="Google Shape;3786;p35"/>
          <p:cNvCxnSpPr>
            <a:endCxn id="3664" idx="2"/>
          </p:cNvCxnSpPr>
          <p:nvPr/>
        </p:nvCxnSpPr>
        <p:spPr>
          <a:xfrm>
            <a:off x="6766600" y="2503025"/>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3787" name="Google Shape;3787;p35"/>
          <p:cNvCxnSpPr>
            <a:endCxn id="3665" idx="2"/>
          </p:cNvCxnSpPr>
          <p:nvPr/>
        </p:nvCxnSpPr>
        <p:spPr>
          <a:xfrm>
            <a:off x="6799300" y="2535463"/>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3788" name="Google Shape;3788;p35"/>
          <p:cNvCxnSpPr>
            <a:endCxn id="3666" idx="2"/>
          </p:cNvCxnSpPr>
          <p:nvPr/>
        </p:nvCxnSpPr>
        <p:spPr>
          <a:xfrm>
            <a:off x="6820900" y="2589813"/>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3789" name="Google Shape;3789;p35"/>
          <p:cNvCxnSpPr>
            <a:endCxn id="3667" idx="3"/>
          </p:cNvCxnSpPr>
          <p:nvPr/>
        </p:nvCxnSpPr>
        <p:spPr>
          <a:xfrm>
            <a:off x="6777383" y="2589860"/>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3790" name="Google Shape;3790;p35"/>
          <p:cNvCxnSpPr>
            <a:endCxn id="3668" idx="2"/>
          </p:cNvCxnSpPr>
          <p:nvPr/>
        </p:nvCxnSpPr>
        <p:spPr>
          <a:xfrm>
            <a:off x="6777400" y="2611575"/>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3791" name="Google Shape;3791;p35"/>
          <p:cNvCxnSpPr>
            <a:endCxn id="3669" idx="1"/>
          </p:cNvCxnSpPr>
          <p:nvPr/>
        </p:nvCxnSpPr>
        <p:spPr>
          <a:xfrm>
            <a:off x="6788483" y="2589790"/>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3792" name="Google Shape;3792;p35"/>
          <p:cNvCxnSpPr>
            <a:endCxn id="3670" idx="1"/>
          </p:cNvCxnSpPr>
          <p:nvPr/>
        </p:nvCxnSpPr>
        <p:spPr>
          <a:xfrm>
            <a:off x="6777383" y="2579040"/>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3793" name="Google Shape;3793;p35"/>
          <p:cNvCxnSpPr>
            <a:endCxn id="3663" idx="2"/>
          </p:cNvCxnSpPr>
          <p:nvPr/>
        </p:nvCxnSpPr>
        <p:spPr>
          <a:xfrm flipH="1" rot="10800000">
            <a:off x="6799300" y="1894175"/>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3794" name="Google Shape;3794;p35"/>
          <p:cNvCxnSpPr>
            <a:endCxn id="3662" idx="2"/>
          </p:cNvCxnSpPr>
          <p:nvPr/>
        </p:nvCxnSpPr>
        <p:spPr>
          <a:xfrm flipH="1" rot="10800000">
            <a:off x="6777400" y="2204000"/>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3795" name="Google Shape;3795;p35"/>
          <p:cNvCxnSpPr>
            <a:endCxn id="3664" idx="2"/>
          </p:cNvCxnSpPr>
          <p:nvPr/>
        </p:nvCxnSpPr>
        <p:spPr>
          <a:xfrm flipH="1" rot="10800000">
            <a:off x="6820900" y="2513825"/>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3796" name="Google Shape;3796;p35"/>
          <p:cNvCxnSpPr>
            <a:endCxn id="3665" idx="2"/>
          </p:cNvCxnSpPr>
          <p:nvPr/>
        </p:nvCxnSpPr>
        <p:spPr>
          <a:xfrm flipH="1" rot="10800000">
            <a:off x="6810100" y="2860663"/>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3797" name="Google Shape;3797;p35"/>
          <p:cNvCxnSpPr>
            <a:endCxn id="3666" idx="2"/>
          </p:cNvCxnSpPr>
          <p:nvPr/>
        </p:nvCxnSpPr>
        <p:spPr>
          <a:xfrm>
            <a:off x="6777400" y="2872713"/>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3798" name="Google Shape;3798;p35"/>
          <p:cNvCxnSpPr>
            <a:endCxn id="3667" idx="2"/>
          </p:cNvCxnSpPr>
          <p:nvPr/>
        </p:nvCxnSpPr>
        <p:spPr>
          <a:xfrm>
            <a:off x="6810100" y="2894425"/>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3799" name="Google Shape;3799;p35"/>
          <p:cNvCxnSpPr>
            <a:endCxn id="3668" idx="2"/>
          </p:cNvCxnSpPr>
          <p:nvPr/>
        </p:nvCxnSpPr>
        <p:spPr>
          <a:xfrm>
            <a:off x="6777400" y="2883375"/>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3800" name="Google Shape;3800;p35"/>
          <p:cNvCxnSpPr>
            <a:endCxn id="3669" idx="2"/>
          </p:cNvCxnSpPr>
          <p:nvPr/>
        </p:nvCxnSpPr>
        <p:spPr>
          <a:xfrm>
            <a:off x="6777400" y="2905325"/>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3801" name="Google Shape;3801;p35"/>
          <p:cNvCxnSpPr>
            <a:endCxn id="3670" idx="2"/>
          </p:cNvCxnSpPr>
          <p:nvPr/>
        </p:nvCxnSpPr>
        <p:spPr>
          <a:xfrm>
            <a:off x="6766600" y="2905375"/>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3802" name="Google Shape;3802;p35"/>
          <p:cNvCxnSpPr>
            <a:endCxn id="3663" idx="2"/>
          </p:cNvCxnSpPr>
          <p:nvPr/>
        </p:nvCxnSpPr>
        <p:spPr>
          <a:xfrm flipH="1" rot="10800000">
            <a:off x="6777400" y="1894175"/>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3803" name="Google Shape;3803;p35"/>
          <p:cNvCxnSpPr>
            <a:endCxn id="3662" idx="2"/>
          </p:cNvCxnSpPr>
          <p:nvPr/>
        </p:nvCxnSpPr>
        <p:spPr>
          <a:xfrm flipH="1" rot="10800000">
            <a:off x="6799300" y="2204000"/>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3804" name="Google Shape;3804;p35"/>
          <p:cNvCxnSpPr>
            <a:stCxn id="3657" idx="6"/>
            <a:endCxn id="3664" idx="2"/>
          </p:cNvCxnSpPr>
          <p:nvPr/>
        </p:nvCxnSpPr>
        <p:spPr>
          <a:xfrm flipH="1" rot="10800000">
            <a:off x="6797050" y="2513913"/>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805" name="Google Shape;3805;p35"/>
          <p:cNvCxnSpPr>
            <a:endCxn id="3665" idx="2"/>
          </p:cNvCxnSpPr>
          <p:nvPr/>
        </p:nvCxnSpPr>
        <p:spPr>
          <a:xfrm flipH="1" rot="10800000">
            <a:off x="6788500" y="2860663"/>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3806" name="Google Shape;3806;p35"/>
          <p:cNvCxnSpPr>
            <a:endCxn id="3666" idx="2"/>
          </p:cNvCxnSpPr>
          <p:nvPr/>
        </p:nvCxnSpPr>
        <p:spPr>
          <a:xfrm flipH="1" rot="10800000">
            <a:off x="6810100" y="3207513"/>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3807" name="Google Shape;3807;p35"/>
          <p:cNvCxnSpPr>
            <a:endCxn id="3667" idx="2"/>
          </p:cNvCxnSpPr>
          <p:nvPr/>
        </p:nvCxnSpPr>
        <p:spPr>
          <a:xfrm>
            <a:off x="6810100" y="3231325"/>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3808" name="Google Shape;3808;p35"/>
          <p:cNvCxnSpPr>
            <a:endCxn id="3668" idx="2"/>
          </p:cNvCxnSpPr>
          <p:nvPr/>
        </p:nvCxnSpPr>
        <p:spPr>
          <a:xfrm>
            <a:off x="6788500" y="3220575"/>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3809" name="Google Shape;3809;p35"/>
          <p:cNvCxnSpPr>
            <a:endCxn id="3669" idx="2"/>
          </p:cNvCxnSpPr>
          <p:nvPr/>
        </p:nvCxnSpPr>
        <p:spPr>
          <a:xfrm>
            <a:off x="6788500" y="3253025"/>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3810" name="Google Shape;3810;p35"/>
          <p:cNvCxnSpPr>
            <a:endCxn id="3670" idx="1"/>
          </p:cNvCxnSpPr>
          <p:nvPr/>
        </p:nvCxnSpPr>
        <p:spPr>
          <a:xfrm>
            <a:off x="6777383" y="3253140"/>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3811" name="Google Shape;3811;p35"/>
          <p:cNvCxnSpPr>
            <a:stCxn id="3658" idx="6"/>
            <a:endCxn id="3663" idx="2"/>
          </p:cNvCxnSpPr>
          <p:nvPr/>
        </p:nvCxnSpPr>
        <p:spPr>
          <a:xfrm flipH="1" rot="10800000">
            <a:off x="6797050" y="1894225"/>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3812" name="Google Shape;3812;p35"/>
          <p:cNvCxnSpPr>
            <a:stCxn id="3658" idx="6"/>
            <a:endCxn id="3662" idx="2"/>
          </p:cNvCxnSpPr>
          <p:nvPr/>
        </p:nvCxnSpPr>
        <p:spPr>
          <a:xfrm flipH="1" rot="10800000">
            <a:off x="6797050" y="2204125"/>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3813" name="Google Shape;3813;p35"/>
          <p:cNvCxnSpPr>
            <a:stCxn id="3658" idx="6"/>
            <a:endCxn id="3664" idx="2"/>
          </p:cNvCxnSpPr>
          <p:nvPr/>
        </p:nvCxnSpPr>
        <p:spPr>
          <a:xfrm flipH="1" rot="10800000">
            <a:off x="6797050" y="2513725"/>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814" name="Google Shape;3814;p35"/>
          <p:cNvCxnSpPr>
            <a:stCxn id="3658" idx="6"/>
            <a:endCxn id="3665" idx="2"/>
          </p:cNvCxnSpPr>
          <p:nvPr/>
        </p:nvCxnSpPr>
        <p:spPr>
          <a:xfrm flipH="1" rot="10800000">
            <a:off x="6797050" y="2860525"/>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3815" name="Google Shape;3815;p35"/>
          <p:cNvCxnSpPr>
            <a:stCxn id="3658" idx="6"/>
            <a:endCxn id="3666" idx="2"/>
          </p:cNvCxnSpPr>
          <p:nvPr/>
        </p:nvCxnSpPr>
        <p:spPr>
          <a:xfrm flipH="1" rot="10800000">
            <a:off x="6797050" y="3207625"/>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3816" name="Google Shape;3816;p35"/>
          <p:cNvCxnSpPr>
            <a:stCxn id="3658" idx="6"/>
            <a:endCxn id="3667" idx="2"/>
          </p:cNvCxnSpPr>
          <p:nvPr/>
        </p:nvCxnSpPr>
        <p:spPr>
          <a:xfrm>
            <a:off x="6797050" y="3621925"/>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817" name="Google Shape;3817;p35"/>
          <p:cNvCxnSpPr>
            <a:stCxn id="3658" idx="6"/>
            <a:endCxn id="3668" idx="2"/>
          </p:cNvCxnSpPr>
          <p:nvPr/>
        </p:nvCxnSpPr>
        <p:spPr>
          <a:xfrm>
            <a:off x="6797050" y="362192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818" name="Google Shape;3818;p35"/>
          <p:cNvCxnSpPr>
            <a:stCxn id="3658" idx="6"/>
            <a:endCxn id="3669" idx="2"/>
          </p:cNvCxnSpPr>
          <p:nvPr/>
        </p:nvCxnSpPr>
        <p:spPr>
          <a:xfrm>
            <a:off x="6797050" y="3621925"/>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819" name="Google Shape;3819;p35"/>
          <p:cNvCxnSpPr>
            <a:stCxn id="3658" idx="6"/>
            <a:endCxn id="3670" idx="2"/>
          </p:cNvCxnSpPr>
          <p:nvPr/>
        </p:nvCxnSpPr>
        <p:spPr>
          <a:xfrm>
            <a:off x="6797050" y="3621925"/>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3820" name="Google Shape;3820;p35"/>
          <p:cNvCxnSpPr>
            <a:stCxn id="3659" idx="6"/>
            <a:endCxn id="3663" idx="2"/>
          </p:cNvCxnSpPr>
          <p:nvPr/>
        </p:nvCxnSpPr>
        <p:spPr>
          <a:xfrm flipH="1" rot="10800000">
            <a:off x="6797050" y="1894275"/>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3821" name="Google Shape;3821;p35"/>
          <p:cNvCxnSpPr>
            <a:stCxn id="3659" idx="6"/>
            <a:endCxn id="3662" idx="2"/>
          </p:cNvCxnSpPr>
          <p:nvPr/>
        </p:nvCxnSpPr>
        <p:spPr>
          <a:xfrm flipH="1" rot="10800000">
            <a:off x="6797050" y="2203875"/>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3822" name="Google Shape;3822;p35"/>
          <p:cNvCxnSpPr>
            <a:stCxn id="3659" idx="6"/>
            <a:endCxn id="3664" idx="2"/>
          </p:cNvCxnSpPr>
          <p:nvPr/>
        </p:nvCxnSpPr>
        <p:spPr>
          <a:xfrm flipH="1" rot="10800000">
            <a:off x="6797050" y="2513775"/>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823" name="Google Shape;3823;p35"/>
          <p:cNvCxnSpPr>
            <a:stCxn id="3659" idx="6"/>
            <a:endCxn id="3665" idx="2"/>
          </p:cNvCxnSpPr>
          <p:nvPr/>
        </p:nvCxnSpPr>
        <p:spPr>
          <a:xfrm flipH="1" rot="10800000">
            <a:off x="6797050" y="2860575"/>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824" name="Google Shape;3824;p35"/>
          <p:cNvCxnSpPr>
            <a:stCxn id="3659" idx="6"/>
            <a:endCxn id="3666" idx="2"/>
          </p:cNvCxnSpPr>
          <p:nvPr/>
        </p:nvCxnSpPr>
        <p:spPr>
          <a:xfrm flipH="1" rot="10800000">
            <a:off x="6797050" y="3207375"/>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3825" name="Google Shape;3825;p35"/>
          <p:cNvCxnSpPr>
            <a:stCxn id="3659" idx="6"/>
            <a:endCxn id="3667" idx="2"/>
          </p:cNvCxnSpPr>
          <p:nvPr/>
        </p:nvCxnSpPr>
        <p:spPr>
          <a:xfrm flipH="1" rot="10800000">
            <a:off x="6797050" y="362197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826" name="Google Shape;3826;p35"/>
          <p:cNvCxnSpPr>
            <a:stCxn id="3659" idx="6"/>
            <a:endCxn id="3668" idx="2"/>
          </p:cNvCxnSpPr>
          <p:nvPr/>
        </p:nvCxnSpPr>
        <p:spPr>
          <a:xfrm>
            <a:off x="6797050" y="3968775"/>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827" name="Google Shape;3827;p35"/>
          <p:cNvCxnSpPr>
            <a:stCxn id="3659" idx="6"/>
            <a:endCxn id="3669" idx="3"/>
          </p:cNvCxnSpPr>
          <p:nvPr/>
        </p:nvCxnSpPr>
        <p:spPr>
          <a:xfrm>
            <a:off x="6797050" y="3968775"/>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3828" name="Google Shape;3828;p35"/>
          <p:cNvCxnSpPr>
            <a:stCxn id="3659" idx="6"/>
            <a:endCxn id="3670" idx="1"/>
          </p:cNvCxnSpPr>
          <p:nvPr/>
        </p:nvCxnSpPr>
        <p:spPr>
          <a:xfrm>
            <a:off x="6797050" y="3968775"/>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3829" name="Google Shape;3829;p35"/>
          <p:cNvCxnSpPr>
            <a:stCxn id="3660" idx="6"/>
            <a:endCxn id="3663" idx="2"/>
          </p:cNvCxnSpPr>
          <p:nvPr/>
        </p:nvCxnSpPr>
        <p:spPr>
          <a:xfrm flipH="1" rot="10800000">
            <a:off x="6797050" y="1894325"/>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3830" name="Google Shape;3830;p35"/>
          <p:cNvCxnSpPr>
            <a:stCxn id="3660" idx="6"/>
            <a:endCxn id="3662" idx="2"/>
          </p:cNvCxnSpPr>
          <p:nvPr/>
        </p:nvCxnSpPr>
        <p:spPr>
          <a:xfrm flipH="1" rot="10800000">
            <a:off x="6797050" y="2203925"/>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3831" name="Google Shape;3831;p35"/>
          <p:cNvCxnSpPr>
            <a:stCxn id="3660" idx="6"/>
            <a:endCxn id="3664" idx="2"/>
          </p:cNvCxnSpPr>
          <p:nvPr/>
        </p:nvCxnSpPr>
        <p:spPr>
          <a:xfrm flipH="1" rot="10800000">
            <a:off x="6797050" y="2513825"/>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3832" name="Google Shape;3832;p35"/>
          <p:cNvCxnSpPr>
            <a:stCxn id="3660" idx="6"/>
            <a:endCxn id="3665" idx="2"/>
          </p:cNvCxnSpPr>
          <p:nvPr/>
        </p:nvCxnSpPr>
        <p:spPr>
          <a:xfrm flipH="1" rot="10800000">
            <a:off x="6797050" y="2860625"/>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833" name="Google Shape;3833;p35"/>
          <p:cNvCxnSpPr>
            <a:stCxn id="3660" idx="6"/>
            <a:endCxn id="3666" idx="2"/>
          </p:cNvCxnSpPr>
          <p:nvPr/>
        </p:nvCxnSpPr>
        <p:spPr>
          <a:xfrm flipH="1" rot="10800000">
            <a:off x="6797050" y="3207425"/>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3834" name="Google Shape;3834;p35"/>
          <p:cNvCxnSpPr>
            <a:stCxn id="3660" idx="6"/>
            <a:endCxn id="3667" idx="2"/>
          </p:cNvCxnSpPr>
          <p:nvPr/>
        </p:nvCxnSpPr>
        <p:spPr>
          <a:xfrm flipH="1" rot="10800000">
            <a:off x="6797050" y="3622025"/>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835" name="Google Shape;3835;p35"/>
          <p:cNvCxnSpPr>
            <a:stCxn id="3660" idx="6"/>
            <a:endCxn id="3668" idx="2"/>
          </p:cNvCxnSpPr>
          <p:nvPr/>
        </p:nvCxnSpPr>
        <p:spPr>
          <a:xfrm flipH="1" rot="10800000">
            <a:off x="6797050" y="396882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836" name="Google Shape;3836;p35"/>
          <p:cNvCxnSpPr>
            <a:stCxn id="3660" idx="6"/>
            <a:endCxn id="3669" idx="2"/>
          </p:cNvCxnSpPr>
          <p:nvPr/>
        </p:nvCxnSpPr>
        <p:spPr>
          <a:xfrm>
            <a:off x="6797050" y="4315625"/>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3837" name="Google Shape;3837;p35"/>
          <p:cNvCxnSpPr>
            <a:stCxn id="3660" idx="6"/>
            <a:endCxn id="3670" idx="2"/>
          </p:cNvCxnSpPr>
          <p:nvPr/>
        </p:nvCxnSpPr>
        <p:spPr>
          <a:xfrm>
            <a:off x="6797050" y="431562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838" name="Google Shape;3838;p35"/>
          <p:cNvCxnSpPr>
            <a:stCxn id="3661" idx="6"/>
            <a:endCxn id="3663" idx="2"/>
          </p:cNvCxnSpPr>
          <p:nvPr/>
        </p:nvCxnSpPr>
        <p:spPr>
          <a:xfrm flipH="1" rot="10800000">
            <a:off x="6797050" y="1894075"/>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3839" name="Google Shape;3839;p35"/>
          <p:cNvCxnSpPr>
            <a:stCxn id="3661" idx="6"/>
            <a:endCxn id="3662" idx="2"/>
          </p:cNvCxnSpPr>
          <p:nvPr/>
        </p:nvCxnSpPr>
        <p:spPr>
          <a:xfrm flipH="1" rot="10800000">
            <a:off x="6797050" y="2203975"/>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3840" name="Google Shape;3840;p35"/>
          <p:cNvCxnSpPr>
            <a:stCxn id="3661" idx="6"/>
            <a:endCxn id="3664" idx="2"/>
          </p:cNvCxnSpPr>
          <p:nvPr/>
        </p:nvCxnSpPr>
        <p:spPr>
          <a:xfrm flipH="1" rot="10800000">
            <a:off x="6797050" y="2513875"/>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3841" name="Google Shape;3841;p35"/>
          <p:cNvCxnSpPr>
            <a:stCxn id="3661" idx="6"/>
            <a:endCxn id="3665" idx="2"/>
          </p:cNvCxnSpPr>
          <p:nvPr/>
        </p:nvCxnSpPr>
        <p:spPr>
          <a:xfrm flipH="1" rot="10800000">
            <a:off x="6797050" y="2860675"/>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3842" name="Google Shape;3842;p35"/>
          <p:cNvCxnSpPr>
            <a:stCxn id="3661" idx="6"/>
            <a:endCxn id="3666" idx="2"/>
          </p:cNvCxnSpPr>
          <p:nvPr/>
        </p:nvCxnSpPr>
        <p:spPr>
          <a:xfrm flipH="1" rot="10800000">
            <a:off x="6797050" y="3207475"/>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3843" name="Google Shape;3843;p35"/>
          <p:cNvCxnSpPr>
            <a:stCxn id="3661" idx="6"/>
            <a:endCxn id="3667" idx="2"/>
          </p:cNvCxnSpPr>
          <p:nvPr/>
        </p:nvCxnSpPr>
        <p:spPr>
          <a:xfrm flipH="1" rot="10800000">
            <a:off x="6797050" y="3622075"/>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3844" name="Google Shape;3844;p35"/>
          <p:cNvCxnSpPr>
            <a:stCxn id="3661" idx="6"/>
            <a:endCxn id="3668" idx="2"/>
          </p:cNvCxnSpPr>
          <p:nvPr/>
        </p:nvCxnSpPr>
        <p:spPr>
          <a:xfrm flipH="1" rot="10800000">
            <a:off x="6797050" y="3968875"/>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3845" name="Google Shape;3845;p35"/>
          <p:cNvCxnSpPr>
            <a:stCxn id="3661" idx="6"/>
            <a:endCxn id="3669" idx="2"/>
          </p:cNvCxnSpPr>
          <p:nvPr/>
        </p:nvCxnSpPr>
        <p:spPr>
          <a:xfrm flipH="1" rot="10800000">
            <a:off x="6797050" y="4315675"/>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3846" name="Google Shape;3846;p35"/>
          <p:cNvCxnSpPr>
            <a:stCxn id="3661" idx="6"/>
            <a:endCxn id="3670" idx="2"/>
          </p:cNvCxnSpPr>
          <p:nvPr/>
        </p:nvCxnSpPr>
        <p:spPr>
          <a:xfrm>
            <a:off x="6797050" y="4662475"/>
            <a:ext cx="346800" cy="0"/>
          </a:xfrm>
          <a:prstGeom prst="straightConnector1">
            <a:avLst/>
          </a:prstGeom>
          <a:noFill/>
          <a:ln cap="flat" cmpd="sng" w="9525">
            <a:solidFill>
              <a:srgbClr val="000000"/>
            </a:solidFill>
            <a:prstDash val="solid"/>
            <a:round/>
            <a:headEnd len="med" w="med" type="none"/>
            <a:tailEnd len="med" w="med" type="none"/>
          </a:ln>
        </p:spPr>
      </p:cxnSp>
      <p:sp>
        <p:nvSpPr>
          <p:cNvPr id="3847" name="Google Shape;3847;p35"/>
          <p:cNvSpPr/>
          <p:nvPr/>
        </p:nvSpPr>
        <p:spPr>
          <a:xfrm>
            <a:off x="7567000" y="1667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35"/>
          <p:cNvSpPr/>
          <p:nvPr/>
        </p:nvSpPr>
        <p:spPr>
          <a:xfrm>
            <a:off x="7567000" y="20032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35"/>
          <p:cNvSpPr/>
          <p:nvPr/>
        </p:nvSpPr>
        <p:spPr>
          <a:xfrm>
            <a:off x="7567000" y="47820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35"/>
          <p:cNvSpPr/>
          <p:nvPr/>
        </p:nvSpPr>
        <p:spPr>
          <a:xfrm>
            <a:off x="7567000" y="23393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35"/>
          <p:cNvSpPr/>
          <p:nvPr/>
        </p:nvSpPr>
        <p:spPr>
          <a:xfrm>
            <a:off x="7567000" y="263837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35"/>
          <p:cNvSpPr/>
          <p:nvPr/>
        </p:nvSpPr>
        <p:spPr>
          <a:xfrm>
            <a:off x="7566988" y="336333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35"/>
          <p:cNvSpPr/>
          <p:nvPr/>
        </p:nvSpPr>
        <p:spPr>
          <a:xfrm>
            <a:off x="7567000" y="3720613"/>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35"/>
          <p:cNvSpPr/>
          <p:nvPr/>
        </p:nvSpPr>
        <p:spPr>
          <a:xfrm>
            <a:off x="7567000" y="40883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35"/>
          <p:cNvSpPr/>
          <p:nvPr/>
        </p:nvSpPr>
        <p:spPr>
          <a:xfrm>
            <a:off x="7567000" y="44351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6" name="Google Shape;3856;p35"/>
          <p:cNvCxnSpPr>
            <a:stCxn id="3663" idx="6"/>
            <a:endCxn id="3847" idx="2"/>
          </p:cNvCxnSpPr>
          <p:nvPr/>
        </p:nvCxnSpPr>
        <p:spPr>
          <a:xfrm flipH="1" rot="10800000">
            <a:off x="7330000" y="1786775"/>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3857" name="Google Shape;3857;p35"/>
          <p:cNvCxnSpPr>
            <a:stCxn id="3663" idx="6"/>
            <a:endCxn id="3848" idx="2"/>
          </p:cNvCxnSpPr>
          <p:nvPr/>
        </p:nvCxnSpPr>
        <p:spPr>
          <a:xfrm>
            <a:off x="7330000" y="1894175"/>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3858" name="Google Shape;3858;p35"/>
          <p:cNvCxnSpPr>
            <a:stCxn id="3663" idx="6"/>
            <a:endCxn id="3850" idx="1"/>
          </p:cNvCxnSpPr>
          <p:nvPr/>
        </p:nvCxnSpPr>
        <p:spPr>
          <a:xfrm>
            <a:off x="7330000" y="1894175"/>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3859" name="Google Shape;3859;p35"/>
          <p:cNvCxnSpPr>
            <a:stCxn id="3663" idx="6"/>
            <a:endCxn id="3851" idx="1"/>
          </p:cNvCxnSpPr>
          <p:nvPr/>
        </p:nvCxnSpPr>
        <p:spPr>
          <a:xfrm>
            <a:off x="7330000" y="1894175"/>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3860" name="Google Shape;3860;p35"/>
          <p:cNvCxnSpPr>
            <a:stCxn id="3663" idx="6"/>
          </p:cNvCxnSpPr>
          <p:nvPr/>
        </p:nvCxnSpPr>
        <p:spPr>
          <a:xfrm>
            <a:off x="7330000" y="1894175"/>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3861" name="Google Shape;3861;p35"/>
          <p:cNvCxnSpPr>
            <a:stCxn id="3663" idx="6"/>
            <a:endCxn id="3852" idx="1"/>
          </p:cNvCxnSpPr>
          <p:nvPr/>
        </p:nvCxnSpPr>
        <p:spPr>
          <a:xfrm>
            <a:off x="7330000" y="1894175"/>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3862" name="Google Shape;3862;p35"/>
          <p:cNvCxnSpPr>
            <a:stCxn id="3663" idx="6"/>
            <a:endCxn id="3853" idx="1"/>
          </p:cNvCxnSpPr>
          <p:nvPr/>
        </p:nvCxnSpPr>
        <p:spPr>
          <a:xfrm>
            <a:off x="7330000" y="1894175"/>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3863" name="Google Shape;3863;p35"/>
          <p:cNvCxnSpPr>
            <a:stCxn id="3663" idx="6"/>
            <a:endCxn id="3854" idx="1"/>
          </p:cNvCxnSpPr>
          <p:nvPr/>
        </p:nvCxnSpPr>
        <p:spPr>
          <a:xfrm>
            <a:off x="7330000" y="189417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3864" name="Google Shape;3864;p35"/>
          <p:cNvCxnSpPr>
            <a:stCxn id="3663" idx="6"/>
            <a:endCxn id="3855" idx="1"/>
          </p:cNvCxnSpPr>
          <p:nvPr/>
        </p:nvCxnSpPr>
        <p:spPr>
          <a:xfrm>
            <a:off x="7330000" y="1894175"/>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3865" name="Google Shape;3865;p35"/>
          <p:cNvCxnSpPr>
            <a:stCxn id="3663" idx="6"/>
            <a:endCxn id="3849" idx="3"/>
          </p:cNvCxnSpPr>
          <p:nvPr/>
        </p:nvCxnSpPr>
        <p:spPr>
          <a:xfrm>
            <a:off x="7330000" y="1894175"/>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3866" name="Google Shape;3866;p35"/>
          <p:cNvCxnSpPr>
            <a:stCxn id="3662" idx="6"/>
            <a:endCxn id="3847" idx="2"/>
          </p:cNvCxnSpPr>
          <p:nvPr/>
        </p:nvCxnSpPr>
        <p:spPr>
          <a:xfrm flipH="1" rot="10800000">
            <a:off x="7330000" y="1786700"/>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3867" name="Google Shape;3867;p35"/>
          <p:cNvCxnSpPr>
            <a:stCxn id="3662" idx="6"/>
            <a:endCxn id="3848" idx="2"/>
          </p:cNvCxnSpPr>
          <p:nvPr/>
        </p:nvCxnSpPr>
        <p:spPr>
          <a:xfrm flipH="1" rot="10800000">
            <a:off x="7330000" y="2122700"/>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3868" name="Google Shape;3868;p35"/>
          <p:cNvCxnSpPr>
            <a:stCxn id="3662" idx="6"/>
            <a:endCxn id="3850" idx="2"/>
          </p:cNvCxnSpPr>
          <p:nvPr/>
        </p:nvCxnSpPr>
        <p:spPr>
          <a:xfrm>
            <a:off x="7330000" y="2204000"/>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3869" name="Google Shape;3869;p35"/>
          <p:cNvCxnSpPr>
            <a:endCxn id="3851" idx="2"/>
          </p:cNvCxnSpPr>
          <p:nvPr/>
        </p:nvCxnSpPr>
        <p:spPr>
          <a:xfrm>
            <a:off x="7330000" y="2204125"/>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3870" name="Google Shape;3870;p35"/>
          <p:cNvCxnSpPr/>
          <p:nvPr/>
        </p:nvCxnSpPr>
        <p:spPr>
          <a:xfrm>
            <a:off x="7330000" y="2204000"/>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3871" name="Google Shape;3871;p35"/>
          <p:cNvCxnSpPr>
            <a:stCxn id="3662" idx="6"/>
            <a:endCxn id="3852" idx="1"/>
          </p:cNvCxnSpPr>
          <p:nvPr/>
        </p:nvCxnSpPr>
        <p:spPr>
          <a:xfrm>
            <a:off x="7330000" y="2204000"/>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3872" name="Google Shape;3872;p35"/>
          <p:cNvCxnSpPr>
            <a:stCxn id="3662" idx="6"/>
            <a:endCxn id="3853" idx="1"/>
          </p:cNvCxnSpPr>
          <p:nvPr/>
        </p:nvCxnSpPr>
        <p:spPr>
          <a:xfrm>
            <a:off x="7330000" y="2204000"/>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3873" name="Google Shape;3873;p35"/>
          <p:cNvCxnSpPr>
            <a:stCxn id="3663" idx="5"/>
            <a:endCxn id="3854" idx="2"/>
          </p:cNvCxnSpPr>
          <p:nvPr/>
        </p:nvCxnSpPr>
        <p:spPr>
          <a:xfrm>
            <a:off x="7302717" y="197871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3874" name="Google Shape;3874;p35"/>
          <p:cNvCxnSpPr>
            <a:endCxn id="3855" idx="2"/>
          </p:cNvCxnSpPr>
          <p:nvPr/>
        </p:nvCxnSpPr>
        <p:spPr>
          <a:xfrm>
            <a:off x="7330000" y="2203925"/>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3875" name="Google Shape;3875;p35"/>
          <p:cNvCxnSpPr>
            <a:stCxn id="3662" idx="6"/>
            <a:endCxn id="3849" idx="2"/>
          </p:cNvCxnSpPr>
          <p:nvPr/>
        </p:nvCxnSpPr>
        <p:spPr>
          <a:xfrm>
            <a:off x="7330000" y="2204000"/>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3876" name="Google Shape;3876;p35"/>
          <p:cNvSpPr/>
          <p:nvPr/>
        </p:nvSpPr>
        <p:spPr>
          <a:xfrm rot="5400000">
            <a:off x="6649600" y="1481000"/>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35"/>
          <p:cNvSpPr txBox="1"/>
          <p:nvPr/>
        </p:nvSpPr>
        <p:spPr>
          <a:xfrm>
            <a:off x="6378775" y="1237975"/>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3878" name="Google Shape;3878;p35"/>
          <p:cNvSpPr txBox="1"/>
          <p:nvPr/>
        </p:nvSpPr>
        <p:spPr>
          <a:xfrm>
            <a:off x="5813950" y="1237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879" name="Google Shape;3879;p35"/>
          <p:cNvSpPr txBox="1"/>
          <p:nvPr/>
        </p:nvSpPr>
        <p:spPr>
          <a:xfrm>
            <a:off x="5546825" y="4684150"/>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3880" name="Google Shape;3880;p35"/>
          <p:cNvCxnSpPr>
            <a:stCxn id="3664" idx="6"/>
            <a:endCxn id="3847" idx="1"/>
          </p:cNvCxnSpPr>
          <p:nvPr/>
        </p:nvCxnSpPr>
        <p:spPr>
          <a:xfrm flipH="1" rot="10800000">
            <a:off x="7330000" y="1702025"/>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3881" name="Google Shape;3881;p35"/>
          <p:cNvCxnSpPr>
            <a:stCxn id="3664" idx="6"/>
            <a:endCxn id="3848" idx="2"/>
          </p:cNvCxnSpPr>
          <p:nvPr/>
        </p:nvCxnSpPr>
        <p:spPr>
          <a:xfrm flipH="1" rot="10800000">
            <a:off x="7330000" y="2122925"/>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3882" name="Google Shape;3882;p35"/>
          <p:cNvCxnSpPr>
            <a:stCxn id="3664" idx="6"/>
            <a:endCxn id="3850" idx="2"/>
          </p:cNvCxnSpPr>
          <p:nvPr/>
        </p:nvCxnSpPr>
        <p:spPr>
          <a:xfrm flipH="1" rot="10800000">
            <a:off x="7330000" y="2458925"/>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3883" name="Google Shape;3883;p35"/>
          <p:cNvCxnSpPr>
            <a:stCxn id="3664" idx="6"/>
            <a:endCxn id="3851" idx="2"/>
          </p:cNvCxnSpPr>
          <p:nvPr/>
        </p:nvCxnSpPr>
        <p:spPr>
          <a:xfrm>
            <a:off x="7330000" y="2513825"/>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3884" name="Google Shape;3884;p35"/>
          <p:cNvCxnSpPr>
            <a:stCxn id="3664" idx="6"/>
          </p:cNvCxnSpPr>
          <p:nvPr/>
        </p:nvCxnSpPr>
        <p:spPr>
          <a:xfrm>
            <a:off x="7330000" y="2513825"/>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3885" name="Google Shape;3885;p35"/>
          <p:cNvCxnSpPr>
            <a:stCxn id="3665" idx="6"/>
            <a:endCxn id="3847" idx="2"/>
          </p:cNvCxnSpPr>
          <p:nvPr/>
        </p:nvCxnSpPr>
        <p:spPr>
          <a:xfrm flipH="1" rot="10800000">
            <a:off x="7330000" y="1786663"/>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3886" name="Google Shape;3886;p35"/>
          <p:cNvCxnSpPr>
            <a:stCxn id="3665" idx="6"/>
            <a:endCxn id="3848" idx="2"/>
          </p:cNvCxnSpPr>
          <p:nvPr/>
        </p:nvCxnSpPr>
        <p:spPr>
          <a:xfrm flipH="1" rot="10800000">
            <a:off x="7330000" y="2122663"/>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3887" name="Google Shape;3887;p35"/>
          <p:cNvCxnSpPr>
            <a:stCxn id="3665" idx="6"/>
            <a:endCxn id="3850" idx="2"/>
          </p:cNvCxnSpPr>
          <p:nvPr/>
        </p:nvCxnSpPr>
        <p:spPr>
          <a:xfrm flipH="1" rot="10800000">
            <a:off x="7330000" y="2458963"/>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3888" name="Google Shape;3888;p35"/>
          <p:cNvCxnSpPr>
            <a:stCxn id="3665" idx="6"/>
            <a:endCxn id="3851" idx="2"/>
          </p:cNvCxnSpPr>
          <p:nvPr/>
        </p:nvCxnSpPr>
        <p:spPr>
          <a:xfrm flipH="1" rot="10800000">
            <a:off x="7330000" y="2758063"/>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3889" name="Google Shape;3889;p35"/>
          <p:cNvCxnSpPr>
            <a:stCxn id="3665" idx="6"/>
          </p:cNvCxnSpPr>
          <p:nvPr/>
        </p:nvCxnSpPr>
        <p:spPr>
          <a:xfrm>
            <a:off x="7330000" y="2860663"/>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3890" name="Google Shape;3890;p35"/>
          <p:cNvCxnSpPr>
            <a:stCxn id="3665" idx="6"/>
            <a:endCxn id="3852" idx="2"/>
          </p:cNvCxnSpPr>
          <p:nvPr/>
        </p:nvCxnSpPr>
        <p:spPr>
          <a:xfrm>
            <a:off x="7330000" y="2860663"/>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3891" name="Google Shape;3891;p35"/>
          <p:cNvCxnSpPr>
            <a:stCxn id="3665" idx="6"/>
            <a:endCxn id="3853" idx="2"/>
          </p:cNvCxnSpPr>
          <p:nvPr/>
        </p:nvCxnSpPr>
        <p:spPr>
          <a:xfrm>
            <a:off x="7330000" y="2860663"/>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3892" name="Google Shape;3892;p35"/>
          <p:cNvCxnSpPr>
            <a:endCxn id="3854" idx="2"/>
          </p:cNvCxnSpPr>
          <p:nvPr/>
        </p:nvCxnSpPr>
        <p:spPr>
          <a:xfrm>
            <a:off x="7330000" y="2860575"/>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3893" name="Google Shape;3893;p35"/>
          <p:cNvCxnSpPr>
            <a:stCxn id="3665" idx="6"/>
            <a:endCxn id="3855" idx="2"/>
          </p:cNvCxnSpPr>
          <p:nvPr/>
        </p:nvCxnSpPr>
        <p:spPr>
          <a:xfrm>
            <a:off x="7330000" y="2860663"/>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3894" name="Google Shape;3894;p35"/>
          <p:cNvCxnSpPr>
            <a:endCxn id="3849" idx="3"/>
          </p:cNvCxnSpPr>
          <p:nvPr/>
        </p:nvCxnSpPr>
        <p:spPr>
          <a:xfrm>
            <a:off x="7329983" y="2860610"/>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3895" name="Google Shape;3895;p35"/>
          <p:cNvCxnSpPr>
            <a:stCxn id="3666" idx="6"/>
            <a:endCxn id="3847" idx="2"/>
          </p:cNvCxnSpPr>
          <p:nvPr/>
        </p:nvCxnSpPr>
        <p:spPr>
          <a:xfrm flipH="1" rot="10800000">
            <a:off x="7330000" y="1786713"/>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3896" name="Google Shape;3896;p35"/>
          <p:cNvCxnSpPr>
            <a:stCxn id="3666" idx="6"/>
            <a:endCxn id="3848" idx="3"/>
          </p:cNvCxnSpPr>
          <p:nvPr/>
        </p:nvCxnSpPr>
        <p:spPr>
          <a:xfrm flipH="1" rot="10800000">
            <a:off x="7330000" y="2207313"/>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3897" name="Google Shape;3897;p35"/>
          <p:cNvCxnSpPr>
            <a:stCxn id="3666" idx="6"/>
            <a:endCxn id="3851" idx="2"/>
          </p:cNvCxnSpPr>
          <p:nvPr/>
        </p:nvCxnSpPr>
        <p:spPr>
          <a:xfrm flipH="1" rot="10800000">
            <a:off x="7330000" y="2757813"/>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3898" name="Google Shape;3898;p35"/>
          <p:cNvCxnSpPr>
            <a:stCxn id="3666" idx="6"/>
            <a:endCxn id="3666" idx="6"/>
          </p:cNvCxnSpPr>
          <p:nvPr/>
        </p:nvCxnSpPr>
        <p:spPr>
          <a:xfrm>
            <a:off x="7330000" y="3207513"/>
            <a:ext cx="0" cy="0"/>
          </a:xfrm>
          <a:prstGeom prst="straightConnector1">
            <a:avLst/>
          </a:prstGeom>
          <a:noFill/>
          <a:ln cap="flat" cmpd="sng" w="9525">
            <a:solidFill>
              <a:srgbClr val="000000"/>
            </a:solidFill>
            <a:prstDash val="solid"/>
            <a:round/>
            <a:headEnd len="med" w="med" type="none"/>
            <a:tailEnd len="med" w="med" type="none"/>
          </a:ln>
        </p:spPr>
      </p:cxnSp>
      <p:cxnSp>
        <p:nvCxnSpPr>
          <p:cNvPr id="3899" name="Google Shape;3899;p35"/>
          <p:cNvCxnSpPr>
            <a:stCxn id="3666" idx="6"/>
          </p:cNvCxnSpPr>
          <p:nvPr/>
        </p:nvCxnSpPr>
        <p:spPr>
          <a:xfrm flipH="1" rot="10800000">
            <a:off x="7330000" y="3171513"/>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3900" name="Google Shape;3900;p35"/>
          <p:cNvCxnSpPr>
            <a:stCxn id="3666" idx="6"/>
            <a:endCxn id="3852" idx="2"/>
          </p:cNvCxnSpPr>
          <p:nvPr/>
        </p:nvCxnSpPr>
        <p:spPr>
          <a:xfrm>
            <a:off x="7330000" y="3207513"/>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3901" name="Google Shape;3901;p35"/>
          <p:cNvCxnSpPr>
            <a:stCxn id="3666" idx="6"/>
            <a:endCxn id="3853" idx="2"/>
          </p:cNvCxnSpPr>
          <p:nvPr/>
        </p:nvCxnSpPr>
        <p:spPr>
          <a:xfrm>
            <a:off x="7330000" y="3207513"/>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3902" name="Google Shape;3902;p35"/>
          <p:cNvCxnSpPr>
            <a:stCxn id="3666" idx="6"/>
            <a:endCxn id="3854" idx="2"/>
          </p:cNvCxnSpPr>
          <p:nvPr/>
        </p:nvCxnSpPr>
        <p:spPr>
          <a:xfrm>
            <a:off x="7330000" y="3207513"/>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3903" name="Google Shape;3903;p35"/>
          <p:cNvCxnSpPr>
            <a:stCxn id="3666" idx="6"/>
            <a:endCxn id="3855" idx="3"/>
          </p:cNvCxnSpPr>
          <p:nvPr/>
        </p:nvCxnSpPr>
        <p:spPr>
          <a:xfrm>
            <a:off x="7330000" y="3207513"/>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3904" name="Google Shape;3904;p35"/>
          <p:cNvCxnSpPr>
            <a:stCxn id="3666" idx="6"/>
            <a:endCxn id="3849" idx="1"/>
          </p:cNvCxnSpPr>
          <p:nvPr/>
        </p:nvCxnSpPr>
        <p:spPr>
          <a:xfrm>
            <a:off x="7330000" y="3207513"/>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3905" name="Google Shape;3905;p35"/>
          <p:cNvCxnSpPr>
            <a:stCxn id="3667" idx="6"/>
            <a:endCxn id="3847" idx="2"/>
          </p:cNvCxnSpPr>
          <p:nvPr/>
        </p:nvCxnSpPr>
        <p:spPr>
          <a:xfrm flipH="1" rot="10800000">
            <a:off x="7330000" y="1786825"/>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3906" name="Google Shape;3906;p35"/>
          <p:cNvCxnSpPr>
            <a:stCxn id="3667" idx="6"/>
            <a:endCxn id="3848" idx="2"/>
          </p:cNvCxnSpPr>
          <p:nvPr/>
        </p:nvCxnSpPr>
        <p:spPr>
          <a:xfrm flipH="1" rot="10800000">
            <a:off x="7330000" y="2122825"/>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3907" name="Google Shape;3907;p35"/>
          <p:cNvCxnSpPr>
            <a:stCxn id="3667" idx="6"/>
            <a:endCxn id="3850" idx="2"/>
          </p:cNvCxnSpPr>
          <p:nvPr/>
        </p:nvCxnSpPr>
        <p:spPr>
          <a:xfrm flipH="1" rot="10800000">
            <a:off x="7330000" y="2458825"/>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3908" name="Google Shape;3908;p35"/>
          <p:cNvCxnSpPr>
            <a:stCxn id="3667" idx="6"/>
            <a:endCxn id="3851" idx="2"/>
          </p:cNvCxnSpPr>
          <p:nvPr/>
        </p:nvCxnSpPr>
        <p:spPr>
          <a:xfrm flipH="1" rot="10800000">
            <a:off x="7330000" y="2757925"/>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3909" name="Google Shape;3909;p35"/>
          <p:cNvCxnSpPr>
            <a:stCxn id="3667" idx="6"/>
          </p:cNvCxnSpPr>
          <p:nvPr/>
        </p:nvCxnSpPr>
        <p:spPr>
          <a:xfrm flipH="1" rot="10800000">
            <a:off x="7330000" y="3202825"/>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3910" name="Google Shape;3910;p35"/>
          <p:cNvCxnSpPr>
            <a:stCxn id="3667" idx="6"/>
            <a:endCxn id="3852" idx="2"/>
          </p:cNvCxnSpPr>
          <p:nvPr/>
        </p:nvCxnSpPr>
        <p:spPr>
          <a:xfrm flipH="1" rot="10800000">
            <a:off x="7330000" y="3483025"/>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3911" name="Google Shape;3911;p35"/>
          <p:cNvCxnSpPr>
            <a:stCxn id="3667" idx="6"/>
            <a:endCxn id="3853" idx="2"/>
          </p:cNvCxnSpPr>
          <p:nvPr/>
        </p:nvCxnSpPr>
        <p:spPr>
          <a:xfrm>
            <a:off x="7330000" y="3621925"/>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3912" name="Google Shape;3912;p35"/>
          <p:cNvCxnSpPr>
            <a:stCxn id="3667" idx="6"/>
            <a:endCxn id="3854" idx="3"/>
          </p:cNvCxnSpPr>
          <p:nvPr/>
        </p:nvCxnSpPr>
        <p:spPr>
          <a:xfrm>
            <a:off x="7330000" y="3621925"/>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3913" name="Google Shape;3913;p35"/>
          <p:cNvCxnSpPr>
            <a:stCxn id="3667" idx="6"/>
            <a:endCxn id="3855" idx="2"/>
          </p:cNvCxnSpPr>
          <p:nvPr/>
        </p:nvCxnSpPr>
        <p:spPr>
          <a:xfrm>
            <a:off x="7330000" y="3621925"/>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3914" name="Google Shape;3914;p35"/>
          <p:cNvCxnSpPr>
            <a:stCxn id="3667" idx="6"/>
            <a:endCxn id="3849" idx="2"/>
          </p:cNvCxnSpPr>
          <p:nvPr/>
        </p:nvCxnSpPr>
        <p:spPr>
          <a:xfrm>
            <a:off x="7330000" y="3621925"/>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3915" name="Google Shape;3915;p35"/>
          <p:cNvCxnSpPr>
            <a:stCxn id="3668" idx="6"/>
            <a:endCxn id="3847" idx="2"/>
          </p:cNvCxnSpPr>
          <p:nvPr/>
        </p:nvCxnSpPr>
        <p:spPr>
          <a:xfrm flipH="1" rot="10800000">
            <a:off x="7330000" y="1786575"/>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3916" name="Google Shape;3916;p35"/>
          <p:cNvCxnSpPr>
            <a:stCxn id="3668" idx="6"/>
            <a:endCxn id="3848" idx="2"/>
          </p:cNvCxnSpPr>
          <p:nvPr/>
        </p:nvCxnSpPr>
        <p:spPr>
          <a:xfrm flipH="1" rot="10800000">
            <a:off x="7330000" y="2122875"/>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3917" name="Google Shape;3917;p35"/>
          <p:cNvCxnSpPr>
            <a:stCxn id="3668" idx="6"/>
            <a:endCxn id="3850" idx="2"/>
          </p:cNvCxnSpPr>
          <p:nvPr/>
        </p:nvCxnSpPr>
        <p:spPr>
          <a:xfrm flipH="1" rot="10800000">
            <a:off x="7330000" y="2458875"/>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3918" name="Google Shape;3918;p35"/>
          <p:cNvCxnSpPr>
            <a:stCxn id="3668" idx="6"/>
            <a:endCxn id="3851" idx="2"/>
          </p:cNvCxnSpPr>
          <p:nvPr/>
        </p:nvCxnSpPr>
        <p:spPr>
          <a:xfrm flipH="1" rot="10800000">
            <a:off x="7330000" y="2757975"/>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3919" name="Google Shape;3919;p35"/>
          <p:cNvCxnSpPr>
            <a:stCxn id="3668" idx="6"/>
          </p:cNvCxnSpPr>
          <p:nvPr/>
        </p:nvCxnSpPr>
        <p:spPr>
          <a:xfrm flipH="1" rot="10800000">
            <a:off x="7330000" y="3150675"/>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3920" name="Google Shape;3920;p35"/>
          <p:cNvCxnSpPr>
            <a:stCxn id="3668" idx="6"/>
            <a:endCxn id="3852" idx="2"/>
          </p:cNvCxnSpPr>
          <p:nvPr/>
        </p:nvCxnSpPr>
        <p:spPr>
          <a:xfrm flipH="1" rot="10800000">
            <a:off x="7330000" y="3482775"/>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3921" name="Google Shape;3921;p35"/>
          <p:cNvCxnSpPr>
            <a:stCxn id="3668" idx="6"/>
            <a:endCxn id="3853" idx="2"/>
          </p:cNvCxnSpPr>
          <p:nvPr/>
        </p:nvCxnSpPr>
        <p:spPr>
          <a:xfrm flipH="1" rot="10800000">
            <a:off x="7330000" y="3840075"/>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3922" name="Google Shape;3922;p35"/>
          <p:cNvCxnSpPr>
            <a:stCxn id="3668" idx="6"/>
            <a:endCxn id="3854" idx="2"/>
          </p:cNvCxnSpPr>
          <p:nvPr/>
        </p:nvCxnSpPr>
        <p:spPr>
          <a:xfrm>
            <a:off x="7330000" y="3968775"/>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3923" name="Google Shape;3923;p35"/>
          <p:cNvCxnSpPr>
            <a:stCxn id="3668" idx="6"/>
            <a:endCxn id="3855" idx="2"/>
          </p:cNvCxnSpPr>
          <p:nvPr/>
        </p:nvCxnSpPr>
        <p:spPr>
          <a:xfrm>
            <a:off x="7330000" y="3968775"/>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3924" name="Google Shape;3924;p35"/>
          <p:cNvCxnSpPr>
            <a:stCxn id="3668" idx="6"/>
            <a:endCxn id="3849" idx="2"/>
          </p:cNvCxnSpPr>
          <p:nvPr/>
        </p:nvCxnSpPr>
        <p:spPr>
          <a:xfrm>
            <a:off x="7330000" y="3968775"/>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3925" name="Google Shape;3925;p35"/>
          <p:cNvCxnSpPr>
            <a:stCxn id="3669" idx="6"/>
            <a:endCxn id="3847" idx="1"/>
          </p:cNvCxnSpPr>
          <p:nvPr/>
        </p:nvCxnSpPr>
        <p:spPr>
          <a:xfrm flipH="1" rot="10800000">
            <a:off x="7330000" y="1702025"/>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3926" name="Google Shape;3926;p35"/>
          <p:cNvCxnSpPr>
            <a:stCxn id="3669" idx="6"/>
            <a:endCxn id="3848" idx="2"/>
          </p:cNvCxnSpPr>
          <p:nvPr/>
        </p:nvCxnSpPr>
        <p:spPr>
          <a:xfrm flipH="1" rot="10800000">
            <a:off x="7330000" y="2122925"/>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3927" name="Google Shape;3927;p35"/>
          <p:cNvCxnSpPr>
            <a:stCxn id="3669" idx="6"/>
            <a:endCxn id="3850" idx="2"/>
          </p:cNvCxnSpPr>
          <p:nvPr/>
        </p:nvCxnSpPr>
        <p:spPr>
          <a:xfrm flipH="1" rot="10800000">
            <a:off x="7330000" y="2458925"/>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3928" name="Google Shape;3928;p35"/>
          <p:cNvCxnSpPr>
            <a:stCxn id="3669" idx="6"/>
            <a:endCxn id="3851" idx="2"/>
          </p:cNvCxnSpPr>
          <p:nvPr/>
        </p:nvCxnSpPr>
        <p:spPr>
          <a:xfrm flipH="1" rot="10800000">
            <a:off x="7330000" y="2758025"/>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3929" name="Google Shape;3929;p35"/>
          <p:cNvCxnSpPr>
            <a:stCxn id="3669" idx="6"/>
          </p:cNvCxnSpPr>
          <p:nvPr/>
        </p:nvCxnSpPr>
        <p:spPr>
          <a:xfrm flipH="1" rot="10800000">
            <a:off x="7330000" y="3161225"/>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3930" name="Google Shape;3930;p35"/>
          <p:cNvCxnSpPr>
            <a:stCxn id="3669" idx="6"/>
            <a:endCxn id="3852" idx="3"/>
          </p:cNvCxnSpPr>
          <p:nvPr/>
        </p:nvCxnSpPr>
        <p:spPr>
          <a:xfrm flipH="1" rot="10800000">
            <a:off x="7330000" y="3567425"/>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3931" name="Google Shape;3931;p35"/>
          <p:cNvCxnSpPr>
            <a:stCxn id="3669" idx="6"/>
            <a:endCxn id="3853" idx="2"/>
          </p:cNvCxnSpPr>
          <p:nvPr/>
        </p:nvCxnSpPr>
        <p:spPr>
          <a:xfrm flipH="1" rot="10800000">
            <a:off x="7330000" y="3840125"/>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3932" name="Google Shape;3932;p35"/>
          <p:cNvCxnSpPr>
            <a:stCxn id="3669" idx="6"/>
            <a:endCxn id="3854" idx="2"/>
          </p:cNvCxnSpPr>
          <p:nvPr/>
        </p:nvCxnSpPr>
        <p:spPr>
          <a:xfrm flipH="1" rot="10800000">
            <a:off x="7330000" y="4207925"/>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3933" name="Google Shape;3933;p35"/>
          <p:cNvCxnSpPr>
            <a:stCxn id="3669" idx="6"/>
            <a:endCxn id="3855" idx="2"/>
          </p:cNvCxnSpPr>
          <p:nvPr/>
        </p:nvCxnSpPr>
        <p:spPr>
          <a:xfrm>
            <a:off x="7330000" y="4315625"/>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3934" name="Google Shape;3934;p35"/>
          <p:cNvCxnSpPr>
            <a:stCxn id="3669" idx="6"/>
            <a:endCxn id="3849" idx="2"/>
          </p:cNvCxnSpPr>
          <p:nvPr/>
        </p:nvCxnSpPr>
        <p:spPr>
          <a:xfrm>
            <a:off x="7330000" y="4315625"/>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3935" name="Google Shape;3935;p35"/>
          <p:cNvCxnSpPr>
            <a:stCxn id="3670" idx="6"/>
            <a:endCxn id="3847" idx="2"/>
          </p:cNvCxnSpPr>
          <p:nvPr/>
        </p:nvCxnSpPr>
        <p:spPr>
          <a:xfrm flipH="1" rot="10800000">
            <a:off x="7330000" y="1786675"/>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3936" name="Google Shape;3936;p35"/>
          <p:cNvCxnSpPr>
            <a:stCxn id="3670" idx="6"/>
            <a:endCxn id="3848" idx="2"/>
          </p:cNvCxnSpPr>
          <p:nvPr/>
        </p:nvCxnSpPr>
        <p:spPr>
          <a:xfrm flipH="1" rot="10800000">
            <a:off x="7330000" y="2122675"/>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3937" name="Google Shape;3937;p35"/>
          <p:cNvCxnSpPr>
            <a:stCxn id="3670" idx="6"/>
            <a:endCxn id="3850" idx="1"/>
          </p:cNvCxnSpPr>
          <p:nvPr/>
        </p:nvCxnSpPr>
        <p:spPr>
          <a:xfrm flipH="1" rot="10800000">
            <a:off x="7330000" y="2374375"/>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3938" name="Google Shape;3938;p35"/>
          <p:cNvCxnSpPr>
            <a:stCxn id="3670" idx="6"/>
            <a:endCxn id="3851" idx="2"/>
          </p:cNvCxnSpPr>
          <p:nvPr/>
        </p:nvCxnSpPr>
        <p:spPr>
          <a:xfrm flipH="1" rot="10800000">
            <a:off x="7330000" y="2758075"/>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3939" name="Google Shape;3939;p35"/>
          <p:cNvCxnSpPr>
            <a:stCxn id="3670" idx="6"/>
          </p:cNvCxnSpPr>
          <p:nvPr/>
        </p:nvCxnSpPr>
        <p:spPr>
          <a:xfrm flipH="1" rot="10800000">
            <a:off x="7330000" y="3181975"/>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3940" name="Google Shape;3940;p35"/>
          <p:cNvCxnSpPr>
            <a:stCxn id="3670" idx="6"/>
            <a:endCxn id="3852" idx="3"/>
          </p:cNvCxnSpPr>
          <p:nvPr/>
        </p:nvCxnSpPr>
        <p:spPr>
          <a:xfrm flipH="1" rot="10800000">
            <a:off x="7330000" y="3567475"/>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3941" name="Google Shape;3941;p35"/>
          <p:cNvCxnSpPr>
            <a:stCxn id="3854" idx="2"/>
            <a:endCxn id="3853" idx="2"/>
          </p:cNvCxnSpPr>
          <p:nvPr/>
        </p:nvCxnSpPr>
        <p:spPr>
          <a:xfrm rot="10800000">
            <a:off x="7567000" y="3840075"/>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3942" name="Google Shape;3942;p35"/>
          <p:cNvCxnSpPr>
            <a:stCxn id="3670" idx="6"/>
            <a:endCxn id="3854" idx="3"/>
          </p:cNvCxnSpPr>
          <p:nvPr/>
        </p:nvCxnSpPr>
        <p:spPr>
          <a:xfrm flipH="1" rot="10800000">
            <a:off x="7330000" y="4292275"/>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3943" name="Google Shape;3943;p35"/>
          <p:cNvCxnSpPr>
            <a:stCxn id="3670" idx="6"/>
            <a:endCxn id="3855" idx="2"/>
          </p:cNvCxnSpPr>
          <p:nvPr/>
        </p:nvCxnSpPr>
        <p:spPr>
          <a:xfrm flipH="1" rot="10800000">
            <a:off x="7330000" y="4554775"/>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3944" name="Google Shape;3944;p35"/>
          <p:cNvCxnSpPr>
            <a:stCxn id="3670" idx="6"/>
            <a:endCxn id="3849" idx="2"/>
          </p:cNvCxnSpPr>
          <p:nvPr/>
        </p:nvCxnSpPr>
        <p:spPr>
          <a:xfrm>
            <a:off x="7330000" y="4662475"/>
            <a:ext cx="237000" cy="239100"/>
          </a:xfrm>
          <a:prstGeom prst="straightConnector1">
            <a:avLst/>
          </a:prstGeom>
          <a:noFill/>
          <a:ln cap="flat" cmpd="sng" w="9525">
            <a:solidFill>
              <a:srgbClr val="000000"/>
            </a:solidFill>
            <a:prstDash val="solid"/>
            <a:round/>
            <a:headEnd len="med" w="med" type="none"/>
            <a:tailEnd len="med" w="med" type="none"/>
          </a:ln>
        </p:spPr>
      </p:cxnSp>
      <p:sp>
        <p:nvSpPr>
          <p:cNvPr id="3945" name="Google Shape;3945;p35"/>
          <p:cNvSpPr txBox="1"/>
          <p:nvPr/>
        </p:nvSpPr>
        <p:spPr>
          <a:xfrm>
            <a:off x="5814317" y="1851263"/>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946" name="Google Shape;3946;p35"/>
          <p:cNvSpPr txBox="1"/>
          <p:nvPr/>
        </p:nvSpPr>
        <p:spPr>
          <a:xfrm>
            <a:off x="5813940" y="1549800"/>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3947" name="Google Shape;3947;p35"/>
          <p:cNvSpPr txBox="1"/>
          <p:nvPr/>
        </p:nvSpPr>
        <p:spPr>
          <a:xfrm>
            <a:off x="5593524" y="2116900"/>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948" name="Google Shape;3948;p35"/>
          <p:cNvSpPr txBox="1"/>
          <p:nvPr/>
        </p:nvSpPr>
        <p:spPr>
          <a:xfrm>
            <a:off x="5546825" y="4337400"/>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3949" name="Google Shape;3949;p35"/>
          <p:cNvSpPr txBox="1"/>
          <p:nvPr/>
        </p:nvSpPr>
        <p:spPr>
          <a:xfrm>
            <a:off x="5690125" y="3894475"/>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950" name="Google Shape;3950;p35"/>
          <p:cNvSpPr txBox="1"/>
          <p:nvPr/>
        </p:nvSpPr>
        <p:spPr>
          <a:xfrm>
            <a:off x="7738750" y="15893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951" name="Google Shape;3951;p35"/>
          <p:cNvSpPr txBox="1"/>
          <p:nvPr/>
        </p:nvSpPr>
        <p:spPr>
          <a:xfrm>
            <a:off x="7762925" y="18887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952" name="Google Shape;3952;p35"/>
          <p:cNvSpPr txBox="1"/>
          <p:nvPr/>
        </p:nvSpPr>
        <p:spPr>
          <a:xfrm>
            <a:off x="7763350" y="2202663"/>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953" name="Google Shape;3953;p35"/>
          <p:cNvSpPr txBox="1"/>
          <p:nvPr/>
        </p:nvSpPr>
        <p:spPr>
          <a:xfrm>
            <a:off x="7763363" y="25166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954" name="Google Shape;3954;p35"/>
          <p:cNvSpPr txBox="1"/>
          <p:nvPr/>
        </p:nvSpPr>
        <p:spPr>
          <a:xfrm>
            <a:off x="7768313" y="29265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955" name="Google Shape;3955;p35"/>
          <p:cNvSpPr txBox="1"/>
          <p:nvPr/>
        </p:nvSpPr>
        <p:spPr>
          <a:xfrm>
            <a:off x="7753088" y="32859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956" name="Google Shape;3956;p35"/>
          <p:cNvSpPr txBox="1"/>
          <p:nvPr/>
        </p:nvSpPr>
        <p:spPr>
          <a:xfrm>
            <a:off x="7757813" y="36453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957" name="Google Shape;3957;p35"/>
          <p:cNvSpPr txBox="1"/>
          <p:nvPr/>
        </p:nvSpPr>
        <p:spPr>
          <a:xfrm>
            <a:off x="7757813" y="40048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3958" name="Google Shape;3958;p35"/>
          <p:cNvSpPr txBox="1"/>
          <p:nvPr/>
        </p:nvSpPr>
        <p:spPr>
          <a:xfrm>
            <a:off x="7757813" y="43642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3959" name="Google Shape;3959;p35"/>
          <p:cNvSpPr txBox="1"/>
          <p:nvPr/>
        </p:nvSpPr>
        <p:spPr>
          <a:xfrm>
            <a:off x="7676643" y="4723650"/>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3960" name="Google Shape;3960;p35"/>
          <p:cNvSpPr/>
          <p:nvPr/>
        </p:nvSpPr>
        <p:spPr>
          <a:xfrm>
            <a:off x="8097150" y="3767625"/>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1" name="Google Shape;3961;p35"/>
          <p:cNvCxnSpPr>
            <a:endCxn id="3654" idx="2"/>
          </p:cNvCxnSpPr>
          <p:nvPr/>
        </p:nvCxnSpPr>
        <p:spPr>
          <a:xfrm>
            <a:off x="4412950" y="1241675"/>
            <a:ext cx="2197800" cy="652500"/>
          </a:xfrm>
          <a:prstGeom prst="straightConnector1">
            <a:avLst/>
          </a:prstGeom>
          <a:noFill/>
          <a:ln cap="flat" cmpd="sng" w="9525">
            <a:solidFill>
              <a:srgbClr val="FF0000"/>
            </a:solidFill>
            <a:prstDash val="solid"/>
            <a:round/>
            <a:headEnd len="med" w="med" type="none"/>
            <a:tailEnd len="med" w="med" type="triangle"/>
          </a:ln>
        </p:spPr>
      </p:cxnSp>
      <p:cxnSp>
        <p:nvCxnSpPr>
          <p:cNvPr id="3962" name="Google Shape;3962;p35"/>
          <p:cNvCxnSpPr>
            <a:endCxn id="3656" idx="2"/>
          </p:cNvCxnSpPr>
          <p:nvPr/>
        </p:nvCxnSpPr>
        <p:spPr>
          <a:xfrm flipH="1" rot="10800000">
            <a:off x="4392250" y="2860663"/>
            <a:ext cx="2218500" cy="39600"/>
          </a:xfrm>
          <a:prstGeom prst="straightConnector1">
            <a:avLst/>
          </a:prstGeom>
          <a:noFill/>
          <a:ln cap="flat" cmpd="sng" w="9525">
            <a:solidFill>
              <a:srgbClr val="FF0000"/>
            </a:solidFill>
            <a:prstDash val="solid"/>
            <a:round/>
            <a:headEnd len="med" w="med" type="none"/>
            <a:tailEnd len="med" w="med" type="triangle"/>
          </a:ln>
        </p:spPr>
      </p:cxnSp>
      <p:cxnSp>
        <p:nvCxnSpPr>
          <p:cNvPr id="3963" name="Google Shape;3963;p35"/>
          <p:cNvCxnSpPr>
            <a:endCxn id="3659" idx="2"/>
          </p:cNvCxnSpPr>
          <p:nvPr/>
        </p:nvCxnSpPr>
        <p:spPr>
          <a:xfrm flipH="1" rot="10800000">
            <a:off x="4349050" y="3968775"/>
            <a:ext cx="2261700" cy="279300"/>
          </a:xfrm>
          <a:prstGeom prst="straightConnector1">
            <a:avLst/>
          </a:prstGeom>
          <a:noFill/>
          <a:ln cap="flat" cmpd="sng" w="9525">
            <a:solidFill>
              <a:srgbClr val="FF0000"/>
            </a:solidFill>
            <a:prstDash val="solid"/>
            <a:round/>
            <a:headEnd len="med" w="med" type="none"/>
            <a:tailEnd len="med" w="med" type="triangle"/>
          </a:ln>
        </p:spPr>
      </p:cxnSp>
      <p:cxnSp>
        <p:nvCxnSpPr>
          <p:cNvPr id="3964" name="Google Shape;3964;p35"/>
          <p:cNvCxnSpPr>
            <a:endCxn id="3853" idx="1"/>
          </p:cNvCxnSpPr>
          <p:nvPr/>
        </p:nvCxnSpPr>
        <p:spPr>
          <a:xfrm>
            <a:off x="7329983" y="2204028"/>
            <a:ext cx="264300" cy="1551600"/>
          </a:xfrm>
          <a:prstGeom prst="straightConnector1">
            <a:avLst/>
          </a:prstGeom>
          <a:noFill/>
          <a:ln cap="flat" cmpd="sng" w="9525">
            <a:solidFill>
              <a:srgbClr val="FF0000"/>
            </a:solidFill>
            <a:prstDash val="solid"/>
            <a:round/>
            <a:headEnd len="med" w="med" type="none"/>
            <a:tailEnd len="med" w="med" type="triangle"/>
          </a:ln>
        </p:spPr>
      </p:cxnSp>
      <p:cxnSp>
        <p:nvCxnSpPr>
          <p:cNvPr id="3965" name="Google Shape;3965;p35"/>
          <p:cNvCxnSpPr>
            <a:stCxn id="3665" idx="6"/>
            <a:endCxn id="3853" idx="1"/>
          </p:cNvCxnSpPr>
          <p:nvPr/>
        </p:nvCxnSpPr>
        <p:spPr>
          <a:xfrm>
            <a:off x="7330000" y="2860663"/>
            <a:ext cx="264300" cy="894900"/>
          </a:xfrm>
          <a:prstGeom prst="straightConnector1">
            <a:avLst/>
          </a:prstGeom>
          <a:noFill/>
          <a:ln cap="flat" cmpd="sng" w="9525">
            <a:solidFill>
              <a:srgbClr val="FF0000"/>
            </a:solidFill>
            <a:prstDash val="solid"/>
            <a:round/>
            <a:headEnd len="med" w="med" type="none"/>
            <a:tailEnd len="med" w="med" type="triangle"/>
          </a:ln>
        </p:spPr>
      </p:cxnSp>
      <p:cxnSp>
        <p:nvCxnSpPr>
          <p:cNvPr id="3966" name="Google Shape;3966;p35"/>
          <p:cNvCxnSpPr>
            <a:stCxn id="3668" idx="6"/>
            <a:endCxn id="3853" idx="2"/>
          </p:cNvCxnSpPr>
          <p:nvPr/>
        </p:nvCxnSpPr>
        <p:spPr>
          <a:xfrm flipH="1" rot="10800000">
            <a:off x="7330000" y="3840075"/>
            <a:ext cx="237000" cy="128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3970" name="Shape 3970"/>
        <p:cNvGrpSpPr/>
        <p:nvPr/>
      </p:nvGrpSpPr>
      <p:grpSpPr>
        <a:xfrm>
          <a:off x="0" y="0"/>
          <a:ext cx="0" cy="0"/>
          <a:chOff x="0" y="0"/>
          <a:chExt cx="0" cy="0"/>
        </a:xfrm>
      </p:grpSpPr>
      <p:sp>
        <p:nvSpPr>
          <p:cNvPr id="3971" name="Google Shape;3971;p36"/>
          <p:cNvSpPr txBox="1"/>
          <p:nvPr>
            <p:ph idx="4294967295" type="title"/>
          </p:nvPr>
        </p:nvSpPr>
        <p:spPr>
          <a:xfrm>
            <a:off x="1759725" y="140950"/>
            <a:ext cx="7116600" cy="229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So how do we choose the numbers and the calculations to make all of this work?</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Remember for our example, there are 784 activation inputs.  They are represented by a1, a2, a3... a784.  The idea is that each of the lines from a neuron from the previous layer to the next are assigned a WEIGHT number w1, w2, w3…...w784.</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Thus the weighted sum for the next layers is:</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a1*w1 + a2*w2 + a3*w3 ……………. an*wn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3972" name="Google Shape;3972;p36"/>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36"/>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36"/>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36"/>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36"/>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36"/>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36"/>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36"/>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36"/>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36"/>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2" name="Google Shape;3982;p36"/>
          <p:cNvCxnSpPr>
            <a:stCxn id="3972" idx="6"/>
          </p:cNvCxnSpPr>
          <p:nvPr/>
        </p:nvCxnSpPr>
        <p:spPr>
          <a:xfrm>
            <a:off x="1033500" y="1270700"/>
            <a:ext cx="553800" cy="1571100"/>
          </a:xfrm>
          <a:prstGeom prst="straightConnector1">
            <a:avLst/>
          </a:prstGeom>
          <a:noFill/>
          <a:ln cap="flat" cmpd="sng" w="9525">
            <a:solidFill>
              <a:srgbClr val="000000"/>
            </a:solidFill>
            <a:prstDash val="solid"/>
            <a:round/>
            <a:headEnd len="med" w="med" type="none"/>
            <a:tailEnd len="med" w="med" type="none"/>
          </a:ln>
        </p:spPr>
      </p:cxnSp>
      <p:cxnSp>
        <p:nvCxnSpPr>
          <p:cNvPr id="3983" name="Google Shape;3983;p36"/>
          <p:cNvCxnSpPr>
            <a:stCxn id="3973" idx="6"/>
            <a:endCxn id="3981"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3984" name="Google Shape;3984;p36"/>
          <p:cNvCxnSpPr>
            <a:stCxn id="3974" idx="6"/>
            <a:endCxn id="3981" idx="2"/>
          </p:cNvCxnSpPr>
          <p:nvPr/>
        </p:nvCxnSpPr>
        <p:spPr>
          <a:xfrm>
            <a:off x="1033500" y="20554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3985" name="Google Shape;3985;p36"/>
          <p:cNvCxnSpPr>
            <a:stCxn id="3975" idx="6"/>
            <a:endCxn id="3981"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3986" name="Google Shape;3986;p36"/>
          <p:cNvCxnSpPr>
            <a:stCxn id="3976" idx="6"/>
            <a:endCxn id="3981"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3987" name="Google Shape;3987;p36"/>
          <p:cNvCxnSpPr>
            <a:stCxn id="3977" idx="6"/>
            <a:endCxn id="3981"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3988" name="Google Shape;3988;p36"/>
          <p:cNvCxnSpPr>
            <a:stCxn id="3978" idx="6"/>
            <a:endCxn id="3981"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3989" name="Google Shape;3989;p36"/>
          <p:cNvCxnSpPr>
            <a:stCxn id="3979" idx="6"/>
            <a:endCxn id="3981"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3990" name="Google Shape;3990;p36"/>
          <p:cNvCxnSpPr>
            <a:stCxn id="3980" idx="6"/>
            <a:endCxn id="3981"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3991" name="Google Shape;3991;p36"/>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3992" name="Google Shape;3992;p36"/>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3993" name="Google Shape;3993;p36"/>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3994" name="Google Shape;3994;p36"/>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995" name="Google Shape;3995;p36"/>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996" name="Google Shape;3996;p36"/>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a783</a:t>
            </a:r>
            <a:endParaRPr/>
          </a:p>
        </p:txBody>
      </p:sp>
      <p:sp>
        <p:nvSpPr>
          <p:cNvPr id="3997" name="Google Shape;3997;p36"/>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a784</a:t>
            </a:r>
            <a:endParaRPr/>
          </a:p>
        </p:txBody>
      </p:sp>
      <p:sp>
        <p:nvSpPr>
          <p:cNvPr id="3998" name="Google Shape;3998;p36"/>
          <p:cNvSpPr txBox="1"/>
          <p:nvPr/>
        </p:nvSpPr>
        <p:spPr>
          <a:xfrm>
            <a:off x="1174313" y="15435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3999" name="Google Shape;3999;p36"/>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w784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003" name="Shape 4003"/>
        <p:cNvGrpSpPr/>
        <p:nvPr/>
      </p:nvGrpSpPr>
      <p:grpSpPr>
        <a:xfrm>
          <a:off x="0" y="0"/>
          <a:ext cx="0" cy="0"/>
          <a:chOff x="0" y="0"/>
          <a:chExt cx="0" cy="0"/>
        </a:xfrm>
      </p:grpSpPr>
      <p:sp>
        <p:nvSpPr>
          <p:cNvPr id="4004" name="Google Shape;4004;p37"/>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a1*w1 + a2*w2 + a3*w3 ……………. an*wn</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This sum of products can be really big or really small depending on how positive or how negative the weights are.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005" name="Google Shape;4005;p37"/>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37"/>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37"/>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37"/>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37"/>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37"/>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37"/>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37"/>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37"/>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37"/>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15" name="Google Shape;4015;p37"/>
          <p:cNvCxnSpPr>
            <a:endCxn id="4014"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4016" name="Google Shape;4016;p37"/>
          <p:cNvCxnSpPr>
            <a:stCxn id="4006" idx="6"/>
            <a:endCxn id="4014"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017" name="Google Shape;4017;p37"/>
          <p:cNvCxnSpPr>
            <a:endCxn id="4014"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4018" name="Google Shape;4018;p37"/>
          <p:cNvCxnSpPr>
            <a:stCxn id="4008" idx="6"/>
            <a:endCxn id="4014"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019" name="Google Shape;4019;p37"/>
          <p:cNvCxnSpPr>
            <a:stCxn id="4009" idx="6"/>
            <a:endCxn id="4014"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4020" name="Google Shape;4020;p37"/>
          <p:cNvCxnSpPr>
            <a:stCxn id="4010" idx="6"/>
            <a:endCxn id="4014"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021" name="Google Shape;4021;p37"/>
          <p:cNvCxnSpPr>
            <a:stCxn id="4011" idx="6"/>
            <a:endCxn id="4014"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4022" name="Google Shape;4022;p37"/>
          <p:cNvCxnSpPr>
            <a:stCxn id="4012" idx="6"/>
            <a:endCxn id="4014"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023" name="Google Shape;4023;p37"/>
          <p:cNvCxnSpPr>
            <a:stCxn id="4013" idx="6"/>
            <a:endCxn id="4014"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4024" name="Google Shape;4024;p37"/>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4025" name="Google Shape;4025;p37"/>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4026" name="Google Shape;4026;p37"/>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4027" name="Google Shape;4027;p37"/>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028" name="Google Shape;4028;p37"/>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029" name="Google Shape;4029;p37"/>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a783</a:t>
            </a:r>
            <a:endParaRPr/>
          </a:p>
        </p:txBody>
      </p:sp>
      <p:sp>
        <p:nvSpPr>
          <p:cNvPr id="4030" name="Google Shape;4030;p37"/>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a784</a:t>
            </a:r>
            <a:endParaRPr/>
          </a:p>
        </p:txBody>
      </p:sp>
      <p:sp>
        <p:nvSpPr>
          <p:cNvPr id="4031" name="Google Shape;4031;p37"/>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4032" name="Google Shape;4032;p37"/>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w784</a:t>
            </a:r>
            <a:endParaRPr/>
          </a:p>
        </p:txBody>
      </p:sp>
      <p:cxnSp>
        <p:nvCxnSpPr>
          <p:cNvPr id="4033" name="Google Shape;4033;p37"/>
          <p:cNvCxnSpPr/>
          <p:nvPr/>
        </p:nvCxnSpPr>
        <p:spPr>
          <a:xfrm flipH="1" rot="10800000">
            <a:off x="2065750" y="2720542"/>
            <a:ext cx="6645900" cy="12600"/>
          </a:xfrm>
          <a:prstGeom prst="straightConnector1">
            <a:avLst/>
          </a:prstGeom>
          <a:noFill/>
          <a:ln cap="flat" cmpd="sng" w="9525">
            <a:solidFill>
              <a:srgbClr val="000000"/>
            </a:solidFill>
            <a:prstDash val="solid"/>
            <a:round/>
            <a:headEnd len="med" w="med" type="none"/>
            <a:tailEnd len="med" w="med" type="none"/>
          </a:ln>
        </p:spPr>
      </p:cxnSp>
      <p:cxnSp>
        <p:nvCxnSpPr>
          <p:cNvPr id="4034" name="Google Shape;4034;p37"/>
          <p:cNvCxnSpPr/>
          <p:nvPr/>
        </p:nvCxnSpPr>
        <p:spPr>
          <a:xfrm>
            <a:off x="2065750" y="2447754"/>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35" name="Google Shape;4035;p37"/>
          <p:cNvCxnSpPr/>
          <p:nvPr/>
        </p:nvCxnSpPr>
        <p:spPr>
          <a:xfrm>
            <a:off x="8711650" y="24295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36" name="Google Shape;4036;p37"/>
          <p:cNvCxnSpPr/>
          <p:nvPr/>
        </p:nvCxnSpPr>
        <p:spPr>
          <a:xfrm>
            <a:off x="5222925" y="2429560"/>
            <a:ext cx="0" cy="594600"/>
          </a:xfrm>
          <a:prstGeom prst="straightConnector1">
            <a:avLst/>
          </a:prstGeom>
          <a:noFill/>
          <a:ln cap="flat" cmpd="sng" w="9525">
            <a:solidFill>
              <a:srgbClr val="000000"/>
            </a:solidFill>
            <a:prstDash val="solid"/>
            <a:round/>
            <a:headEnd len="med" w="med" type="none"/>
            <a:tailEnd len="med" w="med" type="none"/>
          </a:ln>
        </p:spPr>
      </p:cxnSp>
      <p:sp>
        <p:nvSpPr>
          <p:cNvPr id="4037" name="Google Shape;4037;p37"/>
          <p:cNvSpPr txBox="1"/>
          <p:nvPr/>
        </p:nvSpPr>
        <p:spPr>
          <a:xfrm>
            <a:off x="8586400" y="3192525"/>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038" name="Google Shape;4038;p37"/>
          <p:cNvSpPr txBox="1"/>
          <p:nvPr/>
        </p:nvSpPr>
        <p:spPr>
          <a:xfrm>
            <a:off x="5045625"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039" name="Google Shape;4039;p37"/>
          <p:cNvSpPr txBox="1"/>
          <p:nvPr/>
        </p:nvSpPr>
        <p:spPr>
          <a:xfrm>
            <a:off x="1888450"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040" name="Google Shape;4040;p37"/>
          <p:cNvCxnSpPr/>
          <p:nvPr/>
        </p:nvCxnSpPr>
        <p:spPr>
          <a:xfrm>
            <a:off x="6345600" y="24295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41" name="Google Shape;4041;p37"/>
          <p:cNvCxnSpPr/>
          <p:nvPr/>
        </p:nvCxnSpPr>
        <p:spPr>
          <a:xfrm>
            <a:off x="7489100" y="24295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42" name="Google Shape;4042;p37"/>
          <p:cNvCxnSpPr/>
          <p:nvPr/>
        </p:nvCxnSpPr>
        <p:spPr>
          <a:xfrm>
            <a:off x="4100250" y="24477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43" name="Google Shape;4043;p37"/>
          <p:cNvCxnSpPr/>
          <p:nvPr/>
        </p:nvCxnSpPr>
        <p:spPr>
          <a:xfrm>
            <a:off x="3063275" y="2447760"/>
            <a:ext cx="0" cy="594600"/>
          </a:xfrm>
          <a:prstGeom prst="straightConnector1">
            <a:avLst/>
          </a:prstGeom>
          <a:noFill/>
          <a:ln cap="flat" cmpd="sng" w="9525">
            <a:solidFill>
              <a:srgbClr val="000000"/>
            </a:solidFill>
            <a:prstDash val="solid"/>
            <a:round/>
            <a:headEnd len="med" w="med" type="none"/>
            <a:tailEnd len="med" w="med" type="none"/>
          </a:ln>
        </p:spPr>
      </p:cxnSp>
      <p:sp>
        <p:nvSpPr>
          <p:cNvPr id="4044" name="Google Shape;4044;p37"/>
          <p:cNvSpPr txBox="1"/>
          <p:nvPr/>
        </p:nvSpPr>
        <p:spPr>
          <a:xfrm>
            <a:off x="6230900"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045" name="Google Shape;4045;p37"/>
          <p:cNvSpPr txBox="1"/>
          <p:nvPr/>
        </p:nvSpPr>
        <p:spPr>
          <a:xfrm>
            <a:off x="7311800"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046" name="Google Shape;4046;p37"/>
          <p:cNvSpPr txBox="1"/>
          <p:nvPr/>
        </p:nvSpPr>
        <p:spPr>
          <a:xfrm>
            <a:off x="3875388"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047" name="Google Shape;4047;p37"/>
          <p:cNvSpPr txBox="1"/>
          <p:nvPr/>
        </p:nvSpPr>
        <p:spPr>
          <a:xfrm>
            <a:off x="2881913"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048" name="Google Shape;4048;p37"/>
          <p:cNvSpPr/>
          <p:nvPr/>
        </p:nvSpPr>
        <p:spPr>
          <a:xfrm rot="5400000">
            <a:off x="4866113" y="2254700"/>
            <a:ext cx="1836300" cy="980700"/>
          </a:xfrm>
          <a:prstGeom prst="bracePai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37"/>
          <p:cNvSpPr/>
          <p:nvPr/>
        </p:nvSpPr>
        <p:spPr>
          <a:xfrm rot="-5400000">
            <a:off x="3756400" y="-1314950"/>
            <a:ext cx="197400" cy="3933300"/>
          </a:xfrm>
          <a:prstGeom prst="leftBracket">
            <a:avLst>
              <a:gd fmla="val 8333"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50" name="Google Shape;4050;p37"/>
          <p:cNvCxnSpPr>
            <a:stCxn id="4049" idx="1"/>
          </p:cNvCxnSpPr>
          <p:nvPr/>
        </p:nvCxnSpPr>
        <p:spPr>
          <a:xfrm>
            <a:off x="3855100" y="750400"/>
            <a:ext cx="1778700" cy="1586700"/>
          </a:xfrm>
          <a:prstGeom prst="straightConnector1">
            <a:avLst/>
          </a:prstGeom>
          <a:noFill/>
          <a:ln cap="flat" cmpd="sng" w="9525">
            <a:solidFill>
              <a:srgbClr val="38761D"/>
            </a:solidFill>
            <a:prstDash val="solid"/>
            <a:round/>
            <a:headEnd len="med" w="med" type="none"/>
            <a:tailEnd len="med" w="med" type="triangle"/>
          </a:ln>
        </p:spPr>
      </p:cxnSp>
      <p:sp>
        <p:nvSpPr>
          <p:cNvPr id="4051" name="Google Shape;4051;p37"/>
          <p:cNvSpPr txBox="1"/>
          <p:nvPr/>
        </p:nvSpPr>
        <p:spPr>
          <a:xfrm>
            <a:off x="2024025" y="4027150"/>
            <a:ext cx="67920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we want though is the sum of products to be squished into a number between 0 and 1.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055" name="Shape 4055"/>
        <p:cNvGrpSpPr/>
        <p:nvPr/>
      </p:nvGrpSpPr>
      <p:grpSpPr>
        <a:xfrm>
          <a:off x="0" y="0"/>
          <a:ext cx="0" cy="0"/>
          <a:chOff x="0" y="0"/>
          <a:chExt cx="0" cy="0"/>
        </a:xfrm>
      </p:grpSpPr>
      <p:sp>
        <p:nvSpPr>
          <p:cNvPr id="4056" name="Google Shape;4056;p38"/>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a1*w1 + a2*w2 + a3*w3 ……………. an*wn</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We will then put the sum of products into a function called a step function.   Pictured below.</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057" name="Google Shape;4057;p38"/>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38"/>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38"/>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38"/>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38"/>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38"/>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38"/>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38"/>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38"/>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38"/>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7" name="Google Shape;4067;p38"/>
          <p:cNvCxnSpPr>
            <a:endCxn id="4066"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4068" name="Google Shape;4068;p38"/>
          <p:cNvCxnSpPr>
            <a:stCxn id="4058" idx="6"/>
            <a:endCxn id="4066"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069" name="Google Shape;4069;p38"/>
          <p:cNvCxnSpPr>
            <a:endCxn id="4066"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4070" name="Google Shape;4070;p38"/>
          <p:cNvCxnSpPr>
            <a:stCxn id="4060" idx="6"/>
            <a:endCxn id="4066"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071" name="Google Shape;4071;p38"/>
          <p:cNvCxnSpPr>
            <a:stCxn id="4061" idx="6"/>
            <a:endCxn id="4066"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4072" name="Google Shape;4072;p38"/>
          <p:cNvCxnSpPr>
            <a:stCxn id="4062" idx="6"/>
            <a:endCxn id="4066"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073" name="Google Shape;4073;p38"/>
          <p:cNvCxnSpPr>
            <a:stCxn id="4063" idx="6"/>
            <a:endCxn id="4066"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4074" name="Google Shape;4074;p38"/>
          <p:cNvCxnSpPr>
            <a:stCxn id="4064" idx="6"/>
            <a:endCxn id="4066"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075" name="Google Shape;4075;p38"/>
          <p:cNvCxnSpPr>
            <a:stCxn id="4065" idx="6"/>
            <a:endCxn id="4066"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4076" name="Google Shape;4076;p38"/>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4077" name="Google Shape;4077;p38"/>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4078" name="Google Shape;4078;p38"/>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4079" name="Google Shape;4079;p38"/>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080" name="Google Shape;4080;p38"/>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081" name="Google Shape;4081;p38"/>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a783</a:t>
            </a:r>
            <a:endParaRPr/>
          </a:p>
        </p:txBody>
      </p:sp>
      <p:sp>
        <p:nvSpPr>
          <p:cNvPr id="4082" name="Google Shape;4082;p38"/>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a784</a:t>
            </a:r>
            <a:endParaRPr/>
          </a:p>
        </p:txBody>
      </p:sp>
      <p:sp>
        <p:nvSpPr>
          <p:cNvPr id="4083" name="Google Shape;4083;p38"/>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4084" name="Google Shape;4084;p38"/>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w784</a:t>
            </a:r>
            <a:endParaRPr/>
          </a:p>
        </p:txBody>
      </p:sp>
      <p:cxnSp>
        <p:nvCxnSpPr>
          <p:cNvPr id="4085" name="Google Shape;4085;p38"/>
          <p:cNvCxnSpPr/>
          <p:nvPr/>
        </p:nvCxnSpPr>
        <p:spPr>
          <a:xfrm flipH="1" rot="10800000">
            <a:off x="2065750" y="2720542"/>
            <a:ext cx="6645900" cy="12600"/>
          </a:xfrm>
          <a:prstGeom prst="straightConnector1">
            <a:avLst/>
          </a:prstGeom>
          <a:noFill/>
          <a:ln cap="flat" cmpd="sng" w="9525">
            <a:solidFill>
              <a:srgbClr val="000000"/>
            </a:solidFill>
            <a:prstDash val="solid"/>
            <a:round/>
            <a:headEnd len="med" w="med" type="none"/>
            <a:tailEnd len="med" w="med" type="none"/>
          </a:ln>
        </p:spPr>
      </p:cxnSp>
      <p:cxnSp>
        <p:nvCxnSpPr>
          <p:cNvPr id="4086" name="Google Shape;4086;p38"/>
          <p:cNvCxnSpPr/>
          <p:nvPr/>
        </p:nvCxnSpPr>
        <p:spPr>
          <a:xfrm>
            <a:off x="2065750" y="2447754"/>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87" name="Google Shape;4087;p38"/>
          <p:cNvCxnSpPr/>
          <p:nvPr/>
        </p:nvCxnSpPr>
        <p:spPr>
          <a:xfrm>
            <a:off x="8711650" y="24295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88" name="Google Shape;4088;p38"/>
          <p:cNvCxnSpPr/>
          <p:nvPr/>
        </p:nvCxnSpPr>
        <p:spPr>
          <a:xfrm>
            <a:off x="5222925" y="2429560"/>
            <a:ext cx="0" cy="594600"/>
          </a:xfrm>
          <a:prstGeom prst="straightConnector1">
            <a:avLst/>
          </a:prstGeom>
          <a:noFill/>
          <a:ln cap="flat" cmpd="sng" w="9525">
            <a:solidFill>
              <a:srgbClr val="000000"/>
            </a:solidFill>
            <a:prstDash val="solid"/>
            <a:round/>
            <a:headEnd len="med" w="med" type="none"/>
            <a:tailEnd len="med" w="med" type="none"/>
          </a:ln>
        </p:spPr>
      </p:cxnSp>
      <p:sp>
        <p:nvSpPr>
          <p:cNvPr id="4089" name="Google Shape;4089;p38"/>
          <p:cNvSpPr txBox="1"/>
          <p:nvPr/>
        </p:nvSpPr>
        <p:spPr>
          <a:xfrm>
            <a:off x="8586400" y="3192525"/>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090" name="Google Shape;4090;p38"/>
          <p:cNvSpPr txBox="1"/>
          <p:nvPr/>
        </p:nvSpPr>
        <p:spPr>
          <a:xfrm>
            <a:off x="5045625"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091" name="Google Shape;4091;p38"/>
          <p:cNvSpPr txBox="1"/>
          <p:nvPr/>
        </p:nvSpPr>
        <p:spPr>
          <a:xfrm>
            <a:off x="1888450"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092" name="Google Shape;4092;p38"/>
          <p:cNvCxnSpPr/>
          <p:nvPr/>
        </p:nvCxnSpPr>
        <p:spPr>
          <a:xfrm>
            <a:off x="6345600" y="24295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93" name="Google Shape;4093;p38"/>
          <p:cNvCxnSpPr/>
          <p:nvPr/>
        </p:nvCxnSpPr>
        <p:spPr>
          <a:xfrm>
            <a:off x="7489100" y="24295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94" name="Google Shape;4094;p38"/>
          <p:cNvCxnSpPr/>
          <p:nvPr/>
        </p:nvCxnSpPr>
        <p:spPr>
          <a:xfrm>
            <a:off x="4100250" y="2447760"/>
            <a:ext cx="0" cy="594600"/>
          </a:xfrm>
          <a:prstGeom prst="straightConnector1">
            <a:avLst/>
          </a:prstGeom>
          <a:noFill/>
          <a:ln cap="flat" cmpd="sng" w="9525">
            <a:solidFill>
              <a:srgbClr val="000000"/>
            </a:solidFill>
            <a:prstDash val="solid"/>
            <a:round/>
            <a:headEnd len="med" w="med" type="none"/>
            <a:tailEnd len="med" w="med" type="none"/>
          </a:ln>
        </p:spPr>
      </p:cxnSp>
      <p:cxnSp>
        <p:nvCxnSpPr>
          <p:cNvPr id="4095" name="Google Shape;4095;p38"/>
          <p:cNvCxnSpPr/>
          <p:nvPr/>
        </p:nvCxnSpPr>
        <p:spPr>
          <a:xfrm>
            <a:off x="3063275" y="2447760"/>
            <a:ext cx="0" cy="594600"/>
          </a:xfrm>
          <a:prstGeom prst="straightConnector1">
            <a:avLst/>
          </a:prstGeom>
          <a:noFill/>
          <a:ln cap="flat" cmpd="sng" w="9525">
            <a:solidFill>
              <a:srgbClr val="000000"/>
            </a:solidFill>
            <a:prstDash val="solid"/>
            <a:round/>
            <a:headEnd len="med" w="med" type="none"/>
            <a:tailEnd len="med" w="med" type="none"/>
          </a:ln>
        </p:spPr>
      </p:cxnSp>
      <p:sp>
        <p:nvSpPr>
          <p:cNvPr id="4096" name="Google Shape;4096;p38"/>
          <p:cNvSpPr txBox="1"/>
          <p:nvPr/>
        </p:nvSpPr>
        <p:spPr>
          <a:xfrm>
            <a:off x="6230900"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097" name="Google Shape;4097;p38"/>
          <p:cNvSpPr txBox="1"/>
          <p:nvPr/>
        </p:nvSpPr>
        <p:spPr>
          <a:xfrm>
            <a:off x="7311800"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098" name="Google Shape;4098;p38"/>
          <p:cNvSpPr txBox="1"/>
          <p:nvPr/>
        </p:nvSpPr>
        <p:spPr>
          <a:xfrm>
            <a:off x="3875388"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1</a:t>
            </a:r>
            <a:endParaRPr/>
          </a:p>
        </p:txBody>
      </p:sp>
      <p:sp>
        <p:nvSpPr>
          <p:cNvPr id="4099" name="Google Shape;4099;p38"/>
          <p:cNvSpPr txBox="1"/>
          <p:nvPr/>
        </p:nvSpPr>
        <p:spPr>
          <a:xfrm>
            <a:off x="2881913" y="3212400"/>
            <a:ext cx="354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100" name="Google Shape;4100;p38"/>
          <p:cNvSpPr/>
          <p:nvPr/>
        </p:nvSpPr>
        <p:spPr>
          <a:xfrm rot="-5400000">
            <a:off x="3756400" y="-1314950"/>
            <a:ext cx="197400" cy="3933300"/>
          </a:xfrm>
          <a:prstGeom prst="leftBracket">
            <a:avLst>
              <a:gd fmla="val 8333"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1" name="Google Shape;4101;p38"/>
          <p:cNvCxnSpPr/>
          <p:nvPr/>
        </p:nvCxnSpPr>
        <p:spPr>
          <a:xfrm flipH="1" rot="10800000">
            <a:off x="2076175" y="2722950"/>
            <a:ext cx="3161100" cy="10500"/>
          </a:xfrm>
          <a:prstGeom prst="straightConnector1">
            <a:avLst/>
          </a:prstGeom>
          <a:noFill/>
          <a:ln cap="flat" cmpd="sng" w="28575">
            <a:solidFill>
              <a:srgbClr val="FF0000"/>
            </a:solidFill>
            <a:prstDash val="solid"/>
            <a:round/>
            <a:headEnd len="med" w="med" type="none"/>
            <a:tailEnd len="med" w="med" type="none"/>
          </a:ln>
        </p:spPr>
      </p:cxnSp>
      <p:cxnSp>
        <p:nvCxnSpPr>
          <p:cNvPr id="4102" name="Google Shape;4102;p38"/>
          <p:cNvCxnSpPr/>
          <p:nvPr/>
        </p:nvCxnSpPr>
        <p:spPr>
          <a:xfrm rot="10800000">
            <a:off x="5227075" y="1481550"/>
            <a:ext cx="10200" cy="1265700"/>
          </a:xfrm>
          <a:prstGeom prst="straightConnector1">
            <a:avLst/>
          </a:prstGeom>
          <a:noFill/>
          <a:ln cap="flat" cmpd="sng" w="28575">
            <a:solidFill>
              <a:srgbClr val="FF0000"/>
            </a:solidFill>
            <a:prstDash val="solid"/>
            <a:round/>
            <a:headEnd len="med" w="med" type="none"/>
            <a:tailEnd len="med" w="med" type="none"/>
          </a:ln>
        </p:spPr>
      </p:cxnSp>
      <p:cxnSp>
        <p:nvCxnSpPr>
          <p:cNvPr id="4103" name="Google Shape;4103;p38"/>
          <p:cNvCxnSpPr/>
          <p:nvPr/>
        </p:nvCxnSpPr>
        <p:spPr>
          <a:xfrm>
            <a:off x="5247825" y="1502350"/>
            <a:ext cx="3390600" cy="0"/>
          </a:xfrm>
          <a:prstGeom prst="straightConnector1">
            <a:avLst/>
          </a:prstGeom>
          <a:noFill/>
          <a:ln cap="flat" cmpd="sng" w="28575">
            <a:solidFill>
              <a:srgbClr val="0000FF"/>
            </a:solidFill>
            <a:prstDash val="solid"/>
            <a:round/>
            <a:headEnd len="med" w="med" type="none"/>
            <a:tailEnd len="med" w="med" type="none"/>
          </a:ln>
        </p:spPr>
      </p:cxnSp>
      <p:sp>
        <p:nvSpPr>
          <p:cNvPr id="4104" name="Google Shape;4104;p38"/>
          <p:cNvSpPr txBox="1"/>
          <p:nvPr/>
        </p:nvSpPr>
        <p:spPr>
          <a:xfrm>
            <a:off x="1898825" y="3766325"/>
            <a:ext cx="69693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Note that any numbers fed into the step function that is negative or highly negative are all zero.  Conversely, any numbers positive or very positive are all 1.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108" name="Shape 4108"/>
        <p:cNvGrpSpPr/>
        <p:nvPr/>
      </p:nvGrpSpPr>
      <p:grpSpPr>
        <a:xfrm>
          <a:off x="0" y="0"/>
          <a:ext cx="0" cy="0"/>
          <a:chOff x="0" y="0"/>
          <a:chExt cx="0" cy="0"/>
        </a:xfrm>
      </p:grpSpPr>
      <p:sp>
        <p:nvSpPr>
          <p:cNvPr id="4109" name="Google Shape;4109;p39"/>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So our function is now</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step( </a:t>
            </a:r>
            <a:r>
              <a:rPr lang="en" sz="1800">
                <a:solidFill>
                  <a:srgbClr val="000000"/>
                </a:solidFill>
                <a:latin typeface="Lato"/>
                <a:ea typeface="Lato"/>
                <a:cs typeface="Lato"/>
                <a:sym typeface="Lato"/>
              </a:rPr>
              <a:t>a1*w1 + a2*w2 + a3*w3 ……………. an*wn)</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B</a:t>
            </a:r>
            <a:r>
              <a:rPr lang="en" sz="1800">
                <a:solidFill>
                  <a:srgbClr val="000000"/>
                </a:solidFill>
                <a:latin typeface="Lato"/>
                <a:ea typeface="Lato"/>
                <a:cs typeface="Lato"/>
                <a:sym typeface="Lato"/>
              </a:rPr>
              <a:t>ut what if we want to offset the activation to a different  number and not have it just threshold at 0?  Perhaps you want the neuron to become active at say 10?   Then we just add 10.  We call this a bias.</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step( a1*w1 + a2*w2 + a3*w3 ……………. an*wn - bias) or</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step( a1*w1 + a2*w2 + a3*w3 ……………. an*wn - 10) in this case.</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110" name="Google Shape;4110;p39"/>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39"/>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39"/>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39"/>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39"/>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39"/>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39"/>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39"/>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39"/>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39"/>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0" name="Google Shape;4120;p39"/>
          <p:cNvCxnSpPr>
            <a:endCxn id="4119"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4121" name="Google Shape;4121;p39"/>
          <p:cNvCxnSpPr>
            <a:stCxn id="4111" idx="6"/>
            <a:endCxn id="4119"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122" name="Google Shape;4122;p39"/>
          <p:cNvCxnSpPr>
            <a:endCxn id="4119"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4123" name="Google Shape;4123;p39"/>
          <p:cNvCxnSpPr>
            <a:stCxn id="4113" idx="6"/>
            <a:endCxn id="4119"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124" name="Google Shape;4124;p39"/>
          <p:cNvCxnSpPr>
            <a:stCxn id="4114" idx="6"/>
            <a:endCxn id="4119"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4125" name="Google Shape;4125;p39"/>
          <p:cNvCxnSpPr>
            <a:stCxn id="4115" idx="6"/>
            <a:endCxn id="4119"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126" name="Google Shape;4126;p39"/>
          <p:cNvCxnSpPr>
            <a:stCxn id="4116" idx="6"/>
            <a:endCxn id="4119"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4127" name="Google Shape;4127;p39"/>
          <p:cNvCxnSpPr>
            <a:stCxn id="4117" idx="6"/>
            <a:endCxn id="4119"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128" name="Google Shape;4128;p39"/>
          <p:cNvCxnSpPr>
            <a:stCxn id="4118" idx="6"/>
            <a:endCxn id="4119"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4129" name="Google Shape;4129;p39"/>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4130" name="Google Shape;4130;p39"/>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4131" name="Google Shape;4131;p39"/>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4132" name="Google Shape;4132;p39"/>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33" name="Google Shape;4133;p39"/>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34" name="Google Shape;4134;p39"/>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a783</a:t>
            </a:r>
            <a:endParaRPr/>
          </a:p>
        </p:txBody>
      </p:sp>
      <p:sp>
        <p:nvSpPr>
          <p:cNvPr id="4135" name="Google Shape;4135;p39"/>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a784</a:t>
            </a:r>
            <a:endParaRPr/>
          </a:p>
        </p:txBody>
      </p:sp>
      <p:sp>
        <p:nvSpPr>
          <p:cNvPr id="4136" name="Google Shape;4136;p39"/>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4137" name="Google Shape;4137;p39"/>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w784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141" name="Shape 4141"/>
        <p:cNvGrpSpPr/>
        <p:nvPr/>
      </p:nvGrpSpPr>
      <p:grpSpPr>
        <a:xfrm>
          <a:off x="0" y="0"/>
          <a:ext cx="0" cy="0"/>
          <a:chOff x="0" y="0"/>
          <a:chExt cx="0" cy="0"/>
        </a:xfrm>
      </p:grpSpPr>
      <p:sp>
        <p:nvSpPr>
          <p:cNvPr id="4142" name="Google Shape;4142;p40"/>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So there you have it.  That is a connection from the first layer to a single neuron in the second layer.  If there are 16 neurons in the second layer that now becomes 784 x 16 + 16 weights and biases or knobs and dials that have to be tweaked and changed for the entire connection between the first layer and second layer to make the network work.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4143" name="Google Shape;4143;p40"/>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40"/>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0"/>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0"/>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0"/>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0"/>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0"/>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0"/>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0"/>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0"/>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3" name="Google Shape;4153;p40"/>
          <p:cNvCxnSpPr>
            <a:endCxn id="4152"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4154" name="Google Shape;4154;p40"/>
          <p:cNvCxnSpPr>
            <a:stCxn id="4144" idx="6"/>
            <a:endCxn id="4152"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155" name="Google Shape;4155;p40"/>
          <p:cNvCxnSpPr>
            <a:endCxn id="4152"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4156" name="Google Shape;4156;p40"/>
          <p:cNvCxnSpPr>
            <a:stCxn id="4146" idx="6"/>
            <a:endCxn id="4152"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157" name="Google Shape;4157;p40"/>
          <p:cNvCxnSpPr>
            <a:stCxn id="4147" idx="6"/>
            <a:endCxn id="4152"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4158" name="Google Shape;4158;p40"/>
          <p:cNvCxnSpPr>
            <a:stCxn id="4148" idx="6"/>
            <a:endCxn id="4152"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4159" name="Google Shape;4159;p40"/>
          <p:cNvCxnSpPr>
            <a:stCxn id="4149" idx="6"/>
            <a:endCxn id="4152"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4160" name="Google Shape;4160;p40"/>
          <p:cNvCxnSpPr>
            <a:stCxn id="4150" idx="6"/>
            <a:endCxn id="4152"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4161" name="Google Shape;4161;p40"/>
          <p:cNvCxnSpPr>
            <a:stCxn id="4151" idx="6"/>
            <a:endCxn id="4152"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4162" name="Google Shape;4162;p40"/>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4163" name="Google Shape;4163;p40"/>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4164" name="Google Shape;4164;p40"/>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4165" name="Google Shape;4165;p40"/>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66" name="Google Shape;4166;p40"/>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67" name="Google Shape;4167;p40"/>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a783</a:t>
            </a:r>
            <a:endParaRPr/>
          </a:p>
        </p:txBody>
      </p:sp>
      <p:sp>
        <p:nvSpPr>
          <p:cNvPr id="4168" name="Google Shape;4168;p40"/>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a784</a:t>
            </a:r>
            <a:endParaRPr/>
          </a:p>
        </p:txBody>
      </p:sp>
      <p:sp>
        <p:nvSpPr>
          <p:cNvPr id="4169" name="Google Shape;4169;p40"/>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4170" name="Google Shape;4170;p40"/>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w784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174" name="Shape 4174"/>
        <p:cNvGrpSpPr/>
        <p:nvPr/>
      </p:nvGrpSpPr>
      <p:grpSpPr>
        <a:xfrm>
          <a:off x="0" y="0"/>
          <a:ext cx="0" cy="0"/>
          <a:chOff x="0" y="0"/>
          <a:chExt cx="0" cy="0"/>
        </a:xfrm>
      </p:grpSpPr>
      <p:sp>
        <p:nvSpPr>
          <p:cNvPr id="4175" name="Google Shape;4175;p41"/>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1"/>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1"/>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4178" name="Google Shape;4178;p41"/>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4179" name="Google Shape;4179;p41"/>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1"/>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1"/>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1"/>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1"/>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1"/>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1"/>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1"/>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1"/>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1"/>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1"/>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1"/>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1"/>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1"/>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1"/>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1"/>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1"/>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1"/>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1"/>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41"/>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1"/>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1"/>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1"/>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1"/>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1"/>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1"/>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1"/>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1"/>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1"/>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1"/>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9" name="Google Shape;4209;p41"/>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4210" name="Google Shape;4210;p41"/>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4211" name="Google Shape;4211;p41"/>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4212" name="Google Shape;4212;p41"/>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4213" name="Google Shape;4213;p41"/>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4214" name="Google Shape;4214;p41"/>
          <p:cNvCxnSpPr>
            <a:endCxn id="4196"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4215" name="Google Shape;4215;p41"/>
          <p:cNvCxnSpPr>
            <a:endCxn id="4197"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4216" name="Google Shape;4216;p41"/>
          <p:cNvCxnSpPr>
            <a:endCxn id="4198"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4217" name="Google Shape;4217;p41"/>
          <p:cNvCxnSpPr>
            <a:endCxn id="4199"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4218" name="Google Shape;4218;p41"/>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4219" name="Google Shape;4219;p41"/>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4220" name="Google Shape;4220;p41"/>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4221" name="Google Shape;4221;p41"/>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4222" name="Google Shape;4222;p41"/>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4223" name="Google Shape;4223;p41"/>
          <p:cNvCxnSpPr>
            <a:endCxn id="4196"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4224" name="Google Shape;4224;p41"/>
          <p:cNvCxnSpPr>
            <a:endCxn id="4197"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4225" name="Google Shape;4225;p41"/>
          <p:cNvCxnSpPr>
            <a:endCxn id="4198"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4226" name="Google Shape;4226;p41"/>
          <p:cNvCxnSpPr>
            <a:endCxn id="4199"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4227" name="Google Shape;4227;p41"/>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4228" name="Google Shape;4228;p41"/>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4229" name="Google Shape;4229;p41"/>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4230" name="Google Shape;4230;p41"/>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4231" name="Google Shape;4231;p41"/>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4232" name="Google Shape;4232;p41"/>
          <p:cNvCxnSpPr>
            <a:endCxn id="4196"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4233" name="Google Shape;4233;p41"/>
          <p:cNvCxnSpPr>
            <a:endCxn id="4197"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4234" name="Google Shape;4234;p41"/>
          <p:cNvCxnSpPr>
            <a:endCxn id="4198"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4235" name="Google Shape;4235;p41"/>
          <p:cNvCxnSpPr>
            <a:endCxn id="4199"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4236" name="Google Shape;4236;p41"/>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4237" name="Google Shape;4237;p41"/>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4238" name="Google Shape;4238;p41"/>
          <p:cNvCxnSpPr>
            <a:endCxn id="4196"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4239" name="Google Shape;4239;p41"/>
          <p:cNvCxnSpPr>
            <a:endCxn id="4199"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4240" name="Google Shape;4240;p41"/>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4241" name="Google Shape;4241;p41"/>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4242" name="Google Shape;4242;p41"/>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4243" name="Google Shape;4243;p41"/>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4244" name="Google Shape;4244;p41"/>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4245" name="Google Shape;4245;p41"/>
          <p:cNvCxnSpPr>
            <a:endCxn id="4196"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4246" name="Google Shape;4246;p41"/>
          <p:cNvCxnSpPr>
            <a:endCxn id="4197"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4247" name="Google Shape;4247;p41"/>
          <p:cNvCxnSpPr>
            <a:endCxn id="4198"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4248" name="Google Shape;4248;p41"/>
          <p:cNvCxnSpPr>
            <a:endCxn id="4199"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4249" name="Google Shape;4249;p41"/>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4250" name="Google Shape;4250;p41"/>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4251" name="Google Shape;4251;p41"/>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4252" name="Google Shape;4252;p41"/>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4253" name="Google Shape;4253;p41"/>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4254" name="Google Shape;4254;p41"/>
          <p:cNvCxnSpPr>
            <a:endCxn id="4196"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4255" name="Google Shape;4255;p41"/>
          <p:cNvCxnSpPr>
            <a:endCxn id="4197"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4256" name="Google Shape;4256;p41"/>
          <p:cNvCxnSpPr>
            <a:endCxn id="4198"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4257" name="Google Shape;4257;p41"/>
          <p:cNvCxnSpPr>
            <a:endCxn id="4199"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4258" name="Google Shape;4258;p41"/>
          <p:cNvCxnSpPr>
            <a:stCxn id="4186"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4259" name="Google Shape;4259;p41"/>
          <p:cNvCxnSpPr>
            <a:stCxn id="4186"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4260" name="Google Shape;4260;p41"/>
          <p:cNvCxnSpPr>
            <a:stCxn id="4186"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4261" name="Google Shape;4261;p41"/>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4262" name="Google Shape;4262;p41"/>
          <p:cNvCxnSpPr>
            <a:stCxn id="4186"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4263" name="Google Shape;4263;p41"/>
          <p:cNvCxnSpPr>
            <a:stCxn id="4186" idx="6"/>
            <a:endCxn id="4196"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4264" name="Google Shape;4264;p41"/>
          <p:cNvCxnSpPr>
            <a:stCxn id="4186" idx="6"/>
            <a:endCxn id="4197"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4265" name="Google Shape;4265;p41"/>
          <p:cNvCxnSpPr>
            <a:endCxn id="4198"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4266" name="Google Shape;4266;p41"/>
          <p:cNvCxnSpPr>
            <a:endCxn id="4199"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4267" name="Google Shape;4267;p41"/>
          <p:cNvCxnSpPr>
            <a:stCxn id="4187"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4268" name="Google Shape;4268;p41"/>
          <p:cNvCxnSpPr>
            <a:stCxn id="4187"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4269" name="Google Shape;4269;p41"/>
          <p:cNvCxnSpPr>
            <a:stCxn id="4187"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4270" name="Google Shape;4270;p41"/>
          <p:cNvCxnSpPr>
            <a:stCxn id="4187"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4271" name="Google Shape;4271;p41"/>
          <p:cNvCxnSpPr>
            <a:stCxn id="4187" idx="6"/>
            <a:endCxn id="4195"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4272" name="Google Shape;4272;p41"/>
          <p:cNvCxnSpPr>
            <a:stCxn id="4187" idx="6"/>
            <a:endCxn id="4196"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4273" name="Google Shape;4273;p41"/>
          <p:cNvCxnSpPr>
            <a:stCxn id="4187" idx="6"/>
            <a:endCxn id="4197"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4274" name="Google Shape;4274;p41"/>
          <p:cNvCxnSpPr>
            <a:stCxn id="4187" idx="6"/>
            <a:endCxn id="4198"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4275" name="Google Shape;4275;p41"/>
          <p:cNvCxnSpPr>
            <a:stCxn id="4187" idx="6"/>
            <a:endCxn id="4199"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4276" name="Google Shape;4276;p41"/>
          <p:cNvCxnSpPr>
            <a:stCxn id="4188"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4277" name="Google Shape;4277;p41"/>
          <p:cNvCxnSpPr>
            <a:stCxn id="4188"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4278" name="Google Shape;4278;p41"/>
          <p:cNvCxnSpPr>
            <a:stCxn id="4188"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4279" name="Google Shape;4279;p41"/>
          <p:cNvCxnSpPr>
            <a:stCxn id="4188"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4280" name="Google Shape;4280;p41"/>
          <p:cNvCxnSpPr>
            <a:stCxn id="4188"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4281" name="Google Shape;4281;p41"/>
          <p:cNvCxnSpPr>
            <a:stCxn id="4188" idx="6"/>
            <a:endCxn id="4196"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4282" name="Google Shape;4282;p41"/>
          <p:cNvCxnSpPr>
            <a:stCxn id="4188" idx="6"/>
            <a:endCxn id="4197"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4283" name="Google Shape;4283;p41"/>
          <p:cNvCxnSpPr>
            <a:stCxn id="4188" idx="6"/>
            <a:endCxn id="4198"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4284" name="Google Shape;4284;p41"/>
          <p:cNvCxnSpPr>
            <a:stCxn id="4188" idx="6"/>
            <a:endCxn id="4199"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4285" name="Google Shape;4285;p41"/>
          <p:cNvCxnSpPr>
            <a:stCxn id="4189"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4286" name="Google Shape;4286;p41"/>
          <p:cNvCxnSpPr>
            <a:stCxn id="4189"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4287" name="Google Shape;4287;p41"/>
          <p:cNvCxnSpPr>
            <a:stCxn id="4189"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4288" name="Google Shape;4288;p41"/>
          <p:cNvCxnSpPr>
            <a:stCxn id="4189"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4289" name="Google Shape;4289;p41"/>
          <p:cNvCxnSpPr>
            <a:stCxn id="4189"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4290" name="Google Shape;4290;p41"/>
          <p:cNvCxnSpPr>
            <a:stCxn id="4189" idx="6"/>
            <a:endCxn id="4196"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4291" name="Google Shape;4291;p41"/>
          <p:cNvCxnSpPr>
            <a:stCxn id="4189" idx="6"/>
            <a:endCxn id="4197"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4292" name="Google Shape;4292;p41"/>
          <p:cNvCxnSpPr>
            <a:stCxn id="4189" idx="6"/>
            <a:endCxn id="4198"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4293" name="Google Shape;4293;p41"/>
          <p:cNvCxnSpPr>
            <a:stCxn id="4189" idx="6"/>
            <a:endCxn id="4199"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4294" name="Google Shape;4294;p41"/>
          <p:cNvCxnSpPr>
            <a:stCxn id="4180"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4295" name="Google Shape;4295;p41"/>
          <p:cNvCxnSpPr>
            <a:stCxn id="4180"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4296" name="Google Shape;4296;p41"/>
          <p:cNvCxnSpPr>
            <a:stCxn id="4180"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4297" name="Google Shape;4297;p41"/>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4298" name="Google Shape;4298;p41"/>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4299" name="Google Shape;4299;p41"/>
          <p:cNvCxnSpPr>
            <a:stCxn id="4180" idx="6"/>
            <a:endCxn id="4196"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4300" name="Google Shape;4300;p41"/>
          <p:cNvCxnSpPr>
            <a:stCxn id="4180" idx="6"/>
            <a:endCxn id="4197"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4301" name="Google Shape;4301;p41"/>
          <p:cNvCxnSpPr>
            <a:stCxn id="4180" idx="6"/>
            <a:endCxn id="4198"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4302" name="Google Shape;4302;p41"/>
          <p:cNvCxnSpPr>
            <a:stCxn id="4180" idx="6"/>
            <a:endCxn id="4199"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4303" name="Google Shape;4303;p41"/>
          <p:cNvCxnSpPr>
            <a:endCxn id="4201"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4304" name="Google Shape;4304;p41"/>
          <p:cNvCxnSpPr>
            <a:endCxn id="4200"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4305" name="Google Shape;4305;p41"/>
          <p:cNvCxnSpPr>
            <a:endCxn id="4202"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4306" name="Google Shape;4306;p41"/>
          <p:cNvCxnSpPr>
            <a:endCxn id="4203"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4307" name="Google Shape;4307;p41"/>
          <p:cNvCxnSpPr>
            <a:endCxn id="4204"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4308" name="Google Shape;4308;p41"/>
          <p:cNvCxnSpPr>
            <a:endCxn id="4205"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4309" name="Google Shape;4309;p41"/>
          <p:cNvCxnSpPr>
            <a:endCxn id="4206"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4310" name="Google Shape;4310;p41"/>
          <p:cNvCxnSpPr>
            <a:endCxn id="4207"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4311" name="Google Shape;4311;p41"/>
          <p:cNvCxnSpPr>
            <a:endCxn id="4208"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4312" name="Google Shape;4312;p41"/>
          <p:cNvCxnSpPr>
            <a:endCxn id="4201"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4313" name="Google Shape;4313;p41"/>
          <p:cNvCxnSpPr>
            <a:endCxn id="4200"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4314" name="Google Shape;4314;p41"/>
          <p:cNvCxnSpPr>
            <a:endCxn id="4202"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4315" name="Google Shape;4315;p41"/>
          <p:cNvCxnSpPr>
            <a:endCxn id="4203"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4316" name="Google Shape;4316;p41"/>
          <p:cNvCxnSpPr>
            <a:endCxn id="4204"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4317" name="Google Shape;4317;p41"/>
          <p:cNvCxnSpPr>
            <a:endCxn id="4205"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4318" name="Google Shape;4318;p41"/>
          <p:cNvCxnSpPr>
            <a:endCxn id="4206"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4319" name="Google Shape;4319;p41"/>
          <p:cNvCxnSpPr>
            <a:endCxn id="4206"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4320" name="Google Shape;4320;p41"/>
          <p:cNvCxnSpPr>
            <a:endCxn id="4207"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4321" name="Google Shape;4321;p41"/>
          <p:cNvCxnSpPr>
            <a:endCxn id="4208"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4322" name="Google Shape;4322;p41"/>
          <p:cNvCxnSpPr>
            <a:endCxn id="4201"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4323" name="Google Shape;4323;p41"/>
          <p:cNvCxnSpPr>
            <a:endCxn id="4200"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4324" name="Google Shape;4324;p41"/>
          <p:cNvCxnSpPr>
            <a:endCxn id="4202"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4325" name="Google Shape;4325;p41"/>
          <p:cNvCxnSpPr>
            <a:endCxn id="4203"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4326" name="Google Shape;4326;p41"/>
          <p:cNvCxnSpPr>
            <a:endCxn id="4204"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4327" name="Google Shape;4327;p41"/>
          <p:cNvCxnSpPr>
            <a:endCxn id="4205"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4328" name="Google Shape;4328;p41"/>
          <p:cNvCxnSpPr>
            <a:endCxn id="4206"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4329" name="Google Shape;4329;p41"/>
          <p:cNvCxnSpPr>
            <a:endCxn id="4207"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4330" name="Google Shape;4330;p41"/>
          <p:cNvCxnSpPr>
            <a:endCxn id="4208"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4331" name="Google Shape;4331;p41"/>
          <p:cNvCxnSpPr>
            <a:endCxn id="4201"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4332" name="Google Shape;4332;p41"/>
          <p:cNvCxnSpPr>
            <a:endCxn id="4200"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4333" name="Google Shape;4333;p41"/>
          <p:cNvCxnSpPr>
            <a:endCxn id="4202"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4334" name="Google Shape;4334;p41"/>
          <p:cNvCxnSpPr>
            <a:endCxn id="4203"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4335" name="Google Shape;4335;p41"/>
          <p:cNvCxnSpPr>
            <a:endCxn id="4204"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4336" name="Google Shape;4336;p41"/>
          <p:cNvCxnSpPr>
            <a:endCxn id="4205"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4337" name="Google Shape;4337;p41"/>
          <p:cNvCxnSpPr>
            <a:endCxn id="4206"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4338" name="Google Shape;4338;p41"/>
          <p:cNvCxnSpPr>
            <a:endCxn id="4207"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4339" name="Google Shape;4339;p41"/>
          <p:cNvCxnSpPr>
            <a:endCxn id="4208"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4340" name="Google Shape;4340;p41"/>
          <p:cNvCxnSpPr>
            <a:endCxn id="4201"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4341" name="Google Shape;4341;p41"/>
          <p:cNvCxnSpPr>
            <a:endCxn id="4200"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4342" name="Google Shape;4342;p41"/>
          <p:cNvCxnSpPr>
            <a:stCxn id="4195" idx="6"/>
            <a:endCxn id="4202"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343" name="Google Shape;4343;p41"/>
          <p:cNvCxnSpPr>
            <a:endCxn id="4203"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4344" name="Google Shape;4344;p41"/>
          <p:cNvCxnSpPr>
            <a:endCxn id="4204"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4345" name="Google Shape;4345;p41"/>
          <p:cNvCxnSpPr>
            <a:endCxn id="4205"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4346" name="Google Shape;4346;p41"/>
          <p:cNvCxnSpPr>
            <a:endCxn id="4206"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4347" name="Google Shape;4347;p41"/>
          <p:cNvCxnSpPr>
            <a:endCxn id="4207"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4348" name="Google Shape;4348;p41"/>
          <p:cNvCxnSpPr>
            <a:endCxn id="4208"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4349" name="Google Shape;4349;p41"/>
          <p:cNvCxnSpPr>
            <a:stCxn id="4196" idx="6"/>
            <a:endCxn id="4201"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4350" name="Google Shape;4350;p41"/>
          <p:cNvCxnSpPr>
            <a:stCxn id="4196" idx="6"/>
            <a:endCxn id="4200"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4351" name="Google Shape;4351;p41"/>
          <p:cNvCxnSpPr>
            <a:stCxn id="4196" idx="6"/>
            <a:endCxn id="4202"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352" name="Google Shape;4352;p41"/>
          <p:cNvCxnSpPr>
            <a:stCxn id="4196" idx="6"/>
            <a:endCxn id="4203"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4353" name="Google Shape;4353;p41"/>
          <p:cNvCxnSpPr>
            <a:stCxn id="4196" idx="6"/>
            <a:endCxn id="4204"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4354" name="Google Shape;4354;p41"/>
          <p:cNvCxnSpPr>
            <a:stCxn id="4196" idx="6"/>
            <a:endCxn id="4205"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355" name="Google Shape;4355;p41"/>
          <p:cNvCxnSpPr>
            <a:stCxn id="4196" idx="6"/>
            <a:endCxn id="4206"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356" name="Google Shape;4356;p41"/>
          <p:cNvCxnSpPr>
            <a:stCxn id="4196" idx="6"/>
            <a:endCxn id="4207"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357" name="Google Shape;4357;p41"/>
          <p:cNvCxnSpPr>
            <a:stCxn id="4196" idx="6"/>
            <a:endCxn id="4208"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4358" name="Google Shape;4358;p41"/>
          <p:cNvCxnSpPr>
            <a:stCxn id="4197" idx="6"/>
            <a:endCxn id="4201"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4359" name="Google Shape;4359;p41"/>
          <p:cNvCxnSpPr>
            <a:stCxn id="4197" idx="6"/>
            <a:endCxn id="4200"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4360" name="Google Shape;4360;p41"/>
          <p:cNvCxnSpPr>
            <a:stCxn id="4197" idx="6"/>
            <a:endCxn id="4202"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361" name="Google Shape;4361;p41"/>
          <p:cNvCxnSpPr>
            <a:stCxn id="4197" idx="6"/>
            <a:endCxn id="4203"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362" name="Google Shape;4362;p41"/>
          <p:cNvCxnSpPr>
            <a:stCxn id="4197" idx="6"/>
            <a:endCxn id="4204"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4363" name="Google Shape;4363;p41"/>
          <p:cNvCxnSpPr>
            <a:stCxn id="4197" idx="6"/>
            <a:endCxn id="4205"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364" name="Google Shape;4364;p41"/>
          <p:cNvCxnSpPr>
            <a:stCxn id="4197" idx="6"/>
            <a:endCxn id="4206"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365" name="Google Shape;4365;p41"/>
          <p:cNvCxnSpPr>
            <a:stCxn id="4197" idx="6"/>
            <a:endCxn id="4207"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4366" name="Google Shape;4366;p41"/>
          <p:cNvCxnSpPr>
            <a:stCxn id="4197" idx="6"/>
            <a:endCxn id="4208"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4367" name="Google Shape;4367;p41"/>
          <p:cNvCxnSpPr>
            <a:stCxn id="4198" idx="6"/>
            <a:endCxn id="4201"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4368" name="Google Shape;4368;p41"/>
          <p:cNvCxnSpPr>
            <a:stCxn id="4198" idx="6"/>
            <a:endCxn id="4200"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4369" name="Google Shape;4369;p41"/>
          <p:cNvCxnSpPr>
            <a:stCxn id="4198" idx="6"/>
            <a:endCxn id="4202"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4370" name="Google Shape;4370;p41"/>
          <p:cNvCxnSpPr>
            <a:stCxn id="4198" idx="6"/>
            <a:endCxn id="4203"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371" name="Google Shape;4371;p41"/>
          <p:cNvCxnSpPr>
            <a:stCxn id="4198" idx="6"/>
            <a:endCxn id="4204"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372" name="Google Shape;4372;p41"/>
          <p:cNvCxnSpPr>
            <a:stCxn id="4198" idx="6"/>
            <a:endCxn id="4205"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373" name="Google Shape;4373;p41"/>
          <p:cNvCxnSpPr>
            <a:stCxn id="4198" idx="6"/>
            <a:endCxn id="4206"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374" name="Google Shape;4374;p41"/>
          <p:cNvCxnSpPr>
            <a:stCxn id="4198" idx="6"/>
            <a:endCxn id="4207"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375" name="Google Shape;4375;p41"/>
          <p:cNvCxnSpPr>
            <a:stCxn id="4198" idx="6"/>
            <a:endCxn id="4208"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376" name="Google Shape;4376;p41"/>
          <p:cNvCxnSpPr>
            <a:stCxn id="4199" idx="6"/>
            <a:endCxn id="4201"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4377" name="Google Shape;4377;p41"/>
          <p:cNvCxnSpPr>
            <a:stCxn id="4199" idx="6"/>
            <a:endCxn id="4200"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4378" name="Google Shape;4378;p41"/>
          <p:cNvCxnSpPr>
            <a:stCxn id="4199" idx="6"/>
            <a:endCxn id="4202"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4379" name="Google Shape;4379;p41"/>
          <p:cNvCxnSpPr>
            <a:stCxn id="4199" idx="6"/>
            <a:endCxn id="4203"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4380" name="Google Shape;4380;p41"/>
          <p:cNvCxnSpPr>
            <a:stCxn id="4199" idx="6"/>
            <a:endCxn id="4204"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381" name="Google Shape;4381;p41"/>
          <p:cNvCxnSpPr>
            <a:stCxn id="4199" idx="6"/>
            <a:endCxn id="4205"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4382" name="Google Shape;4382;p41"/>
          <p:cNvCxnSpPr>
            <a:stCxn id="4199" idx="6"/>
            <a:endCxn id="4206"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383" name="Google Shape;4383;p41"/>
          <p:cNvCxnSpPr>
            <a:stCxn id="4199" idx="6"/>
            <a:endCxn id="4207"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384" name="Google Shape;4384;p41"/>
          <p:cNvCxnSpPr>
            <a:stCxn id="4199" idx="6"/>
            <a:endCxn id="4208"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4385" name="Google Shape;4385;p41"/>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1"/>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1"/>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1"/>
          <p:cNvSpPr/>
          <p:nvPr/>
        </p:nvSpPr>
        <p:spPr>
          <a:xfrm>
            <a:off x="4986375" y="23914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1"/>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1"/>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1"/>
          <p:cNvSpPr/>
          <p:nvPr/>
        </p:nvSpPr>
        <p:spPr>
          <a:xfrm>
            <a:off x="4986375" y="3772788"/>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1"/>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1"/>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4" name="Google Shape;4394;p41"/>
          <p:cNvCxnSpPr>
            <a:stCxn id="4201" idx="6"/>
            <a:endCxn id="4385"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4395" name="Google Shape;4395;p41"/>
          <p:cNvCxnSpPr>
            <a:stCxn id="4201" idx="6"/>
            <a:endCxn id="4386"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4396" name="Google Shape;4396;p41"/>
          <p:cNvCxnSpPr>
            <a:stCxn id="4201" idx="6"/>
            <a:endCxn id="4388"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4397" name="Google Shape;4397;p41"/>
          <p:cNvCxnSpPr>
            <a:stCxn id="4201" idx="6"/>
            <a:endCxn id="4389"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4398" name="Google Shape;4398;p41"/>
          <p:cNvCxnSpPr>
            <a:stCxn id="4201"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4399" name="Google Shape;4399;p41"/>
          <p:cNvCxnSpPr>
            <a:stCxn id="4201" idx="6"/>
            <a:endCxn id="4390"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4400" name="Google Shape;4400;p41"/>
          <p:cNvCxnSpPr>
            <a:stCxn id="4201" idx="6"/>
            <a:endCxn id="4391"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4401" name="Google Shape;4401;p41"/>
          <p:cNvCxnSpPr>
            <a:stCxn id="4201" idx="6"/>
            <a:endCxn id="4392"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4402" name="Google Shape;4402;p41"/>
          <p:cNvCxnSpPr>
            <a:stCxn id="4201" idx="6"/>
            <a:endCxn id="4393"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4403" name="Google Shape;4403;p41"/>
          <p:cNvCxnSpPr>
            <a:stCxn id="4201" idx="6"/>
            <a:endCxn id="4387"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4404" name="Google Shape;4404;p41"/>
          <p:cNvCxnSpPr>
            <a:stCxn id="4200" idx="6"/>
            <a:endCxn id="4385"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4405" name="Google Shape;4405;p41"/>
          <p:cNvCxnSpPr>
            <a:stCxn id="4200" idx="6"/>
            <a:endCxn id="4386"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4406" name="Google Shape;4406;p41"/>
          <p:cNvCxnSpPr>
            <a:stCxn id="4200" idx="6"/>
            <a:endCxn id="4388"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4407" name="Google Shape;4407;p41"/>
          <p:cNvCxnSpPr>
            <a:endCxn id="4389"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4408" name="Google Shape;4408;p41"/>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4409" name="Google Shape;4409;p41"/>
          <p:cNvCxnSpPr>
            <a:stCxn id="4200" idx="6"/>
            <a:endCxn id="4390"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4410" name="Google Shape;4410;p41"/>
          <p:cNvCxnSpPr>
            <a:stCxn id="4200" idx="6"/>
            <a:endCxn id="4391"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4411" name="Google Shape;4411;p41"/>
          <p:cNvCxnSpPr>
            <a:stCxn id="4201" idx="5"/>
            <a:endCxn id="4392"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4412" name="Google Shape;4412;p41"/>
          <p:cNvCxnSpPr>
            <a:endCxn id="4393"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4413" name="Google Shape;4413;p41"/>
          <p:cNvCxnSpPr>
            <a:stCxn id="4200" idx="6"/>
            <a:endCxn id="4387"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4414" name="Google Shape;4414;p41"/>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15" name="Google Shape;4415;p41"/>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4416" name="Google Shape;4416;p41"/>
          <p:cNvCxnSpPr>
            <a:stCxn id="4202" idx="6"/>
            <a:endCxn id="4385"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4417" name="Google Shape;4417;p41"/>
          <p:cNvCxnSpPr>
            <a:stCxn id="4202" idx="6"/>
            <a:endCxn id="4386"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4418" name="Google Shape;4418;p41"/>
          <p:cNvCxnSpPr>
            <a:stCxn id="4202" idx="6"/>
            <a:endCxn id="4388"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4419" name="Google Shape;4419;p41"/>
          <p:cNvCxnSpPr>
            <a:stCxn id="4202" idx="6"/>
            <a:endCxn id="4389"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4420" name="Google Shape;4420;p41"/>
          <p:cNvCxnSpPr>
            <a:stCxn id="4202"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4421" name="Google Shape;4421;p41"/>
          <p:cNvCxnSpPr>
            <a:stCxn id="4203" idx="6"/>
            <a:endCxn id="4385"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4422" name="Google Shape;4422;p41"/>
          <p:cNvCxnSpPr>
            <a:stCxn id="4203" idx="6"/>
            <a:endCxn id="4386"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4423" name="Google Shape;4423;p41"/>
          <p:cNvCxnSpPr>
            <a:stCxn id="4203" idx="6"/>
            <a:endCxn id="4388"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4424" name="Google Shape;4424;p41"/>
          <p:cNvCxnSpPr>
            <a:stCxn id="4203" idx="6"/>
            <a:endCxn id="4389"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4425" name="Google Shape;4425;p41"/>
          <p:cNvCxnSpPr>
            <a:stCxn id="4203"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4426" name="Google Shape;4426;p41"/>
          <p:cNvCxnSpPr>
            <a:stCxn id="4203" idx="6"/>
            <a:endCxn id="4390"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4427" name="Google Shape;4427;p41"/>
          <p:cNvCxnSpPr>
            <a:stCxn id="4203" idx="6"/>
            <a:endCxn id="4391"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4428" name="Google Shape;4428;p41"/>
          <p:cNvCxnSpPr>
            <a:endCxn id="4392"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4429" name="Google Shape;4429;p41"/>
          <p:cNvCxnSpPr>
            <a:stCxn id="4203" idx="6"/>
            <a:endCxn id="4393"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4430" name="Google Shape;4430;p41"/>
          <p:cNvCxnSpPr>
            <a:endCxn id="4387"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4431" name="Google Shape;4431;p41"/>
          <p:cNvCxnSpPr>
            <a:stCxn id="4204" idx="6"/>
            <a:endCxn id="4385"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4432" name="Google Shape;4432;p41"/>
          <p:cNvCxnSpPr>
            <a:stCxn id="4204" idx="6"/>
            <a:endCxn id="4386"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4433" name="Google Shape;4433;p41"/>
          <p:cNvCxnSpPr>
            <a:stCxn id="4204" idx="6"/>
            <a:endCxn id="4389"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4434" name="Google Shape;4434;p41"/>
          <p:cNvCxnSpPr>
            <a:stCxn id="4204" idx="6"/>
            <a:endCxn id="4204"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4435" name="Google Shape;4435;p41"/>
          <p:cNvCxnSpPr>
            <a:stCxn id="4204"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4436" name="Google Shape;4436;p41"/>
          <p:cNvCxnSpPr>
            <a:stCxn id="4204" idx="6"/>
            <a:endCxn id="4390"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4437" name="Google Shape;4437;p41"/>
          <p:cNvCxnSpPr>
            <a:stCxn id="4204" idx="6"/>
            <a:endCxn id="4391"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4438" name="Google Shape;4438;p41"/>
          <p:cNvCxnSpPr>
            <a:stCxn id="4204" idx="6"/>
            <a:endCxn id="4392"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4439" name="Google Shape;4439;p41"/>
          <p:cNvCxnSpPr>
            <a:stCxn id="4204" idx="6"/>
            <a:endCxn id="4393"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4440" name="Google Shape;4440;p41"/>
          <p:cNvCxnSpPr>
            <a:stCxn id="4204" idx="6"/>
            <a:endCxn id="4387"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4441" name="Google Shape;4441;p41"/>
          <p:cNvCxnSpPr>
            <a:stCxn id="4205" idx="6"/>
            <a:endCxn id="4385"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4442" name="Google Shape;4442;p41"/>
          <p:cNvCxnSpPr>
            <a:stCxn id="4205" idx="6"/>
            <a:endCxn id="4386"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4443" name="Google Shape;4443;p41"/>
          <p:cNvCxnSpPr>
            <a:stCxn id="4205" idx="6"/>
            <a:endCxn id="4388"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4444" name="Google Shape;4444;p41"/>
          <p:cNvCxnSpPr>
            <a:stCxn id="4205" idx="6"/>
            <a:endCxn id="4389"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4445" name="Google Shape;4445;p41"/>
          <p:cNvCxnSpPr>
            <a:stCxn id="4205"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4446" name="Google Shape;4446;p41"/>
          <p:cNvCxnSpPr>
            <a:stCxn id="4205" idx="6"/>
            <a:endCxn id="4390"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4447" name="Google Shape;4447;p41"/>
          <p:cNvCxnSpPr>
            <a:stCxn id="4205" idx="6"/>
            <a:endCxn id="4391"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4448" name="Google Shape;4448;p41"/>
          <p:cNvCxnSpPr>
            <a:stCxn id="4205" idx="6"/>
            <a:endCxn id="4392"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4449" name="Google Shape;4449;p41"/>
          <p:cNvCxnSpPr>
            <a:stCxn id="4205" idx="6"/>
            <a:endCxn id="4393"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4450" name="Google Shape;4450;p41"/>
          <p:cNvCxnSpPr>
            <a:stCxn id="4205" idx="6"/>
            <a:endCxn id="4387"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4451" name="Google Shape;4451;p41"/>
          <p:cNvCxnSpPr>
            <a:stCxn id="4206" idx="6"/>
            <a:endCxn id="4385"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4452" name="Google Shape;4452;p41"/>
          <p:cNvCxnSpPr>
            <a:stCxn id="4206" idx="6"/>
            <a:endCxn id="4386"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4453" name="Google Shape;4453;p41"/>
          <p:cNvCxnSpPr>
            <a:stCxn id="4206" idx="6"/>
            <a:endCxn id="4388"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4454" name="Google Shape;4454;p41"/>
          <p:cNvCxnSpPr>
            <a:stCxn id="4206" idx="6"/>
            <a:endCxn id="4389"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4455" name="Google Shape;4455;p41"/>
          <p:cNvCxnSpPr>
            <a:stCxn id="4206"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4456" name="Google Shape;4456;p41"/>
          <p:cNvCxnSpPr>
            <a:stCxn id="4206" idx="6"/>
            <a:endCxn id="4390"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4457" name="Google Shape;4457;p41"/>
          <p:cNvCxnSpPr>
            <a:stCxn id="4206" idx="6"/>
            <a:endCxn id="4391"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4458" name="Google Shape;4458;p41"/>
          <p:cNvCxnSpPr>
            <a:stCxn id="4206" idx="6"/>
            <a:endCxn id="4392"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4459" name="Google Shape;4459;p41"/>
          <p:cNvCxnSpPr>
            <a:stCxn id="4206" idx="6"/>
            <a:endCxn id="4393"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4460" name="Google Shape;4460;p41"/>
          <p:cNvCxnSpPr>
            <a:stCxn id="4206" idx="6"/>
            <a:endCxn id="4387"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4461" name="Google Shape;4461;p41"/>
          <p:cNvCxnSpPr>
            <a:stCxn id="4207" idx="6"/>
            <a:endCxn id="4385"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4462" name="Google Shape;4462;p41"/>
          <p:cNvCxnSpPr>
            <a:stCxn id="4207" idx="6"/>
            <a:endCxn id="4386"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4463" name="Google Shape;4463;p41"/>
          <p:cNvCxnSpPr>
            <a:stCxn id="4207" idx="6"/>
            <a:endCxn id="4388"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4464" name="Google Shape;4464;p41"/>
          <p:cNvCxnSpPr>
            <a:stCxn id="4207" idx="6"/>
            <a:endCxn id="4389"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4465" name="Google Shape;4465;p41"/>
          <p:cNvCxnSpPr>
            <a:stCxn id="4207"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4466" name="Google Shape;4466;p41"/>
          <p:cNvCxnSpPr>
            <a:stCxn id="4207" idx="6"/>
            <a:endCxn id="4390"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4467" name="Google Shape;4467;p41"/>
          <p:cNvCxnSpPr>
            <a:stCxn id="4207" idx="6"/>
            <a:endCxn id="4391"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4468" name="Google Shape;4468;p41"/>
          <p:cNvCxnSpPr>
            <a:stCxn id="4207" idx="6"/>
            <a:endCxn id="4392"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4469" name="Google Shape;4469;p41"/>
          <p:cNvCxnSpPr>
            <a:stCxn id="4207" idx="6"/>
            <a:endCxn id="4393"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4470" name="Google Shape;4470;p41"/>
          <p:cNvCxnSpPr>
            <a:stCxn id="4207" idx="6"/>
            <a:endCxn id="4387"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4471" name="Google Shape;4471;p41"/>
          <p:cNvCxnSpPr>
            <a:stCxn id="4208" idx="6"/>
            <a:endCxn id="4385"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4472" name="Google Shape;4472;p41"/>
          <p:cNvCxnSpPr>
            <a:stCxn id="4208" idx="6"/>
            <a:endCxn id="4386"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4473" name="Google Shape;4473;p41"/>
          <p:cNvCxnSpPr>
            <a:stCxn id="4208" idx="6"/>
            <a:endCxn id="4388"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4474" name="Google Shape;4474;p41"/>
          <p:cNvCxnSpPr>
            <a:stCxn id="4208" idx="6"/>
            <a:endCxn id="4389"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4475" name="Google Shape;4475;p41"/>
          <p:cNvCxnSpPr>
            <a:stCxn id="4208"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4476" name="Google Shape;4476;p41"/>
          <p:cNvCxnSpPr>
            <a:stCxn id="4208" idx="6"/>
            <a:endCxn id="4390"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4477" name="Google Shape;4477;p41"/>
          <p:cNvCxnSpPr>
            <a:stCxn id="4392" idx="2"/>
            <a:endCxn id="4391"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4478" name="Google Shape;4478;p41"/>
          <p:cNvCxnSpPr>
            <a:stCxn id="4208" idx="6"/>
            <a:endCxn id="4392"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4479" name="Google Shape;4479;p41"/>
          <p:cNvCxnSpPr>
            <a:stCxn id="4208" idx="6"/>
            <a:endCxn id="4393"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4480" name="Google Shape;4480;p41"/>
          <p:cNvCxnSpPr>
            <a:stCxn id="4208" idx="6"/>
            <a:endCxn id="4387"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4481" name="Google Shape;4481;p41"/>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482" name="Google Shape;4482;p41"/>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4483" name="Google Shape;4483;p41"/>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484" name="Google Shape;4484;p41"/>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4485" name="Google Shape;4485;p41"/>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486" name="Google Shape;4486;p41"/>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87" name="Google Shape;4487;p41"/>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488" name="Google Shape;4488;p41"/>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489" name="Google Shape;4489;p41"/>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4490" name="Google Shape;4490;p41"/>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491" name="Google Shape;4491;p41"/>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492" name="Google Shape;4492;p41"/>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4493" name="Google Shape;4493;p41"/>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4494" name="Google Shape;4494;p41"/>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4495" name="Google Shape;4495;p41"/>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4496" name="Google Shape;4496;p41"/>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1"/>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Now for this entire network with two hidden layers with 16 neurons in each hidden layer that is 784x16 + 16x16 + 10 x 16 + 16 + 16 + 10 = 13,002 weights and biases  (!) that have to have the correct number to make it classify these digits correctly. </a:t>
            </a:r>
            <a:endParaRPr sz="2500">
              <a:solidFill>
                <a:srgbClr val="000000"/>
              </a:solidFill>
              <a:latin typeface="Lato"/>
              <a:ea typeface="Lato"/>
              <a:cs typeface="Lato"/>
              <a:sym typeface="Lato"/>
            </a:endParaRPr>
          </a:p>
        </p:txBody>
      </p:sp>
      <p:pic>
        <p:nvPicPr>
          <p:cNvPr id="4498" name="Google Shape;4498;p41"/>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47" name="Google Shape;147;p15"/>
          <p:cNvSpPr txBox="1"/>
          <p:nvPr>
            <p:ph idx="4294967295" type="title"/>
          </p:nvPr>
        </p:nvSpPr>
        <p:spPr>
          <a:xfrm>
            <a:off x="535775" y="802825"/>
            <a:ext cx="7880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latin typeface="Lato"/>
                <a:ea typeface="Lato"/>
                <a:cs typeface="Lato"/>
                <a:sym typeface="Lato"/>
              </a:rPr>
              <a:t>Problem:</a:t>
            </a:r>
            <a:r>
              <a:rPr lang="en" sz="2500">
                <a:latin typeface="Lato"/>
                <a:ea typeface="Lato"/>
                <a:cs typeface="Lato"/>
                <a:sym typeface="Lato"/>
              </a:rPr>
              <a:t> </a:t>
            </a:r>
            <a:endParaRPr sz="2500">
              <a:latin typeface="Lato"/>
              <a:ea typeface="Lato"/>
              <a:cs typeface="Lato"/>
              <a:sym typeface="Lato"/>
            </a:endParaRPr>
          </a:p>
          <a:p>
            <a:pPr indent="0" lvl="0" marL="0" rtl="0" algn="l">
              <a:lnSpc>
                <a:spcPct val="115000"/>
              </a:lnSpc>
              <a:spcBef>
                <a:spcPts val="1600"/>
              </a:spcBef>
              <a:spcAft>
                <a:spcPts val="1600"/>
              </a:spcAft>
              <a:buNone/>
            </a:pPr>
            <a:r>
              <a:rPr lang="en" sz="2500">
                <a:latin typeface="Lato"/>
                <a:ea typeface="Lato"/>
                <a:cs typeface="Lato"/>
                <a:sym typeface="Lato"/>
              </a:rPr>
              <a:t>How would one classify this handwritten digit?  It’s not very well written and the resolution of the image is low.</a:t>
            </a:r>
            <a:endParaRPr sz="2500">
              <a:latin typeface="Lato"/>
              <a:ea typeface="Lato"/>
              <a:cs typeface="Lato"/>
              <a:sym typeface="Lato"/>
            </a:endParaRPr>
          </a:p>
        </p:txBody>
      </p:sp>
      <p:pic>
        <p:nvPicPr>
          <p:cNvPr id="148" name="Google Shape;148;p15"/>
          <p:cNvPicPr preferRelativeResize="0"/>
          <p:nvPr/>
        </p:nvPicPr>
        <p:blipFill>
          <a:blip r:embed="rId3">
            <a:alphaModFix/>
          </a:blip>
          <a:stretch>
            <a:fillRect/>
          </a:stretch>
        </p:blipFill>
        <p:spPr>
          <a:xfrm>
            <a:off x="5877975" y="2707200"/>
            <a:ext cx="2233101" cy="22331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502" name="Shape 4502"/>
        <p:cNvGrpSpPr/>
        <p:nvPr/>
      </p:nvGrpSpPr>
      <p:grpSpPr>
        <a:xfrm>
          <a:off x="0" y="0"/>
          <a:ext cx="0" cy="0"/>
          <a:chOff x="0" y="0"/>
          <a:chExt cx="0" cy="0"/>
        </a:xfrm>
      </p:grpSpPr>
      <p:sp>
        <p:nvSpPr>
          <p:cNvPr id="4503" name="Google Shape;4503;p42"/>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2"/>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2"/>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4506" name="Google Shape;4506;p42"/>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4507" name="Google Shape;4507;p42"/>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2"/>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2"/>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2"/>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2"/>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2"/>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2"/>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2"/>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42"/>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42"/>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2"/>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2"/>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42"/>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42"/>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2"/>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2"/>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2"/>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2"/>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2"/>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2"/>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2"/>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2"/>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2"/>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2"/>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2"/>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2"/>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2"/>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2"/>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2"/>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2"/>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37" name="Google Shape;4537;p42"/>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4538" name="Google Shape;4538;p42"/>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4539" name="Google Shape;4539;p42"/>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4540" name="Google Shape;4540;p42"/>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4541" name="Google Shape;4541;p42"/>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4542" name="Google Shape;4542;p42"/>
          <p:cNvCxnSpPr>
            <a:endCxn id="4524"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4543" name="Google Shape;4543;p42"/>
          <p:cNvCxnSpPr>
            <a:endCxn id="4525"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4544" name="Google Shape;4544;p42"/>
          <p:cNvCxnSpPr>
            <a:endCxn id="4526"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4545" name="Google Shape;4545;p42"/>
          <p:cNvCxnSpPr>
            <a:endCxn id="4527"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4546" name="Google Shape;4546;p42"/>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4547" name="Google Shape;4547;p42"/>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4548" name="Google Shape;4548;p42"/>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4549" name="Google Shape;4549;p42"/>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4550" name="Google Shape;4550;p42"/>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4551" name="Google Shape;4551;p42"/>
          <p:cNvCxnSpPr>
            <a:endCxn id="4524"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4552" name="Google Shape;4552;p42"/>
          <p:cNvCxnSpPr>
            <a:endCxn id="4525"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4553" name="Google Shape;4553;p42"/>
          <p:cNvCxnSpPr>
            <a:endCxn id="4526"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4554" name="Google Shape;4554;p42"/>
          <p:cNvCxnSpPr>
            <a:endCxn id="4527"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4555" name="Google Shape;4555;p42"/>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4556" name="Google Shape;4556;p42"/>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4557" name="Google Shape;4557;p42"/>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4558" name="Google Shape;4558;p42"/>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4559" name="Google Shape;4559;p42"/>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4560" name="Google Shape;4560;p42"/>
          <p:cNvCxnSpPr>
            <a:endCxn id="4524"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4561" name="Google Shape;4561;p42"/>
          <p:cNvCxnSpPr>
            <a:endCxn id="4525"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4562" name="Google Shape;4562;p42"/>
          <p:cNvCxnSpPr>
            <a:endCxn id="4526"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4563" name="Google Shape;4563;p42"/>
          <p:cNvCxnSpPr>
            <a:endCxn id="4527"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4564" name="Google Shape;4564;p42"/>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4565" name="Google Shape;4565;p42"/>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4566" name="Google Shape;4566;p42"/>
          <p:cNvCxnSpPr>
            <a:endCxn id="4524"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4567" name="Google Shape;4567;p42"/>
          <p:cNvCxnSpPr>
            <a:endCxn id="4527"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4568" name="Google Shape;4568;p42"/>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4569" name="Google Shape;4569;p42"/>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4570" name="Google Shape;4570;p42"/>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4571" name="Google Shape;4571;p42"/>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4572" name="Google Shape;4572;p42"/>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4573" name="Google Shape;4573;p42"/>
          <p:cNvCxnSpPr>
            <a:endCxn id="4524"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4574" name="Google Shape;4574;p42"/>
          <p:cNvCxnSpPr>
            <a:endCxn id="4525"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4575" name="Google Shape;4575;p42"/>
          <p:cNvCxnSpPr>
            <a:endCxn id="4526"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4576" name="Google Shape;4576;p42"/>
          <p:cNvCxnSpPr>
            <a:endCxn id="4527"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4577" name="Google Shape;4577;p42"/>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4578" name="Google Shape;4578;p42"/>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4579" name="Google Shape;4579;p42"/>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4580" name="Google Shape;4580;p42"/>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4581" name="Google Shape;4581;p42"/>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4582" name="Google Shape;4582;p42"/>
          <p:cNvCxnSpPr>
            <a:endCxn id="4524"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4583" name="Google Shape;4583;p42"/>
          <p:cNvCxnSpPr>
            <a:endCxn id="4525"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4584" name="Google Shape;4584;p42"/>
          <p:cNvCxnSpPr>
            <a:endCxn id="4526"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4585" name="Google Shape;4585;p42"/>
          <p:cNvCxnSpPr>
            <a:endCxn id="4527"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4586" name="Google Shape;4586;p42"/>
          <p:cNvCxnSpPr>
            <a:stCxn id="451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4587" name="Google Shape;4587;p42"/>
          <p:cNvCxnSpPr>
            <a:stCxn id="451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4588" name="Google Shape;4588;p42"/>
          <p:cNvCxnSpPr>
            <a:stCxn id="451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4589" name="Google Shape;4589;p42"/>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4590" name="Google Shape;4590;p42"/>
          <p:cNvCxnSpPr>
            <a:stCxn id="451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4591" name="Google Shape;4591;p42"/>
          <p:cNvCxnSpPr>
            <a:stCxn id="4514" idx="6"/>
            <a:endCxn id="4524"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4592" name="Google Shape;4592;p42"/>
          <p:cNvCxnSpPr>
            <a:stCxn id="4514" idx="6"/>
            <a:endCxn id="4525"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4593" name="Google Shape;4593;p42"/>
          <p:cNvCxnSpPr>
            <a:endCxn id="4526"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4594" name="Google Shape;4594;p42"/>
          <p:cNvCxnSpPr>
            <a:endCxn id="4527"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4595" name="Google Shape;4595;p42"/>
          <p:cNvCxnSpPr>
            <a:stCxn id="451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4596" name="Google Shape;4596;p42"/>
          <p:cNvCxnSpPr>
            <a:stCxn id="451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4597" name="Google Shape;4597;p42"/>
          <p:cNvCxnSpPr>
            <a:stCxn id="451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4598" name="Google Shape;4598;p42"/>
          <p:cNvCxnSpPr>
            <a:stCxn id="451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4599" name="Google Shape;4599;p42"/>
          <p:cNvCxnSpPr>
            <a:stCxn id="4515" idx="6"/>
            <a:endCxn id="452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4600" name="Google Shape;4600;p42"/>
          <p:cNvCxnSpPr>
            <a:stCxn id="4515" idx="6"/>
            <a:endCxn id="452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4601" name="Google Shape;4601;p42"/>
          <p:cNvCxnSpPr>
            <a:stCxn id="4515" idx="6"/>
            <a:endCxn id="4525"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4602" name="Google Shape;4602;p42"/>
          <p:cNvCxnSpPr>
            <a:stCxn id="4515" idx="6"/>
            <a:endCxn id="4526"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4603" name="Google Shape;4603;p42"/>
          <p:cNvCxnSpPr>
            <a:stCxn id="4515" idx="6"/>
            <a:endCxn id="4527"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4604" name="Google Shape;4604;p42"/>
          <p:cNvCxnSpPr>
            <a:stCxn id="451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4605" name="Google Shape;4605;p42"/>
          <p:cNvCxnSpPr>
            <a:stCxn id="451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4606" name="Google Shape;4606;p42"/>
          <p:cNvCxnSpPr>
            <a:stCxn id="451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4607" name="Google Shape;4607;p42"/>
          <p:cNvCxnSpPr>
            <a:stCxn id="451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4608" name="Google Shape;4608;p42"/>
          <p:cNvCxnSpPr>
            <a:stCxn id="451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4609" name="Google Shape;4609;p42"/>
          <p:cNvCxnSpPr>
            <a:stCxn id="4516" idx="6"/>
            <a:endCxn id="452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4610" name="Google Shape;4610;p42"/>
          <p:cNvCxnSpPr>
            <a:stCxn id="4516" idx="6"/>
            <a:endCxn id="452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4611" name="Google Shape;4611;p42"/>
          <p:cNvCxnSpPr>
            <a:stCxn id="4516" idx="6"/>
            <a:endCxn id="4526"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4612" name="Google Shape;4612;p42"/>
          <p:cNvCxnSpPr>
            <a:stCxn id="4516" idx="6"/>
            <a:endCxn id="4527"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4613" name="Google Shape;4613;p42"/>
          <p:cNvCxnSpPr>
            <a:stCxn id="451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4614" name="Google Shape;4614;p42"/>
          <p:cNvCxnSpPr>
            <a:stCxn id="451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4615" name="Google Shape;4615;p42"/>
          <p:cNvCxnSpPr>
            <a:stCxn id="451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4616" name="Google Shape;4616;p42"/>
          <p:cNvCxnSpPr>
            <a:stCxn id="451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4617" name="Google Shape;4617;p42"/>
          <p:cNvCxnSpPr>
            <a:stCxn id="451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4618" name="Google Shape;4618;p42"/>
          <p:cNvCxnSpPr>
            <a:stCxn id="4517" idx="6"/>
            <a:endCxn id="452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4619" name="Google Shape;4619;p42"/>
          <p:cNvCxnSpPr>
            <a:stCxn id="4517" idx="6"/>
            <a:endCxn id="452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4620" name="Google Shape;4620;p42"/>
          <p:cNvCxnSpPr>
            <a:stCxn id="4517" idx="6"/>
            <a:endCxn id="452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4621" name="Google Shape;4621;p42"/>
          <p:cNvCxnSpPr>
            <a:stCxn id="4517" idx="6"/>
            <a:endCxn id="4527"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4622" name="Google Shape;4622;p42"/>
          <p:cNvCxnSpPr>
            <a:stCxn id="450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4623" name="Google Shape;4623;p42"/>
          <p:cNvCxnSpPr>
            <a:stCxn id="450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4624" name="Google Shape;4624;p42"/>
          <p:cNvCxnSpPr>
            <a:stCxn id="450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4625" name="Google Shape;4625;p42"/>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4626" name="Google Shape;4626;p42"/>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4627" name="Google Shape;4627;p42"/>
          <p:cNvCxnSpPr>
            <a:stCxn id="4508" idx="6"/>
            <a:endCxn id="452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4628" name="Google Shape;4628;p42"/>
          <p:cNvCxnSpPr>
            <a:stCxn id="4508" idx="6"/>
            <a:endCxn id="452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4629" name="Google Shape;4629;p42"/>
          <p:cNvCxnSpPr>
            <a:stCxn id="4508" idx="6"/>
            <a:endCxn id="452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4630" name="Google Shape;4630;p42"/>
          <p:cNvCxnSpPr>
            <a:stCxn id="4508" idx="6"/>
            <a:endCxn id="452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4631" name="Google Shape;4631;p42"/>
          <p:cNvCxnSpPr>
            <a:endCxn id="4529"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4632" name="Google Shape;4632;p42"/>
          <p:cNvCxnSpPr>
            <a:endCxn id="4528"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4633" name="Google Shape;4633;p42"/>
          <p:cNvCxnSpPr>
            <a:endCxn id="4530"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4634" name="Google Shape;4634;p42"/>
          <p:cNvCxnSpPr>
            <a:endCxn id="4531"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4635" name="Google Shape;4635;p42"/>
          <p:cNvCxnSpPr>
            <a:endCxn id="4532"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4636" name="Google Shape;4636;p42"/>
          <p:cNvCxnSpPr>
            <a:endCxn id="4533"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4637" name="Google Shape;4637;p42"/>
          <p:cNvCxnSpPr>
            <a:endCxn id="4534"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4638" name="Google Shape;4638;p42"/>
          <p:cNvCxnSpPr>
            <a:endCxn id="4535"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4639" name="Google Shape;4639;p42"/>
          <p:cNvCxnSpPr>
            <a:endCxn id="4536"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4640" name="Google Shape;4640;p42"/>
          <p:cNvCxnSpPr>
            <a:endCxn id="452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4641" name="Google Shape;4641;p42"/>
          <p:cNvCxnSpPr>
            <a:endCxn id="452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4642" name="Google Shape;4642;p42"/>
          <p:cNvCxnSpPr>
            <a:endCxn id="4530"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4643" name="Google Shape;4643;p42"/>
          <p:cNvCxnSpPr>
            <a:endCxn id="4531"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4644" name="Google Shape;4644;p42"/>
          <p:cNvCxnSpPr>
            <a:endCxn id="4532"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4645" name="Google Shape;4645;p42"/>
          <p:cNvCxnSpPr>
            <a:endCxn id="4533"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4646" name="Google Shape;4646;p42"/>
          <p:cNvCxnSpPr>
            <a:endCxn id="4534"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4647" name="Google Shape;4647;p42"/>
          <p:cNvCxnSpPr>
            <a:endCxn id="4534"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4648" name="Google Shape;4648;p42"/>
          <p:cNvCxnSpPr>
            <a:endCxn id="4535"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4649" name="Google Shape;4649;p42"/>
          <p:cNvCxnSpPr>
            <a:endCxn id="4536"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4650" name="Google Shape;4650;p42"/>
          <p:cNvCxnSpPr>
            <a:endCxn id="452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4651" name="Google Shape;4651;p42"/>
          <p:cNvCxnSpPr>
            <a:endCxn id="452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4652" name="Google Shape;4652;p42"/>
          <p:cNvCxnSpPr>
            <a:endCxn id="4530"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4653" name="Google Shape;4653;p42"/>
          <p:cNvCxnSpPr>
            <a:endCxn id="4531"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4654" name="Google Shape;4654;p42"/>
          <p:cNvCxnSpPr>
            <a:endCxn id="4532"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4655" name="Google Shape;4655;p42"/>
          <p:cNvCxnSpPr>
            <a:endCxn id="4533"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4656" name="Google Shape;4656;p42"/>
          <p:cNvCxnSpPr>
            <a:endCxn id="4534"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4657" name="Google Shape;4657;p42"/>
          <p:cNvCxnSpPr>
            <a:endCxn id="4535"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4658" name="Google Shape;4658;p42"/>
          <p:cNvCxnSpPr>
            <a:endCxn id="4536"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4659" name="Google Shape;4659;p42"/>
          <p:cNvCxnSpPr>
            <a:endCxn id="452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4660" name="Google Shape;4660;p42"/>
          <p:cNvCxnSpPr>
            <a:endCxn id="452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4661" name="Google Shape;4661;p42"/>
          <p:cNvCxnSpPr>
            <a:endCxn id="453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4662" name="Google Shape;4662;p42"/>
          <p:cNvCxnSpPr>
            <a:endCxn id="453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4663" name="Google Shape;4663;p42"/>
          <p:cNvCxnSpPr>
            <a:endCxn id="4532"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4664" name="Google Shape;4664;p42"/>
          <p:cNvCxnSpPr>
            <a:endCxn id="4533"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4665" name="Google Shape;4665;p42"/>
          <p:cNvCxnSpPr>
            <a:endCxn id="4534"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4666" name="Google Shape;4666;p42"/>
          <p:cNvCxnSpPr>
            <a:endCxn id="4535"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4667" name="Google Shape;4667;p42"/>
          <p:cNvCxnSpPr>
            <a:endCxn id="4536"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4668" name="Google Shape;4668;p42"/>
          <p:cNvCxnSpPr>
            <a:endCxn id="452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4669" name="Google Shape;4669;p42"/>
          <p:cNvCxnSpPr>
            <a:endCxn id="452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4670" name="Google Shape;4670;p42"/>
          <p:cNvCxnSpPr>
            <a:stCxn id="4523" idx="6"/>
            <a:endCxn id="453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671" name="Google Shape;4671;p42"/>
          <p:cNvCxnSpPr>
            <a:endCxn id="453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4672" name="Google Shape;4672;p42"/>
          <p:cNvCxnSpPr>
            <a:endCxn id="453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4673" name="Google Shape;4673;p42"/>
          <p:cNvCxnSpPr>
            <a:endCxn id="4533"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4674" name="Google Shape;4674;p42"/>
          <p:cNvCxnSpPr>
            <a:endCxn id="4534"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4675" name="Google Shape;4675;p42"/>
          <p:cNvCxnSpPr>
            <a:endCxn id="4535"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4676" name="Google Shape;4676;p42"/>
          <p:cNvCxnSpPr>
            <a:endCxn id="4536"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4677" name="Google Shape;4677;p42"/>
          <p:cNvCxnSpPr>
            <a:stCxn id="4524" idx="6"/>
            <a:endCxn id="452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4678" name="Google Shape;4678;p42"/>
          <p:cNvCxnSpPr>
            <a:stCxn id="4524" idx="6"/>
            <a:endCxn id="452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4679" name="Google Shape;4679;p42"/>
          <p:cNvCxnSpPr>
            <a:stCxn id="4524" idx="6"/>
            <a:endCxn id="453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680" name="Google Shape;4680;p42"/>
          <p:cNvCxnSpPr>
            <a:stCxn id="4524" idx="6"/>
            <a:endCxn id="453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4681" name="Google Shape;4681;p42"/>
          <p:cNvCxnSpPr>
            <a:stCxn id="4524" idx="6"/>
            <a:endCxn id="453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4682" name="Google Shape;4682;p42"/>
          <p:cNvCxnSpPr>
            <a:stCxn id="4524" idx="6"/>
            <a:endCxn id="4533"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683" name="Google Shape;4683;p42"/>
          <p:cNvCxnSpPr>
            <a:stCxn id="4524" idx="6"/>
            <a:endCxn id="4534"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684" name="Google Shape;4684;p42"/>
          <p:cNvCxnSpPr>
            <a:stCxn id="4524" idx="6"/>
            <a:endCxn id="4535"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685" name="Google Shape;4685;p42"/>
          <p:cNvCxnSpPr>
            <a:stCxn id="4524" idx="6"/>
            <a:endCxn id="4536"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4686" name="Google Shape;4686;p42"/>
          <p:cNvCxnSpPr>
            <a:stCxn id="4525" idx="6"/>
            <a:endCxn id="452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4687" name="Google Shape;4687;p42"/>
          <p:cNvCxnSpPr>
            <a:stCxn id="4525" idx="6"/>
            <a:endCxn id="452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4688" name="Google Shape;4688;p42"/>
          <p:cNvCxnSpPr>
            <a:stCxn id="4525" idx="6"/>
            <a:endCxn id="453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689" name="Google Shape;4689;p42"/>
          <p:cNvCxnSpPr>
            <a:stCxn id="4525" idx="6"/>
            <a:endCxn id="453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690" name="Google Shape;4690;p42"/>
          <p:cNvCxnSpPr>
            <a:stCxn id="4525" idx="6"/>
            <a:endCxn id="453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4691" name="Google Shape;4691;p42"/>
          <p:cNvCxnSpPr>
            <a:stCxn id="4525" idx="6"/>
            <a:endCxn id="453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692" name="Google Shape;4692;p42"/>
          <p:cNvCxnSpPr>
            <a:stCxn id="4525" idx="6"/>
            <a:endCxn id="4534"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693" name="Google Shape;4693;p42"/>
          <p:cNvCxnSpPr>
            <a:stCxn id="4525" idx="6"/>
            <a:endCxn id="4535"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4694" name="Google Shape;4694;p42"/>
          <p:cNvCxnSpPr>
            <a:stCxn id="4525" idx="6"/>
            <a:endCxn id="4536"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4695" name="Google Shape;4695;p42"/>
          <p:cNvCxnSpPr>
            <a:stCxn id="4526" idx="6"/>
            <a:endCxn id="452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4696" name="Google Shape;4696;p42"/>
          <p:cNvCxnSpPr>
            <a:stCxn id="4526" idx="6"/>
            <a:endCxn id="452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4697" name="Google Shape;4697;p42"/>
          <p:cNvCxnSpPr>
            <a:stCxn id="4526" idx="6"/>
            <a:endCxn id="453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4698" name="Google Shape;4698;p42"/>
          <p:cNvCxnSpPr>
            <a:stCxn id="4526" idx="6"/>
            <a:endCxn id="453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699" name="Google Shape;4699;p42"/>
          <p:cNvCxnSpPr>
            <a:stCxn id="4526" idx="6"/>
            <a:endCxn id="453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4700" name="Google Shape;4700;p42"/>
          <p:cNvCxnSpPr>
            <a:stCxn id="4526" idx="6"/>
            <a:endCxn id="453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701" name="Google Shape;4701;p42"/>
          <p:cNvCxnSpPr>
            <a:stCxn id="4526" idx="6"/>
            <a:endCxn id="453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702" name="Google Shape;4702;p42"/>
          <p:cNvCxnSpPr>
            <a:stCxn id="4526" idx="6"/>
            <a:endCxn id="4535"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4703" name="Google Shape;4703;p42"/>
          <p:cNvCxnSpPr>
            <a:stCxn id="4526" idx="6"/>
            <a:endCxn id="4536"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704" name="Google Shape;4704;p42"/>
          <p:cNvCxnSpPr>
            <a:stCxn id="4527" idx="6"/>
            <a:endCxn id="452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4705" name="Google Shape;4705;p42"/>
          <p:cNvCxnSpPr>
            <a:stCxn id="4527" idx="6"/>
            <a:endCxn id="452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4706" name="Google Shape;4706;p42"/>
          <p:cNvCxnSpPr>
            <a:stCxn id="4527" idx="6"/>
            <a:endCxn id="453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4707" name="Google Shape;4707;p42"/>
          <p:cNvCxnSpPr>
            <a:stCxn id="4527" idx="6"/>
            <a:endCxn id="453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4708" name="Google Shape;4708;p42"/>
          <p:cNvCxnSpPr>
            <a:stCxn id="4527" idx="6"/>
            <a:endCxn id="453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4709" name="Google Shape;4709;p42"/>
          <p:cNvCxnSpPr>
            <a:stCxn id="4527" idx="6"/>
            <a:endCxn id="453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4710" name="Google Shape;4710;p42"/>
          <p:cNvCxnSpPr>
            <a:stCxn id="4527" idx="6"/>
            <a:endCxn id="453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711" name="Google Shape;4711;p42"/>
          <p:cNvCxnSpPr>
            <a:stCxn id="4527" idx="6"/>
            <a:endCxn id="453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4712" name="Google Shape;4712;p42"/>
          <p:cNvCxnSpPr>
            <a:stCxn id="4527" idx="6"/>
            <a:endCxn id="4536"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4713" name="Google Shape;4713;p42"/>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2"/>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2"/>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2"/>
          <p:cNvSpPr/>
          <p:nvPr/>
        </p:nvSpPr>
        <p:spPr>
          <a:xfrm>
            <a:off x="4986375" y="239147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2"/>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2"/>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2"/>
          <p:cNvSpPr/>
          <p:nvPr/>
        </p:nvSpPr>
        <p:spPr>
          <a:xfrm>
            <a:off x="4986375" y="3772788"/>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2"/>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2"/>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2" name="Google Shape;4722;p42"/>
          <p:cNvCxnSpPr>
            <a:stCxn id="4529" idx="6"/>
            <a:endCxn id="471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4723" name="Google Shape;4723;p42"/>
          <p:cNvCxnSpPr>
            <a:stCxn id="4529" idx="6"/>
            <a:endCxn id="4714"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4724" name="Google Shape;4724;p42"/>
          <p:cNvCxnSpPr>
            <a:stCxn id="4529" idx="6"/>
            <a:endCxn id="4716"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4725" name="Google Shape;4725;p42"/>
          <p:cNvCxnSpPr>
            <a:stCxn id="4529" idx="6"/>
            <a:endCxn id="4717"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4726" name="Google Shape;4726;p42"/>
          <p:cNvCxnSpPr>
            <a:stCxn id="4529"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4727" name="Google Shape;4727;p42"/>
          <p:cNvCxnSpPr>
            <a:stCxn id="4529" idx="6"/>
            <a:endCxn id="4718"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4728" name="Google Shape;4728;p42"/>
          <p:cNvCxnSpPr>
            <a:stCxn id="4529" idx="6"/>
            <a:endCxn id="4719"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4729" name="Google Shape;4729;p42"/>
          <p:cNvCxnSpPr>
            <a:stCxn id="4529" idx="6"/>
            <a:endCxn id="4720"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4730" name="Google Shape;4730;p42"/>
          <p:cNvCxnSpPr>
            <a:stCxn id="4529" idx="6"/>
            <a:endCxn id="4721"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4731" name="Google Shape;4731;p42"/>
          <p:cNvCxnSpPr>
            <a:stCxn id="4529" idx="6"/>
            <a:endCxn id="4715"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4732" name="Google Shape;4732;p42"/>
          <p:cNvCxnSpPr>
            <a:stCxn id="4528" idx="6"/>
            <a:endCxn id="471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4733" name="Google Shape;4733;p42"/>
          <p:cNvCxnSpPr>
            <a:stCxn id="4528" idx="6"/>
            <a:endCxn id="471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4734" name="Google Shape;4734;p42"/>
          <p:cNvCxnSpPr>
            <a:stCxn id="4528" idx="6"/>
            <a:endCxn id="4716"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4735" name="Google Shape;4735;p42"/>
          <p:cNvCxnSpPr>
            <a:endCxn id="4717"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4736" name="Google Shape;4736;p42"/>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4737" name="Google Shape;4737;p42"/>
          <p:cNvCxnSpPr>
            <a:stCxn id="4528" idx="6"/>
            <a:endCxn id="4718"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4738" name="Google Shape;4738;p42"/>
          <p:cNvCxnSpPr>
            <a:stCxn id="4528" idx="6"/>
            <a:endCxn id="4719"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4739" name="Google Shape;4739;p42"/>
          <p:cNvCxnSpPr>
            <a:stCxn id="4529" idx="5"/>
            <a:endCxn id="4720"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4740" name="Google Shape;4740;p42"/>
          <p:cNvCxnSpPr>
            <a:endCxn id="4721"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4741" name="Google Shape;4741;p42"/>
          <p:cNvCxnSpPr>
            <a:stCxn id="4528" idx="6"/>
            <a:endCxn id="4715"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4742" name="Google Shape;4742;p42"/>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743" name="Google Shape;4743;p42"/>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4744" name="Google Shape;4744;p42"/>
          <p:cNvCxnSpPr>
            <a:stCxn id="4530" idx="6"/>
            <a:endCxn id="4713"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4745" name="Google Shape;4745;p42"/>
          <p:cNvCxnSpPr>
            <a:stCxn id="4530" idx="6"/>
            <a:endCxn id="4714"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4746" name="Google Shape;4746;p42"/>
          <p:cNvCxnSpPr>
            <a:stCxn id="4530" idx="6"/>
            <a:endCxn id="4716"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4747" name="Google Shape;4747;p42"/>
          <p:cNvCxnSpPr>
            <a:stCxn id="4530" idx="6"/>
            <a:endCxn id="4717"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4748" name="Google Shape;4748;p42"/>
          <p:cNvCxnSpPr>
            <a:stCxn id="4530"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4749" name="Google Shape;4749;p42"/>
          <p:cNvCxnSpPr>
            <a:stCxn id="4531" idx="6"/>
            <a:endCxn id="4713"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4750" name="Google Shape;4750;p42"/>
          <p:cNvCxnSpPr>
            <a:stCxn id="4531" idx="6"/>
            <a:endCxn id="4714"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4751" name="Google Shape;4751;p42"/>
          <p:cNvCxnSpPr>
            <a:stCxn id="4531" idx="6"/>
            <a:endCxn id="4716"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4752" name="Google Shape;4752;p42"/>
          <p:cNvCxnSpPr>
            <a:stCxn id="4531" idx="6"/>
            <a:endCxn id="4717"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4753" name="Google Shape;4753;p42"/>
          <p:cNvCxnSpPr>
            <a:stCxn id="4531"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4754" name="Google Shape;4754;p42"/>
          <p:cNvCxnSpPr>
            <a:stCxn id="4531" idx="6"/>
            <a:endCxn id="4718"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4755" name="Google Shape;4755;p42"/>
          <p:cNvCxnSpPr>
            <a:stCxn id="4531" idx="6"/>
            <a:endCxn id="4719"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4756" name="Google Shape;4756;p42"/>
          <p:cNvCxnSpPr>
            <a:endCxn id="4720"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4757" name="Google Shape;4757;p42"/>
          <p:cNvCxnSpPr>
            <a:stCxn id="4531" idx="6"/>
            <a:endCxn id="4721"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4758" name="Google Shape;4758;p42"/>
          <p:cNvCxnSpPr>
            <a:endCxn id="4715"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4759" name="Google Shape;4759;p42"/>
          <p:cNvCxnSpPr>
            <a:stCxn id="4532" idx="6"/>
            <a:endCxn id="4713"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4760" name="Google Shape;4760;p42"/>
          <p:cNvCxnSpPr>
            <a:stCxn id="4532" idx="6"/>
            <a:endCxn id="4714"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4761" name="Google Shape;4761;p42"/>
          <p:cNvCxnSpPr>
            <a:stCxn id="4532" idx="6"/>
            <a:endCxn id="4717"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4762" name="Google Shape;4762;p42"/>
          <p:cNvCxnSpPr>
            <a:stCxn id="4532" idx="6"/>
            <a:endCxn id="4532"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4763" name="Google Shape;4763;p42"/>
          <p:cNvCxnSpPr>
            <a:stCxn id="453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4764" name="Google Shape;4764;p42"/>
          <p:cNvCxnSpPr>
            <a:stCxn id="4532" idx="6"/>
            <a:endCxn id="4718"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4765" name="Google Shape;4765;p42"/>
          <p:cNvCxnSpPr>
            <a:stCxn id="4532" idx="6"/>
            <a:endCxn id="4719"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4766" name="Google Shape;4766;p42"/>
          <p:cNvCxnSpPr>
            <a:stCxn id="4532" idx="6"/>
            <a:endCxn id="4720"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4767" name="Google Shape;4767;p42"/>
          <p:cNvCxnSpPr>
            <a:stCxn id="4532" idx="6"/>
            <a:endCxn id="4721"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4768" name="Google Shape;4768;p42"/>
          <p:cNvCxnSpPr>
            <a:stCxn id="4532" idx="6"/>
            <a:endCxn id="4715"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4769" name="Google Shape;4769;p42"/>
          <p:cNvCxnSpPr>
            <a:stCxn id="4533" idx="6"/>
            <a:endCxn id="4713"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4770" name="Google Shape;4770;p42"/>
          <p:cNvCxnSpPr>
            <a:stCxn id="4533" idx="6"/>
            <a:endCxn id="4714"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4771" name="Google Shape;4771;p42"/>
          <p:cNvCxnSpPr>
            <a:stCxn id="4533" idx="6"/>
            <a:endCxn id="4716"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4772" name="Google Shape;4772;p42"/>
          <p:cNvCxnSpPr>
            <a:stCxn id="4533" idx="6"/>
            <a:endCxn id="4717"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4773" name="Google Shape;4773;p42"/>
          <p:cNvCxnSpPr>
            <a:stCxn id="453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4774" name="Google Shape;4774;p42"/>
          <p:cNvCxnSpPr>
            <a:stCxn id="4533" idx="6"/>
            <a:endCxn id="4718"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4775" name="Google Shape;4775;p42"/>
          <p:cNvCxnSpPr>
            <a:stCxn id="4533" idx="6"/>
            <a:endCxn id="4719"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4776" name="Google Shape;4776;p42"/>
          <p:cNvCxnSpPr>
            <a:stCxn id="4533" idx="6"/>
            <a:endCxn id="4720"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4777" name="Google Shape;4777;p42"/>
          <p:cNvCxnSpPr>
            <a:stCxn id="4533" idx="6"/>
            <a:endCxn id="4721"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4778" name="Google Shape;4778;p42"/>
          <p:cNvCxnSpPr>
            <a:stCxn id="4533" idx="6"/>
            <a:endCxn id="4715"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4779" name="Google Shape;4779;p42"/>
          <p:cNvCxnSpPr>
            <a:stCxn id="4534" idx="6"/>
            <a:endCxn id="4713"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4780" name="Google Shape;4780;p42"/>
          <p:cNvCxnSpPr>
            <a:stCxn id="4534" idx="6"/>
            <a:endCxn id="4714"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4781" name="Google Shape;4781;p42"/>
          <p:cNvCxnSpPr>
            <a:stCxn id="4534" idx="6"/>
            <a:endCxn id="4716"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4782" name="Google Shape;4782;p42"/>
          <p:cNvCxnSpPr>
            <a:stCxn id="4534" idx="6"/>
            <a:endCxn id="4717"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4783" name="Google Shape;4783;p42"/>
          <p:cNvCxnSpPr>
            <a:stCxn id="453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4784" name="Google Shape;4784;p42"/>
          <p:cNvCxnSpPr>
            <a:stCxn id="4534" idx="6"/>
            <a:endCxn id="4718"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4785" name="Google Shape;4785;p42"/>
          <p:cNvCxnSpPr>
            <a:stCxn id="4534" idx="6"/>
            <a:endCxn id="4719"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4786" name="Google Shape;4786;p42"/>
          <p:cNvCxnSpPr>
            <a:stCxn id="4534" idx="6"/>
            <a:endCxn id="4720"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4787" name="Google Shape;4787;p42"/>
          <p:cNvCxnSpPr>
            <a:stCxn id="4534" idx="6"/>
            <a:endCxn id="4721"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4788" name="Google Shape;4788;p42"/>
          <p:cNvCxnSpPr>
            <a:stCxn id="4534" idx="6"/>
            <a:endCxn id="4715"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4789" name="Google Shape;4789;p42"/>
          <p:cNvCxnSpPr>
            <a:stCxn id="4535" idx="6"/>
            <a:endCxn id="4713"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4790" name="Google Shape;4790;p42"/>
          <p:cNvCxnSpPr>
            <a:stCxn id="4535" idx="6"/>
            <a:endCxn id="4714"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4791" name="Google Shape;4791;p42"/>
          <p:cNvCxnSpPr>
            <a:stCxn id="4535" idx="6"/>
            <a:endCxn id="4716"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4792" name="Google Shape;4792;p42"/>
          <p:cNvCxnSpPr>
            <a:stCxn id="4535" idx="6"/>
            <a:endCxn id="4717"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4793" name="Google Shape;4793;p42"/>
          <p:cNvCxnSpPr>
            <a:stCxn id="453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4794" name="Google Shape;4794;p42"/>
          <p:cNvCxnSpPr>
            <a:stCxn id="4535" idx="6"/>
            <a:endCxn id="4718"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4795" name="Google Shape;4795;p42"/>
          <p:cNvCxnSpPr>
            <a:stCxn id="4535" idx="6"/>
            <a:endCxn id="4719"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4796" name="Google Shape;4796;p42"/>
          <p:cNvCxnSpPr>
            <a:stCxn id="4535" idx="6"/>
            <a:endCxn id="4720"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4797" name="Google Shape;4797;p42"/>
          <p:cNvCxnSpPr>
            <a:stCxn id="4535" idx="6"/>
            <a:endCxn id="4721"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4798" name="Google Shape;4798;p42"/>
          <p:cNvCxnSpPr>
            <a:stCxn id="4535" idx="6"/>
            <a:endCxn id="4715"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4799" name="Google Shape;4799;p42"/>
          <p:cNvCxnSpPr>
            <a:stCxn id="4536" idx="6"/>
            <a:endCxn id="4713"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4800" name="Google Shape;4800;p42"/>
          <p:cNvCxnSpPr>
            <a:stCxn id="4536" idx="6"/>
            <a:endCxn id="4714"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4801" name="Google Shape;4801;p42"/>
          <p:cNvCxnSpPr>
            <a:stCxn id="4536" idx="6"/>
            <a:endCxn id="4716"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4802" name="Google Shape;4802;p42"/>
          <p:cNvCxnSpPr>
            <a:stCxn id="4536" idx="6"/>
            <a:endCxn id="4717"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4803" name="Google Shape;4803;p42"/>
          <p:cNvCxnSpPr>
            <a:stCxn id="453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4804" name="Google Shape;4804;p42"/>
          <p:cNvCxnSpPr>
            <a:stCxn id="4536" idx="6"/>
            <a:endCxn id="4718"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4805" name="Google Shape;4805;p42"/>
          <p:cNvCxnSpPr>
            <a:stCxn id="4720" idx="2"/>
            <a:endCxn id="4719"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4806" name="Google Shape;4806;p42"/>
          <p:cNvCxnSpPr>
            <a:stCxn id="4536" idx="6"/>
            <a:endCxn id="4720"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4807" name="Google Shape;4807;p42"/>
          <p:cNvCxnSpPr>
            <a:stCxn id="4536" idx="6"/>
            <a:endCxn id="4721"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4808" name="Google Shape;4808;p42"/>
          <p:cNvCxnSpPr>
            <a:stCxn id="4536" idx="6"/>
            <a:endCxn id="4715"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4809" name="Google Shape;4809;p42"/>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810" name="Google Shape;4810;p42"/>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4811" name="Google Shape;4811;p42"/>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812" name="Google Shape;4812;p42"/>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4813" name="Google Shape;4813;p42"/>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814" name="Google Shape;4814;p42"/>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815" name="Google Shape;4815;p42"/>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816" name="Google Shape;4816;p42"/>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817" name="Google Shape;4817;p42"/>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4818" name="Google Shape;4818;p42"/>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819" name="Google Shape;4819;p42"/>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820" name="Google Shape;4820;p42"/>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4821" name="Google Shape;4821;p42"/>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4822" name="Google Shape;4822;p42"/>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4823" name="Google Shape;4823;p42"/>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4824" name="Google Shape;4824;p42"/>
          <p:cNvSpPr/>
          <p:nvPr/>
        </p:nvSpPr>
        <p:spPr>
          <a:xfrm>
            <a:off x="5516525" y="3819800"/>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2"/>
          <p:cNvSpPr txBox="1"/>
          <p:nvPr>
            <p:ph idx="4294967295" type="title"/>
          </p:nvPr>
        </p:nvSpPr>
        <p:spPr>
          <a:xfrm>
            <a:off x="275450" y="118550"/>
            <a:ext cx="84444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So how do we make this network LEARN the correct numbers to make it work.  Thus far we have assumed the network already works perfectly!  </a:t>
            </a:r>
            <a:endParaRPr sz="2500">
              <a:solidFill>
                <a:srgbClr val="000000"/>
              </a:solidFill>
              <a:latin typeface="Lato"/>
              <a:ea typeface="Lato"/>
              <a:cs typeface="Lato"/>
              <a:sym typeface="Lato"/>
            </a:endParaRPr>
          </a:p>
        </p:txBody>
      </p:sp>
      <p:pic>
        <p:nvPicPr>
          <p:cNvPr id="4826" name="Google Shape;4826;p42"/>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4830" name="Shape 4830"/>
        <p:cNvGrpSpPr/>
        <p:nvPr/>
      </p:nvGrpSpPr>
      <p:grpSpPr>
        <a:xfrm>
          <a:off x="0" y="0"/>
          <a:ext cx="0" cy="0"/>
          <a:chOff x="0" y="0"/>
          <a:chExt cx="0" cy="0"/>
        </a:xfrm>
      </p:grpSpPr>
      <p:sp>
        <p:nvSpPr>
          <p:cNvPr id="4831" name="Google Shape;4831;p43"/>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3"/>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3"/>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4834" name="Google Shape;4834;p43"/>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4835" name="Google Shape;4835;p43"/>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3"/>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3"/>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3"/>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3"/>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3"/>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3"/>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3"/>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3"/>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3"/>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3"/>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3"/>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3"/>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3"/>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3"/>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3"/>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3"/>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3"/>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43"/>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43"/>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43"/>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43"/>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43"/>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43"/>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43"/>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3"/>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3"/>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43"/>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43"/>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3"/>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5" name="Google Shape;4865;p43"/>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4866" name="Google Shape;4866;p43"/>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4867" name="Google Shape;4867;p43"/>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4868" name="Google Shape;4868;p43"/>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4869" name="Google Shape;4869;p43"/>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4870" name="Google Shape;4870;p43"/>
          <p:cNvCxnSpPr>
            <a:endCxn id="4852"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4871" name="Google Shape;4871;p43"/>
          <p:cNvCxnSpPr>
            <a:endCxn id="4853"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4872" name="Google Shape;4872;p43"/>
          <p:cNvCxnSpPr>
            <a:endCxn id="4854"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4873" name="Google Shape;4873;p43"/>
          <p:cNvCxnSpPr>
            <a:endCxn id="4855"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4874" name="Google Shape;4874;p43"/>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4875" name="Google Shape;4875;p43"/>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4876" name="Google Shape;4876;p43"/>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4877" name="Google Shape;4877;p43"/>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4878" name="Google Shape;4878;p43"/>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4879" name="Google Shape;4879;p43"/>
          <p:cNvCxnSpPr>
            <a:endCxn id="4852"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4880" name="Google Shape;4880;p43"/>
          <p:cNvCxnSpPr>
            <a:endCxn id="4853"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4881" name="Google Shape;4881;p43"/>
          <p:cNvCxnSpPr>
            <a:endCxn id="4854"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4882" name="Google Shape;4882;p43"/>
          <p:cNvCxnSpPr>
            <a:endCxn id="4855"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4883" name="Google Shape;4883;p43"/>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4884" name="Google Shape;4884;p43"/>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4885" name="Google Shape;4885;p43"/>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4886" name="Google Shape;4886;p43"/>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4887" name="Google Shape;4887;p43"/>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4888" name="Google Shape;4888;p43"/>
          <p:cNvCxnSpPr>
            <a:endCxn id="4852"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4889" name="Google Shape;4889;p43"/>
          <p:cNvCxnSpPr>
            <a:endCxn id="4853"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4890" name="Google Shape;4890;p43"/>
          <p:cNvCxnSpPr>
            <a:endCxn id="4854"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4891" name="Google Shape;4891;p43"/>
          <p:cNvCxnSpPr>
            <a:endCxn id="4855"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4892" name="Google Shape;4892;p43"/>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4893" name="Google Shape;4893;p43"/>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4894" name="Google Shape;4894;p43"/>
          <p:cNvCxnSpPr>
            <a:endCxn id="4852"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4895" name="Google Shape;4895;p43"/>
          <p:cNvCxnSpPr>
            <a:endCxn id="4855"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4896" name="Google Shape;4896;p43"/>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4897" name="Google Shape;4897;p43"/>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4898" name="Google Shape;4898;p43"/>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4899" name="Google Shape;4899;p43"/>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4900" name="Google Shape;4900;p43"/>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4901" name="Google Shape;4901;p43"/>
          <p:cNvCxnSpPr>
            <a:endCxn id="4852"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4902" name="Google Shape;4902;p43"/>
          <p:cNvCxnSpPr>
            <a:endCxn id="4853"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4903" name="Google Shape;4903;p43"/>
          <p:cNvCxnSpPr>
            <a:endCxn id="4854"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4904" name="Google Shape;4904;p43"/>
          <p:cNvCxnSpPr>
            <a:endCxn id="4855"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4905" name="Google Shape;4905;p43"/>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4906" name="Google Shape;4906;p43"/>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4907" name="Google Shape;4907;p43"/>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4908" name="Google Shape;4908;p43"/>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4909" name="Google Shape;4909;p43"/>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4910" name="Google Shape;4910;p43"/>
          <p:cNvCxnSpPr>
            <a:endCxn id="4852"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4911" name="Google Shape;4911;p43"/>
          <p:cNvCxnSpPr>
            <a:endCxn id="4853"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4912" name="Google Shape;4912;p43"/>
          <p:cNvCxnSpPr>
            <a:endCxn id="4854"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4913" name="Google Shape;4913;p43"/>
          <p:cNvCxnSpPr>
            <a:endCxn id="4855"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4914" name="Google Shape;4914;p43"/>
          <p:cNvCxnSpPr>
            <a:stCxn id="4842"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4915" name="Google Shape;4915;p43"/>
          <p:cNvCxnSpPr>
            <a:stCxn id="4842"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4916" name="Google Shape;4916;p43"/>
          <p:cNvCxnSpPr>
            <a:stCxn id="4842"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4917" name="Google Shape;4917;p43"/>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4918" name="Google Shape;4918;p43"/>
          <p:cNvCxnSpPr>
            <a:stCxn id="4842"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4919" name="Google Shape;4919;p43"/>
          <p:cNvCxnSpPr>
            <a:stCxn id="4842" idx="6"/>
            <a:endCxn id="4852"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4920" name="Google Shape;4920;p43"/>
          <p:cNvCxnSpPr>
            <a:stCxn id="4842" idx="6"/>
            <a:endCxn id="4853"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4921" name="Google Shape;4921;p43"/>
          <p:cNvCxnSpPr>
            <a:endCxn id="4854"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4922" name="Google Shape;4922;p43"/>
          <p:cNvCxnSpPr>
            <a:endCxn id="4855"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4923" name="Google Shape;4923;p43"/>
          <p:cNvCxnSpPr>
            <a:stCxn id="4843"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4924" name="Google Shape;4924;p43"/>
          <p:cNvCxnSpPr>
            <a:stCxn id="4843"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4925" name="Google Shape;4925;p43"/>
          <p:cNvCxnSpPr>
            <a:stCxn id="4843"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4926" name="Google Shape;4926;p43"/>
          <p:cNvCxnSpPr>
            <a:stCxn id="4843"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4927" name="Google Shape;4927;p43"/>
          <p:cNvCxnSpPr>
            <a:stCxn id="4843" idx="6"/>
            <a:endCxn id="4851"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4928" name="Google Shape;4928;p43"/>
          <p:cNvCxnSpPr>
            <a:stCxn id="4843" idx="6"/>
            <a:endCxn id="4852"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4929" name="Google Shape;4929;p43"/>
          <p:cNvCxnSpPr>
            <a:stCxn id="4843" idx="6"/>
            <a:endCxn id="4853"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4930" name="Google Shape;4930;p43"/>
          <p:cNvCxnSpPr>
            <a:stCxn id="4843" idx="6"/>
            <a:endCxn id="4854"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4931" name="Google Shape;4931;p43"/>
          <p:cNvCxnSpPr>
            <a:stCxn id="4843" idx="6"/>
            <a:endCxn id="4855"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4932" name="Google Shape;4932;p43"/>
          <p:cNvCxnSpPr>
            <a:stCxn id="4844"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4933" name="Google Shape;4933;p43"/>
          <p:cNvCxnSpPr>
            <a:stCxn id="4844"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4934" name="Google Shape;4934;p43"/>
          <p:cNvCxnSpPr>
            <a:stCxn id="4844"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4935" name="Google Shape;4935;p43"/>
          <p:cNvCxnSpPr>
            <a:stCxn id="4844"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4936" name="Google Shape;4936;p43"/>
          <p:cNvCxnSpPr>
            <a:stCxn id="4844"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4937" name="Google Shape;4937;p43"/>
          <p:cNvCxnSpPr>
            <a:stCxn id="4844" idx="6"/>
            <a:endCxn id="4852"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4938" name="Google Shape;4938;p43"/>
          <p:cNvCxnSpPr>
            <a:stCxn id="4844" idx="6"/>
            <a:endCxn id="4853"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4939" name="Google Shape;4939;p43"/>
          <p:cNvCxnSpPr>
            <a:stCxn id="4844" idx="6"/>
            <a:endCxn id="4854"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4940" name="Google Shape;4940;p43"/>
          <p:cNvCxnSpPr>
            <a:stCxn id="4844" idx="6"/>
            <a:endCxn id="4855"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4941" name="Google Shape;4941;p43"/>
          <p:cNvCxnSpPr>
            <a:stCxn id="4845"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4942" name="Google Shape;4942;p43"/>
          <p:cNvCxnSpPr>
            <a:stCxn id="4845"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4943" name="Google Shape;4943;p43"/>
          <p:cNvCxnSpPr>
            <a:stCxn id="4845"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4944" name="Google Shape;4944;p43"/>
          <p:cNvCxnSpPr>
            <a:stCxn id="4845"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4945" name="Google Shape;4945;p43"/>
          <p:cNvCxnSpPr>
            <a:stCxn id="4845"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4946" name="Google Shape;4946;p43"/>
          <p:cNvCxnSpPr>
            <a:stCxn id="4845" idx="6"/>
            <a:endCxn id="4852"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4947" name="Google Shape;4947;p43"/>
          <p:cNvCxnSpPr>
            <a:stCxn id="4845" idx="6"/>
            <a:endCxn id="4853"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4948" name="Google Shape;4948;p43"/>
          <p:cNvCxnSpPr>
            <a:stCxn id="4845" idx="6"/>
            <a:endCxn id="4854"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4949" name="Google Shape;4949;p43"/>
          <p:cNvCxnSpPr>
            <a:stCxn id="4845" idx="6"/>
            <a:endCxn id="4855"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4950" name="Google Shape;4950;p43"/>
          <p:cNvCxnSpPr>
            <a:stCxn id="4836"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4951" name="Google Shape;4951;p43"/>
          <p:cNvCxnSpPr>
            <a:stCxn id="4836"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4952" name="Google Shape;4952;p43"/>
          <p:cNvCxnSpPr>
            <a:stCxn id="4836"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4953" name="Google Shape;4953;p43"/>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4954" name="Google Shape;4954;p43"/>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4955" name="Google Shape;4955;p43"/>
          <p:cNvCxnSpPr>
            <a:stCxn id="4836" idx="6"/>
            <a:endCxn id="4852"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4956" name="Google Shape;4956;p43"/>
          <p:cNvCxnSpPr>
            <a:stCxn id="4836" idx="6"/>
            <a:endCxn id="4853"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4957" name="Google Shape;4957;p43"/>
          <p:cNvCxnSpPr>
            <a:stCxn id="4836" idx="6"/>
            <a:endCxn id="4854"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4958" name="Google Shape;4958;p43"/>
          <p:cNvCxnSpPr>
            <a:stCxn id="4836" idx="6"/>
            <a:endCxn id="4855"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4959" name="Google Shape;4959;p43"/>
          <p:cNvCxnSpPr>
            <a:endCxn id="4857"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4960" name="Google Shape;4960;p43"/>
          <p:cNvCxnSpPr>
            <a:endCxn id="4856"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4961" name="Google Shape;4961;p43"/>
          <p:cNvCxnSpPr>
            <a:endCxn id="4858"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4962" name="Google Shape;4962;p43"/>
          <p:cNvCxnSpPr>
            <a:endCxn id="4859"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4963" name="Google Shape;4963;p43"/>
          <p:cNvCxnSpPr>
            <a:endCxn id="4860"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4964" name="Google Shape;4964;p43"/>
          <p:cNvCxnSpPr>
            <a:endCxn id="4861"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4965" name="Google Shape;4965;p43"/>
          <p:cNvCxnSpPr>
            <a:endCxn id="4862"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4966" name="Google Shape;4966;p43"/>
          <p:cNvCxnSpPr>
            <a:endCxn id="4863"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4967" name="Google Shape;4967;p43"/>
          <p:cNvCxnSpPr>
            <a:endCxn id="4864"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4968" name="Google Shape;4968;p43"/>
          <p:cNvCxnSpPr>
            <a:endCxn id="4857"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4969" name="Google Shape;4969;p43"/>
          <p:cNvCxnSpPr>
            <a:endCxn id="4856"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4970" name="Google Shape;4970;p43"/>
          <p:cNvCxnSpPr>
            <a:endCxn id="4858"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4971" name="Google Shape;4971;p43"/>
          <p:cNvCxnSpPr>
            <a:endCxn id="4859"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4972" name="Google Shape;4972;p43"/>
          <p:cNvCxnSpPr>
            <a:endCxn id="4860"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4973" name="Google Shape;4973;p43"/>
          <p:cNvCxnSpPr>
            <a:endCxn id="4861"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4974" name="Google Shape;4974;p43"/>
          <p:cNvCxnSpPr>
            <a:endCxn id="4862"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4975" name="Google Shape;4975;p43"/>
          <p:cNvCxnSpPr>
            <a:endCxn id="4862"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4976" name="Google Shape;4976;p43"/>
          <p:cNvCxnSpPr>
            <a:endCxn id="4863"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4977" name="Google Shape;4977;p43"/>
          <p:cNvCxnSpPr>
            <a:endCxn id="4864"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4978" name="Google Shape;4978;p43"/>
          <p:cNvCxnSpPr>
            <a:endCxn id="4857"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4979" name="Google Shape;4979;p43"/>
          <p:cNvCxnSpPr>
            <a:endCxn id="4856"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4980" name="Google Shape;4980;p43"/>
          <p:cNvCxnSpPr>
            <a:endCxn id="4858"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4981" name="Google Shape;4981;p43"/>
          <p:cNvCxnSpPr>
            <a:endCxn id="4859"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4982" name="Google Shape;4982;p43"/>
          <p:cNvCxnSpPr>
            <a:endCxn id="4860"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4983" name="Google Shape;4983;p43"/>
          <p:cNvCxnSpPr>
            <a:endCxn id="4861"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4984" name="Google Shape;4984;p43"/>
          <p:cNvCxnSpPr>
            <a:endCxn id="4862"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4985" name="Google Shape;4985;p43"/>
          <p:cNvCxnSpPr>
            <a:endCxn id="4863"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4986" name="Google Shape;4986;p43"/>
          <p:cNvCxnSpPr>
            <a:endCxn id="4864"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4987" name="Google Shape;4987;p43"/>
          <p:cNvCxnSpPr>
            <a:endCxn id="4857"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4988" name="Google Shape;4988;p43"/>
          <p:cNvCxnSpPr>
            <a:endCxn id="4856"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4989" name="Google Shape;4989;p43"/>
          <p:cNvCxnSpPr>
            <a:endCxn id="4858"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4990" name="Google Shape;4990;p43"/>
          <p:cNvCxnSpPr>
            <a:endCxn id="4859"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4991" name="Google Shape;4991;p43"/>
          <p:cNvCxnSpPr>
            <a:endCxn id="4860"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4992" name="Google Shape;4992;p43"/>
          <p:cNvCxnSpPr>
            <a:endCxn id="4861"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4993" name="Google Shape;4993;p43"/>
          <p:cNvCxnSpPr>
            <a:endCxn id="4862"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4994" name="Google Shape;4994;p43"/>
          <p:cNvCxnSpPr>
            <a:endCxn id="4863"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4995" name="Google Shape;4995;p43"/>
          <p:cNvCxnSpPr>
            <a:endCxn id="4864"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4996" name="Google Shape;4996;p43"/>
          <p:cNvCxnSpPr>
            <a:endCxn id="4857"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4997" name="Google Shape;4997;p43"/>
          <p:cNvCxnSpPr>
            <a:endCxn id="4856"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4998" name="Google Shape;4998;p43"/>
          <p:cNvCxnSpPr>
            <a:stCxn id="4851" idx="6"/>
            <a:endCxn id="4858"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4999" name="Google Shape;4999;p43"/>
          <p:cNvCxnSpPr>
            <a:endCxn id="4859"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5000" name="Google Shape;5000;p43"/>
          <p:cNvCxnSpPr>
            <a:endCxn id="4860"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5001" name="Google Shape;5001;p43"/>
          <p:cNvCxnSpPr>
            <a:endCxn id="4861"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5002" name="Google Shape;5002;p43"/>
          <p:cNvCxnSpPr>
            <a:endCxn id="4862"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5003" name="Google Shape;5003;p43"/>
          <p:cNvCxnSpPr>
            <a:endCxn id="4863"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5004" name="Google Shape;5004;p43"/>
          <p:cNvCxnSpPr>
            <a:endCxn id="4864"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5005" name="Google Shape;5005;p43"/>
          <p:cNvCxnSpPr>
            <a:stCxn id="4852" idx="6"/>
            <a:endCxn id="4857"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5006" name="Google Shape;5006;p43"/>
          <p:cNvCxnSpPr>
            <a:stCxn id="4852" idx="6"/>
            <a:endCxn id="4856"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5007" name="Google Shape;5007;p43"/>
          <p:cNvCxnSpPr>
            <a:stCxn id="4852" idx="6"/>
            <a:endCxn id="4858"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008" name="Google Shape;5008;p43"/>
          <p:cNvCxnSpPr>
            <a:stCxn id="4852" idx="6"/>
            <a:endCxn id="4859"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5009" name="Google Shape;5009;p43"/>
          <p:cNvCxnSpPr>
            <a:stCxn id="4852" idx="6"/>
            <a:endCxn id="4860"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5010" name="Google Shape;5010;p43"/>
          <p:cNvCxnSpPr>
            <a:stCxn id="4852" idx="6"/>
            <a:endCxn id="4861"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011" name="Google Shape;5011;p43"/>
          <p:cNvCxnSpPr>
            <a:stCxn id="4852" idx="6"/>
            <a:endCxn id="4862"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012" name="Google Shape;5012;p43"/>
          <p:cNvCxnSpPr>
            <a:stCxn id="4852" idx="6"/>
            <a:endCxn id="4863"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013" name="Google Shape;5013;p43"/>
          <p:cNvCxnSpPr>
            <a:stCxn id="4852" idx="6"/>
            <a:endCxn id="4864"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5014" name="Google Shape;5014;p43"/>
          <p:cNvCxnSpPr>
            <a:stCxn id="4853" idx="6"/>
            <a:endCxn id="4857"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5015" name="Google Shape;5015;p43"/>
          <p:cNvCxnSpPr>
            <a:stCxn id="4853" idx="6"/>
            <a:endCxn id="4856"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5016" name="Google Shape;5016;p43"/>
          <p:cNvCxnSpPr>
            <a:stCxn id="4853" idx="6"/>
            <a:endCxn id="4858"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017" name="Google Shape;5017;p43"/>
          <p:cNvCxnSpPr>
            <a:stCxn id="4853" idx="6"/>
            <a:endCxn id="4859"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018" name="Google Shape;5018;p43"/>
          <p:cNvCxnSpPr>
            <a:stCxn id="4853" idx="6"/>
            <a:endCxn id="4860"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5019" name="Google Shape;5019;p43"/>
          <p:cNvCxnSpPr>
            <a:stCxn id="4853" idx="6"/>
            <a:endCxn id="4861"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020" name="Google Shape;5020;p43"/>
          <p:cNvCxnSpPr>
            <a:stCxn id="4853" idx="6"/>
            <a:endCxn id="4862"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021" name="Google Shape;5021;p43"/>
          <p:cNvCxnSpPr>
            <a:stCxn id="4853" idx="6"/>
            <a:endCxn id="4863"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5022" name="Google Shape;5022;p43"/>
          <p:cNvCxnSpPr>
            <a:stCxn id="4853" idx="6"/>
            <a:endCxn id="4864"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5023" name="Google Shape;5023;p43"/>
          <p:cNvCxnSpPr>
            <a:stCxn id="4854" idx="6"/>
            <a:endCxn id="4857"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5024" name="Google Shape;5024;p43"/>
          <p:cNvCxnSpPr>
            <a:stCxn id="4854" idx="6"/>
            <a:endCxn id="4856"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5025" name="Google Shape;5025;p43"/>
          <p:cNvCxnSpPr>
            <a:stCxn id="4854" idx="6"/>
            <a:endCxn id="4858"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5026" name="Google Shape;5026;p43"/>
          <p:cNvCxnSpPr>
            <a:stCxn id="4854" idx="6"/>
            <a:endCxn id="4859"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027" name="Google Shape;5027;p43"/>
          <p:cNvCxnSpPr>
            <a:stCxn id="4854" idx="6"/>
            <a:endCxn id="4860"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028" name="Google Shape;5028;p43"/>
          <p:cNvCxnSpPr>
            <a:stCxn id="4854" idx="6"/>
            <a:endCxn id="4861"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029" name="Google Shape;5029;p43"/>
          <p:cNvCxnSpPr>
            <a:stCxn id="4854" idx="6"/>
            <a:endCxn id="4862"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030" name="Google Shape;5030;p43"/>
          <p:cNvCxnSpPr>
            <a:stCxn id="4854" idx="6"/>
            <a:endCxn id="4863"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031" name="Google Shape;5031;p43"/>
          <p:cNvCxnSpPr>
            <a:stCxn id="4854" idx="6"/>
            <a:endCxn id="4864"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032" name="Google Shape;5032;p43"/>
          <p:cNvCxnSpPr>
            <a:stCxn id="4855" idx="6"/>
            <a:endCxn id="4857"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5033" name="Google Shape;5033;p43"/>
          <p:cNvCxnSpPr>
            <a:stCxn id="4855" idx="6"/>
            <a:endCxn id="4856"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5034" name="Google Shape;5034;p43"/>
          <p:cNvCxnSpPr>
            <a:stCxn id="4855" idx="6"/>
            <a:endCxn id="4858"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5035" name="Google Shape;5035;p43"/>
          <p:cNvCxnSpPr>
            <a:stCxn id="4855" idx="6"/>
            <a:endCxn id="4859"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5036" name="Google Shape;5036;p43"/>
          <p:cNvCxnSpPr>
            <a:stCxn id="4855" idx="6"/>
            <a:endCxn id="4860"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037" name="Google Shape;5037;p43"/>
          <p:cNvCxnSpPr>
            <a:stCxn id="4855" idx="6"/>
            <a:endCxn id="4861"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5038" name="Google Shape;5038;p43"/>
          <p:cNvCxnSpPr>
            <a:stCxn id="4855" idx="6"/>
            <a:endCxn id="4862"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039" name="Google Shape;5039;p43"/>
          <p:cNvCxnSpPr>
            <a:stCxn id="4855" idx="6"/>
            <a:endCxn id="4863"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040" name="Google Shape;5040;p43"/>
          <p:cNvCxnSpPr>
            <a:stCxn id="4855" idx="6"/>
            <a:endCxn id="4864"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5041" name="Google Shape;5041;p43"/>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43"/>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43"/>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43"/>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43"/>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43"/>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43"/>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43"/>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43"/>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50" name="Google Shape;5050;p43"/>
          <p:cNvCxnSpPr>
            <a:stCxn id="4857" idx="6"/>
            <a:endCxn id="5041"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5051" name="Google Shape;5051;p43"/>
          <p:cNvCxnSpPr>
            <a:stCxn id="4857" idx="6"/>
            <a:endCxn id="5042"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5052" name="Google Shape;5052;p43"/>
          <p:cNvCxnSpPr>
            <a:stCxn id="4857" idx="6"/>
            <a:endCxn id="5044"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5053" name="Google Shape;5053;p43"/>
          <p:cNvCxnSpPr>
            <a:stCxn id="4857" idx="6"/>
            <a:endCxn id="5045"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5054" name="Google Shape;5054;p43"/>
          <p:cNvCxnSpPr>
            <a:stCxn id="4857"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5055" name="Google Shape;5055;p43"/>
          <p:cNvCxnSpPr>
            <a:stCxn id="4857" idx="6"/>
            <a:endCxn id="5046"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5056" name="Google Shape;5056;p43"/>
          <p:cNvCxnSpPr>
            <a:stCxn id="4857" idx="6"/>
            <a:endCxn id="5047"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5057" name="Google Shape;5057;p43"/>
          <p:cNvCxnSpPr>
            <a:stCxn id="4857" idx="6"/>
            <a:endCxn id="5048"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5058" name="Google Shape;5058;p43"/>
          <p:cNvCxnSpPr>
            <a:stCxn id="4857" idx="6"/>
            <a:endCxn id="5049"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5059" name="Google Shape;5059;p43"/>
          <p:cNvCxnSpPr>
            <a:stCxn id="4857" idx="6"/>
            <a:endCxn id="5043"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5060" name="Google Shape;5060;p43"/>
          <p:cNvCxnSpPr>
            <a:stCxn id="4856" idx="6"/>
            <a:endCxn id="5041"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5061" name="Google Shape;5061;p43"/>
          <p:cNvCxnSpPr>
            <a:stCxn id="4856" idx="6"/>
            <a:endCxn id="5042"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5062" name="Google Shape;5062;p43"/>
          <p:cNvCxnSpPr>
            <a:stCxn id="4856" idx="6"/>
            <a:endCxn id="5044"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5063" name="Google Shape;5063;p43"/>
          <p:cNvCxnSpPr>
            <a:endCxn id="5045"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5064" name="Google Shape;5064;p43"/>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5065" name="Google Shape;5065;p43"/>
          <p:cNvCxnSpPr>
            <a:stCxn id="4856" idx="6"/>
            <a:endCxn id="5046"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5066" name="Google Shape;5066;p43"/>
          <p:cNvCxnSpPr>
            <a:stCxn id="4856" idx="6"/>
            <a:endCxn id="5047"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5067" name="Google Shape;5067;p43"/>
          <p:cNvCxnSpPr>
            <a:stCxn id="4857" idx="5"/>
            <a:endCxn id="5048"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5068" name="Google Shape;5068;p43"/>
          <p:cNvCxnSpPr>
            <a:endCxn id="5049"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5069" name="Google Shape;5069;p43"/>
          <p:cNvCxnSpPr>
            <a:stCxn id="4856" idx="6"/>
            <a:endCxn id="5043"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5070" name="Google Shape;5070;p43"/>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071" name="Google Shape;5071;p43"/>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5072" name="Google Shape;5072;p43"/>
          <p:cNvCxnSpPr>
            <a:stCxn id="4858" idx="6"/>
            <a:endCxn id="5041"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5073" name="Google Shape;5073;p43"/>
          <p:cNvCxnSpPr>
            <a:stCxn id="4858" idx="6"/>
            <a:endCxn id="5042"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5074" name="Google Shape;5074;p43"/>
          <p:cNvCxnSpPr>
            <a:stCxn id="4858" idx="6"/>
            <a:endCxn id="5044"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5075" name="Google Shape;5075;p43"/>
          <p:cNvCxnSpPr>
            <a:stCxn id="4858" idx="6"/>
            <a:endCxn id="5045"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5076" name="Google Shape;5076;p43"/>
          <p:cNvCxnSpPr>
            <a:stCxn id="4858"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5077" name="Google Shape;5077;p43"/>
          <p:cNvCxnSpPr>
            <a:stCxn id="4859" idx="6"/>
            <a:endCxn id="5041"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5078" name="Google Shape;5078;p43"/>
          <p:cNvCxnSpPr>
            <a:stCxn id="4859" idx="6"/>
            <a:endCxn id="5042"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5079" name="Google Shape;5079;p43"/>
          <p:cNvCxnSpPr>
            <a:stCxn id="4859" idx="6"/>
            <a:endCxn id="5044"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5080" name="Google Shape;5080;p43"/>
          <p:cNvCxnSpPr>
            <a:stCxn id="4859" idx="6"/>
            <a:endCxn id="5045"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5081" name="Google Shape;5081;p43"/>
          <p:cNvCxnSpPr>
            <a:stCxn id="4859"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5082" name="Google Shape;5082;p43"/>
          <p:cNvCxnSpPr>
            <a:stCxn id="4859" idx="6"/>
            <a:endCxn id="5046"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5083" name="Google Shape;5083;p43"/>
          <p:cNvCxnSpPr>
            <a:stCxn id="4859" idx="6"/>
            <a:endCxn id="5047"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5084" name="Google Shape;5084;p43"/>
          <p:cNvCxnSpPr>
            <a:endCxn id="5048"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5085" name="Google Shape;5085;p43"/>
          <p:cNvCxnSpPr>
            <a:stCxn id="4859" idx="6"/>
            <a:endCxn id="5049"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5086" name="Google Shape;5086;p43"/>
          <p:cNvCxnSpPr>
            <a:endCxn id="5043"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5087" name="Google Shape;5087;p43"/>
          <p:cNvCxnSpPr>
            <a:stCxn id="4860" idx="6"/>
            <a:endCxn id="5041"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5088" name="Google Shape;5088;p43"/>
          <p:cNvCxnSpPr>
            <a:stCxn id="4860" idx="6"/>
            <a:endCxn id="5042"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5089" name="Google Shape;5089;p43"/>
          <p:cNvCxnSpPr>
            <a:stCxn id="4860" idx="6"/>
            <a:endCxn id="5045"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5090" name="Google Shape;5090;p43"/>
          <p:cNvCxnSpPr>
            <a:stCxn id="4860" idx="6"/>
            <a:endCxn id="4860"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5091" name="Google Shape;5091;p43"/>
          <p:cNvCxnSpPr>
            <a:stCxn id="4860"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5092" name="Google Shape;5092;p43"/>
          <p:cNvCxnSpPr>
            <a:stCxn id="4860" idx="6"/>
            <a:endCxn id="5046"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5093" name="Google Shape;5093;p43"/>
          <p:cNvCxnSpPr>
            <a:stCxn id="4860" idx="6"/>
            <a:endCxn id="5047"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5094" name="Google Shape;5094;p43"/>
          <p:cNvCxnSpPr>
            <a:stCxn id="4860" idx="6"/>
            <a:endCxn id="5048"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5095" name="Google Shape;5095;p43"/>
          <p:cNvCxnSpPr>
            <a:stCxn id="4860" idx="6"/>
            <a:endCxn id="5049"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5096" name="Google Shape;5096;p43"/>
          <p:cNvCxnSpPr>
            <a:stCxn id="4860" idx="6"/>
            <a:endCxn id="5043"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5097" name="Google Shape;5097;p43"/>
          <p:cNvCxnSpPr>
            <a:stCxn id="4861" idx="6"/>
            <a:endCxn id="5041"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5098" name="Google Shape;5098;p43"/>
          <p:cNvCxnSpPr>
            <a:stCxn id="4861" idx="6"/>
            <a:endCxn id="5042"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5099" name="Google Shape;5099;p43"/>
          <p:cNvCxnSpPr>
            <a:stCxn id="4861" idx="6"/>
            <a:endCxn id="5044"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5100" name="Google Shape;5100;p43"/>
          <p:cNvCxnSpPr>
            <a:stCxn id="4861" idx="6"/>
            <a:endCxn id="5045"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5101" name="Google Shape;5101;p43"/>
          <p:cNvCxnSpPr>
            <a:stCxn id="4861"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5102" name="Google Shape;5102;p43"/>
          <p:cNvCxnSpPr>
            <a:stCxn id="4861" idx="6"/>
            <a:endCxn id="5046"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5103" name="Google Shape;5103;p43"/>
          <p:cNvCxnSpPr>
            <a:stCxn id="4861" idx="6"/>
            <a:endCxn id="5047"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5104" name="Google Shape;5104;p43"/>
          <p:cNvCxnSpPr>
            <a:stCxn id="4861" idx="6"/>
            <a:endCxn id="5048"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5105" name="Google Shape;5105;p43"/>
          <p:cNvCxnSpPr>
            <a:stCxn id="4861" idx="6"/>
            <a:endCxn id="5049"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106" name="Google Shape;5106;p43"/>
          <p:cNvCxnSpPr>
            <a:stCxn id="4861" idx="6"/>
            <a:endCxn id="5043"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5107" name="Google Shape;5107;p43"/>
          <p:cNvCxnSpPr>
            <a:stCxn id="4862" idx="6"/>
            <a:endCxn id="5041"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5108" name="Google Shape;5108;p43"/>
          <p:cNvCxnSpPr>
            <a:stCxn id="4862" idx="6"/>
            <a:endCxn id="5042"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5109" name="Google Shape;5109;p43"/>
          <p:cNvCxnSpPr>
            <a:stCxn id="4862" idx="6"/>
            <a:endCxn id="5044"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5110" name="Google Shape;5110;p43"/>
          <p:cNvCxnSpPr>
            <a:stCxn id="4862" idx="6"/>
            <a:endCxn id="5045"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5111" name="Google Shape;5111;p43"/>
          <p:cNvCxnSpPr>
            <a:stCxn id="4862"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5112" name="Google Shape;5112;p43"/>
          <p:cNvCxnSpPr>
            <a:stCxn id="4862" idx="6"/>
            <a:endCxn id="5046"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5113" name="Google Shape;5113;p43"/>
          <p:cNvCxnSpPr>
            <a:stCxn id="4862" idx="6"/>
            <a:endCxn id="5047"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5114" name="Google Shape;5114;p43"/>
          <p:cNvCxnSpPr>
            <a:stCxn id="4862" idx="6"/>
            <a:endCxn id="5048"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115" name="Google Shape;5115;p43"/>
          <p:cNvCxnSpPr>
            <a:stCxn id="4862" idx="6"/>
            <a:endCxn id="5049"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116" name="Google Shape;5116;p43"/>
          <p:cNvCxnSpPr>
            <a:stCxn id="4862" idx="6"/>
            <a:endCxn id="5043"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117" name="Google Shape;5117;p43"/>
          <p:cNvCxnSpPr>
            <a:stCxn id="4863" idx="6"/>
            <a:endCxn id="5041"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5118" name="Google Shape;5118;p43"/>
          <p:cNvCxnSpPr>
            <a:stCxn id="4863" idx="6"/>
            <a:endCxn id="5042"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5119" name="Google Shape;5119;p43"/>
          <p:cNvCxnSpPr>
            <a:stCxn id="4863" idx="6"/>
            <a:endCxn id="5044"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5120" name="Google Shape;5120;p43"/>
          <p:cNvCxnSpPr>
            <a:stCxn id="4863" idx="6"/>
            <a:endCxn id="5045"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5121" name="Google Shape;5121;p43"/>
          <p:cNvCxnSpPr>
            <a:stCxn id="4863"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5122" name="Google Shape;5122;p43"/>
          <p:cNvCxnSpPr>
            <a:stCxn id="4863" idx="6"/>
            <a:endCxn id="5046"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5123" name="Google Shape;5123;p43"/>
          <p:cNvCxnSpPr>
            <a:stCxn id="4863" idx="6"/>
            <a:endCxn id="5047"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5124" name="Google Shape;5124;p43"/>
          <p:cNvCxnSpPr>
            <a:stCxn id="4863" idx="6"/>
            <a:endCxn id="5048"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125" name="Google Shape;5125;p43"/>
          <p:cNvCxnSpPr>
            <a:stCxn id="4863" idx="6"/>
            <a:endCxn id="5049"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126" name="Google Shape;5126;p43"/>
          <p:cNvCxnSpPr>
            <a:stCxn id="4863" idx="6"/>
            <a:endCxn id="5043"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127" name="Google Shape;5127;p43"/>
          <p:cNvCxnSpPr>
            <a:stCxn id="4864" idx="6"/>
            <a:endCxn id="5041"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5128" name="Google Shape;5128;p43"/>
          <p:cNvCxnSpPr>
            <a:stCxn id="4864" idx="6"/>
            <a:endCxn id="5042"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5129" name="Google Shape;5129;p43"/>
          <p:cNvCxnSpPr>
            <a:stCxn id="4864" idx="6"/>
            <a:endCxn id="5044"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5130" name="Google Shape;5130;p43"/>
          <p:cNvCxnSpPr>
            <a:stCxn id="4864" idx="6"/>
            <a:endCxn id="5045"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5131" name="Google Shape;5131;p43"/>
          <p:cNvCxnSpPr>
            <a:stCxn id="4864"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5132" name="Google Shape;5132;p43"/>
          <p:cNvCxnSpPr>
            <a:stCxn id="4864" idx="6"/>
            <a:endCxn id="5046"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5133" name="Google Shape;5133;p43"/>
          <p:cNvCxnSpPr>
            <a:stCxn id="5048" idx="2"/>
            <a:endCxn id="5047"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5134" name="Google Shape;5134;p43"/>
          <p:cNvCxnSpPr>
            <a:stCxn id="4864" idx="6"/>
            <a:endCxn id="5048"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5135" name="Google Shape;5135;p43"/>
          <p:cNvCxnSpPr>
            <a:stCxn id="4864" idx="6"/>
            <a:endCxn id="5049"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136" name="Google Shape;5136;p43"/>
          <p:cNvCxnSpPr>
            <a:stCxn id="4864" idx="6"/>
            <a:endCxn id="5043"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5137" name="Google Shape;5137;p43"/>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138" name="Google Shape;5138;p43"/>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5139" name="Google Shape;5139;p43"/>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140" name="Google Shape;5140;p43"/>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5141" name="Google Shape;5141;p43"/>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142" name="Google Shape;5142;p43"/>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143" name="Google Shape;5143;p43"/>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144" name="Google Shape;5144;p43"/>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145" name="Google Shape;5145;p43"/>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146" name="Google Shape;5146;p43"/>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147" name="Google Shape;5147;p43"/>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5148" name="Google Shape;5148;p43"/>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5149" name="Google Shape;5149;p43"/>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5150" name="Google Shape;5150;p43"/>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5151" name="Google Shape;5151;p43"/>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5152" name="Google Shape;5152;p43"/>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43"/>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000000"/>
                </a:solidFill>
                <a:latin typeface="Lato"/>
                <a:ea typeface="Lato"/>
                <a:cs typeface="Lato"/>
                <a:sym typeface="Lato"/>
              </a:rPr>
              <a:t>A good general way to think about it is if the network actually classifies a digit incorrectly just going backwards and changing ALL the numbers connected.  So in this example going from the misclassified output three changing the bias and the 16 weights, changing the 16 activations in the layer before…. Changing the 16 biases in that layer and the 16x 16 weights…. Changing the 16 biases in the layer before that ….and so on all the way back to the first weights and biases!</a:t>
            </a:r>
            <a:endParaRPr sz="1400">
              <a:solidFill>
                <a:srgbClr val="000000"/>
              </a:solidFill>
              <a:latin typeface="Lato"/>
              <a:ea typeface="Lato"/>
              <a:cs typeface="Lato"/>
              <a:sym typeface="Lato"/>
            </a:endParaRPr>
          </a:p>
        </p:txBody>
      </p:sp>
      <p:pic>
        <p:nvPicPr>
          <p:cNvPr id="5154" name="Google Shape;5154;p43"/>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158" name="Shape 5158"/>
        <p:cNvGrpSpPr/>
        <p:nvPr/>
      </p:nvGrpSpPr>
      <p:grpSpPr>
        <a:xfrm>
          <a:off x="0" y="0"/>
          <a:ext cx="0" cy="0"/>
          <a:chOff x="0" y="0"/>
          <a:chExt cx="0" cy="0"/>
        </a:xfrm>
      </p:grpSpPr>
      <p:sp>
        <p:nvSpPr>
          <p:cNvPr id="5159" name="Google Shape;5159;p44"/>
          <p:cNvSpPr txBox="1"/>
          <p:nvPr>
            <p:ph idx="4294967295" type="title"/>
          </p:nvPr>
        </p:nvSpPr>
        <p:spPr>
          <a:xfrm>
            <a:off x="1759725" y="198225"/>
            <a:ext cx="71166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Going back quickly, now that we have a more nuanced understanding of how a neural network works, we can understand better that a neuron is not just a holder of an activation anymore.  It is an activation but it is dependent on everything before it.  We can now think of each neuron as a function now.  A function of a sum of products of weights and biases with a step function applied to it.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5160" name="Google Shape;5160;p44"/>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44"/>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44"/>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44"/>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44"/>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44"/>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44"/>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44"/>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44"/>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44"/>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70" name="Google Shape;5170;p44"/>
          <p:cNvCxnSpPr>
            <a:endCxn id="5169"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5171" name="Google Shape;5171;p44"/>
          <p:cNvCxnSpPr>
            <a:stCxn id="5161" idx="6"/>
            <a:endCxn id="5169"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5172" name="Google Shape;5172;p44"/>
          <p:cNvCxnSpPr>
            <a:endCxn id="5169"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5173" name="Google Shape;5173;p44"/>
          <p:cNvCxnSpPr>
            <a:stCxn id="5163" idx="6"/>
            <a:endCxn id="5169"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5174" name="Google Shape;5174;p44"/>
          <p:cNvCxnSpPr>
            <a:stCxn id="5164" idx="6"/>
            <a:endCxn id="5169"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5175" name="Google Shape;5175;p44"/>
          <p:cNvCxnSpPr>
            <a:stCxn id="5165" idx="6"/>
            <a:endCxn id="5169"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5176" name="Google Shape;5176;p44"/>
          <p:cNvCxnSpPr>
            <a:stCxn id="5166" idx="6"/>
            <a:endCxn id="5169"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5177" name="Google Shape;5177;p44"/>
          <p:cNvCxnSpPr>
            <a:stCxn id="5167" idx="6"/>
            <a:endCxn id="5169"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5178" name="Google Shape;5178;p44"/>
          <p:cNvCxnSpPr>
            <a:stCxn id="5168" idx="6"/>
            <a:endCxn id="5169"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5179" name="Google Shape;5179;p44"/>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5180" name="Google Shape;5180;p44"/>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5181" name="Google Shape;5181;p44"/>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5182" name="Google Shape;5182;p44"/>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183" name="Google Shape;5183;p44"/>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184" name="Google Shape;5184;p44"/>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a783</a:t>
            </a:r>
            <a:endParaRPr/>
          </a:p>
        </p:txBody>
      </p:sp>
      <p:sp>
        <p:nvSpPr>
          <p:cNvPr id="5185" name="Google Shape;5185;p44"/>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a784</a:t>
            </a:r>
            <a:endParaRPr/>
          </a:p>
        </p:txBody>
      </p:sp>
      <p:sp>
        <p:nvSpPr>
          <p:cNvPr id="5186" name="Google Shape;5186;p44"/>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5187" name="Google Shape;5187;p44"/>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w784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191" name="Shape 5191"/>
        <p:cNvGrpSpPr/>
        <p:nvPr/>
      </p:nvGrpSpPr>
      <p:grpSpPr>
        <a:xfrm>
          <a:off x="0" y="0"/>
          <a:ext cx="0" cy="0"/>
          <a:chOff x="0" y="0"/>
          <a:chExt cx="0" cy="0"/>
        </a:xfrm>
      </p:grpSpPr>
      <p:sp>
        <p:nvSpPr>
          <p:cNvPr id="5192" name="Google Shape;5192;p45"/>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45"/>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45"/>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195" name="Google Shape;5195;p45"/>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5196" name="Google Shape;5196;p45"/>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45"/>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45"/>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45"/>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45"/>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45"/>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45"/>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45"/>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45"/>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45"/>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45"/>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45"/>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45"/>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45"/>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45"/>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45"/>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45"/>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45"/>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45"/>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45"/>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45"/>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45"/>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45"/>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45"/>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45"/>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45"/>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45"/>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45"/>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45"/>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45"/>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26" name="Google Shape;5226;p45"/>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5227" name="Google Shape;5227;p45"/>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5228" name="Google Shape;5228;p45"/>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5229" name="Google Shape;5229;p45"/>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5230" name="Google Shape;5230;p45"/>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5231" name="Google Shape;5231;p45"/>
          <p:cNvCxnSpPr>
            <a:endCxn id="5213"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5232" name="Google Shape;5232;p45"/>
          <p:cNvCxnSpPr>
            <a:endCxn id="5214"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5233" name="Google Shape;5233;p45"/>
          <p:cNvCxnSpPr>
            <a:endCxn id="5215"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5234" name="Google Shape;5234;p45"/>
          <p:cNvCxnSpPr>
            <a:endCxn id="5216"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5235" name="Google Shape;5235;p45"/>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5236" name="Google Shape;5236;p45"/>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5237" name="Google Shape;5237;p45"/>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5238" name="Google Shape;5238;p45"/>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5239" name="Google Shape;5239;p45"/>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5240" name="Google Shape;5240;p45"/>
          <p:cNvCxnSpPr>
            <a:endCxn id="5213"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5241" name="Google Shape;5241;p45"/>
          <p:cNvCxnSpPr>
            <a:endCxn id="5214"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5242" name="Google Shape;5242;p45"/>
          <p:cNvCxnSpPr>
            <a:endCxn id="5215"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5243" name="Google Shape;5243;p45"/>
          <p:cNvCxnSpPr>
            <a:endCxn id="5216"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5244" name="Google Shape;5244;p45"/>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5245" name="Google Shape;5245;p45"/>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5246" name="Google Shape;5246;p45"/>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5247" name="Google Shape;5247;p45"/>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5248" name="Google Shape;5248;p45"/>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5249" name="Google Shape;5249;p45"/>
          <p:cNvCxnSpPr>
            <a:endCxn id="5213"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5250" name="Google Shape;5250;p45"/>
          <p:cNvCxnSpPr>
            <a:endCxn id="5214"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5251" name="Google Shape;5251;p45"/>
          <p:cNvCxnSpPr>
            <a:endCxn id="5215"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5252" name="Google Shape;5252;p45"/>
          <p:cNvCxnSpPr>
            <a:endCxn id="5216"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5253" name="Google Shape;5253;p45"/>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5254" name="Google Shape;5254;p45"/>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5255" name="Google Shape;5255;p45"/>
          <p:cNvCxnSpPr>
            <a:endCxn id="5213"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5256" name="Google Shape;5256;p45"/>
          <p:cNvCxnSpPr>
            <a:endCxn id="5216"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5257" name="Google Shape;5257;p45"/>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5258" name="Google Shape;5258;p45"/>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5259" name="Google Shape;5259;p45"/>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5260" name="Google Shape;5260;p45"/>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5261" name="Google Shape;5261;p45"/>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5262" name="Google Shape;5262;p45"/>
          <p:cNvCxnSpPr>
            <a:endCxn id="5213"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5263" name="Google Shape;5263;p45"/>
          <p:cNvCxnSpPr>
            <a:endCxn id="5214"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5264" name="Google Shape;5264;p45"/>
          <p:cNvCxnSpPr>
            <a:endCxn id="5215"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5265" name="Google Shape;5265;p45"/>
          <p:cNvCxnSpPr>
            <a:endCxn id="5216"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5266" name="Google Shape;5266;p45"/>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5267" name="Google Shape;5267;p45"/>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5268" name="Google Shape;5268;p45"/>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5269" name="Google Shape;5269;p45"/>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5270" name="Google Shape;5270;p45"/>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5271" name="Google Shape;5271;p45"/>
          <p:cNvCxnSpPr>
            <a:endCxn id="5213"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5272" name="Google Shape;5272;p45"/>
          <p:cNvCxnSpPr>
            <a:endCxn id="5214"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5273" name="Google Shape;5273;p45"/>
          <p:cNvCxnSpPr>
            <a:endCxn id="5215"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5274" name="Google Shape;5274;p45"/>
          <p:cNvCxnSpPr>
            <a:endCxn id="5216"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5275" name="Google Shape;5275;p45"/>
          <p:cNvCxnSpPr>
            <a:stCxn id="5203"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5276" name="Google Shape;5276;p45"/>
          <p:cNvCxnSpPr>
            <a:stCxn id="5203"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5277" name="Google Shape;5277;p45"/>
          <p:cNvCxnSpPr>
            <a:stCxn id="5203"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5278" name="Google Shape;5278;p45"/>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5279" name="Google Shape;5279;p45"/>
          <p:cNvCxnSpPr>
            <a:stCxn id="5203"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5280" name="Google Shape;5280;p45"/>
          <p:cNvCxnSpPr>
            <a:stCxn id="5203" idx="6"/>
            <a:endCxn id="5213"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5281" name="Google Shape;5281;p45"/>
          <p:cNvCxnSpPr>
            <a:stCxn id="5203" idx="6"/>
            <a:endCxn id="5214"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5282" name="Google Shape;5282;p45"/>
          <p:cNvCxnSpPr>
            <a:endCxn id="5215"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5283" name="Google Shape;5283;p45"/>
          <p:cNvCxnSpPr>
            <a:endCxn id="5216"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5284" name="Google Shape;5284;p45"/>
          <p:cNvCxnSpPr>
            <a:stCxn id="5204"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5285" name="Google Shape;5285;p45"/>
          <p:cNvCxnSpPr>
            <a:stCxn id="5204"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5286" name="Google Shape;5286;p45"/>
          <p:cNvCxnSpPr>
            <a:stCxn id="5204"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5287" name="Google Shape;5287;p45"/>
          <p:cNvCxnSpPr>
            <a:stCxn id="5204"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5288" name="Google Shape;5288;p45"/>
          <p:cNvCxnSpPr>
            <a:stCxn id="5204" idx="6"/>
            <a:endCxn id="5212"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5289" name="Google Shape;5289;p45"/>
          <p:cNvCxnSpPr>
            <a:stCxn id="5204" idx="6"/>
            <a:endCxn id="5213"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5290" name="Google Shape;5290;p45"/>
          <p:cNvCxnSpPr>
            <a:stCxn id="5204" idx="6"/>
            <a:endCxn id="5214"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5291" name="Google Shape;5291;p45"/>
          <p:cNvCxnSpPr>
            <a:stCxn id="5204" idx="6"/>
            <a:endCxn id="5215"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5292" name="Google Shape;5292;p45"/>
          <p:cNvCxnSpPr>
            <a:stCxn id="5204" idx="6"/>
            <a:endCxn id="5216"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5293" name="Google Shape;5293;p45"/>
          <p:cNvCxnSpPr>
            <a:stCxn id="5205"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5294" name="Google Shape;5294;p45"/>
          <p:cNvCxnSpPr>
            <a:stCxn id="5205"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5295" name="Google Shape;5295;p45"/>
          <p:cNvCxnSpPr>
            <a:stCxn id="5205"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5296" name="Google Shape;5296;p45"/>
          <p:cNvCxnSpPr>
            <a:stCxn id="5205"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5297" name="Google Shape;5297;p45"/>
          <p:cNvCxnSpPr>
            <a:stCxn id="5205"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5298" name="Google Shape;5298;p45"/>
          <p:cNvCxnSpPr>
            <a:stCxn id="5205" idx="6"/>
            <a:endCxn id="5213"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5299" name="Google Shape;5299;p45"/>
          <p:cNvCxnSpPr>
            <a:stCxn id="5205" idx="6"/>
            <a:endCxn id="5214"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5300" name="Google Shape;5300;p45"/>
          <p:cNvCxnSpPr>
            <a:stCxn id="5205" idx="6"/>
            <a:endCxn id="5215"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5301" name="Google Shape;5301;p45"/>
          <p:cNvCxnSpPr>
            <a:stCxn id="5205" idx="6"/>
            <a:endCxn id="5216"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5302" name="Google Shape;5302;p45"/>
          <p:cNvCxnSpPr>
            <a:stCxn id="5206"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5303" name="Google Shape;5303;p45"/>
          <p:cNvCxnSpPr>
            <a:stCxn id="5206"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5304" name="Google Shape;5304;p45"/>
          <p:cNvCxnSpPr>
            <a:stCxn id="5206"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5305" name="Google Shape;5305;p45"/>
          <p:cNvCxnSpPr>
            <a:stCxn id="5206"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5306" name="Google Shape;5306;p45"/>
          <p:cNvCxnSpPr>
            <a:stCxn id="5206"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5307" name="Google Shape;5307;p45"/>
          <p:cNvCxnSpPr>
            <a:stCxn id="5206" idx="6"/>
            <a:endCxn id="5213"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5308" name="Google Shape;5308;p45"/>
          <p:cNvCxnSpPr>
            <a:stCxn id="5206" idx="6"/>
            <a:endCxn id="5214"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5309" name="Google Shape;5309;p45"/>
          <p:cNvCxnSpPr>
            <a:stCxn id="5206" idx="6"/>
            <a:endCxn id="5215"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5310" name="Google Shape;5310;p45"/>
          <p:cNvCxnSpPr>
            <a:stCxn id="5206" idx="6"/>
            <a:endCxn id="5216"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5311" name="Google Shape;5311;p45"/>
          <p:cNvCxnSpPr>
            <a:stCxn id="5197"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5312" name="Google Shape;5312;p45"/>
          <p:cNvCxnSpPr>
            <a:stCxn id="5197"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5313" name="Google Shape;5313;p45"/>
          <p:cNvCxnSpPr>
            <a:stCxn id="5197"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5314" name="Google Shape;5314;p45"/>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5315" name="Google Shape;5315;p45"/>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5316" name="Google Shape;5316;p45"/>
          <p:cNvCxnSpPr>
            <a:stCxn id="5197" idx="6"/>
            <a:endCxn id="5213"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5317" name="Google Shape;5317;p45"/>
          <p:cNvCxnSpPr>
            <a:stCxn id="5197" idx="6"/>
            <a:endCxn id="5214"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5318" name="Google Shape;5318;p45"/>
          <p:cNvCxnSpPr>
            <a:stCxn id="5197" idx="6"/>
            <a:endCxn id="5215"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5319" name="Google Shape;5319;p45"/>
          <p:cNvCxnSpPr>
            <a:stCxn id="5197" idx="6"/>
            <a:endCxn id="5216"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5320" name="Google Shape;5320;p45"/>
          <p:cNvCxnSpPr>
            <a:endCxn id="5218"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5321" name="Google Shape;5321;p45"/>
          <p:cNvCxnSpPr>
            <a:endCxn id="5217"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5322" name="Google Shape;5322;p45"/>
          <p:cNvCxnSpPr>
            <a:endCxn id="5219"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5323" name="Google Shape;5323;p45"/>
          <p:cNvCxnSpPr>
            <a:endCxn id="5220"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5324" name="Google Shape;5324;p45"/>
          <p:cNvCxnSpPr>
            <a:endCxn id="5221"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5325" name="Google Shape;5325;p45"/>
          <p:cNvCxnSpPr>
            <a:endCxn id="5222"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5326" name="Google Shape;5326;p45"/>
          <p:cNvCxnSpPr>
            <a:endCxn id="5223"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5327" name="Google Shape;5327;p45"/>
          <p:cNvCxnSpPr>
            <a:endCxn id="5224"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5328" name="Google Shape;5328;p45"/>
          <p:cNvCxnSpPr>
            <a:endCxn id="5225"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5329" name="Google Shape;5329;p45"/>
          <p:cNvCxnSpPr>
            <a:endCxn id="5218"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5330" name="Google Shape;5330;p45"/>
          <p:cNvCxnSpPr>
            <a:endCxn id="5217"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5331" name="Google Shape;5331;p45"/>
          <p:cNvCxnSpPr>
            <a:endCxn id="5219"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5332" name="Google Shape;5332;p45"/>
          <p:cNvCxnSpPr>
            <a:endCxn id="5220"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5333" name="Google Shape;5333;p45"/>
          <p:cNvCxnSpPr>
            <a:endCxn id="5221"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5334" name="Google Shape;5334;p45"/>
          <p:cNvCxnSpPr>
            <a:endCxn id="5222"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5335" name="Google Shape;5335;p45"/>
          <p:cNvCxnSpPr>
            <a:endCxn id="5223"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5336" name="Google Shape;5336;p45"/>
          <p:cNvCxnSpPr>
            <a:endCxn id="5223"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5337" name="Google Shape;5337;p45"/>
          <p:cNvCxnSpPr>
            <a:endCxn id="5224"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5338" name="Google Shape;5338;p45"/>
          <p:cNvCxnSpPr>
            <a:endCxn id="5225"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5339" name="Google Shape;5339;p45"/>
          <p:cNvCxnSpPr>
            <a:endCxn id="5218"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5340" name="Google Shape;5340;p45"/>
          <p:cNvCxnSpPr>
            <a:endCxn id="5217"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5341" name="Google Shape;5341;p45"/>
          <p:cNvCxnSpPr>
            <a:endCxn id="5219"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5342" name="Google Shape;5342;p45"/>
          <p:cNvCxnSpPr>
            <a:endCxn id="5220"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5343" name="Google Shape;5343;p45"/>
          <p:cNvCxnSpPr>
            <a:endCxn id="5221"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5344" name="Google Shape;5344;p45"/>
          <p:cNvCxnSpPr>
            <a:endCxn id="5222"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5345" name="Google Shape;5345;p45"/>
          <p:cNvCxnSpPr>
            <a:endCxn id="5223"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5346" name="Google Shape;5346;p45"/>
          <p:cNvCxnSpPr>
            <a:endCxn id="5224"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5347" name="Google Shape;5347;p45"/>
          <p:cNvCxnSpPr>
            <a:endCxn id="5225"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5348" name="Google Shape;5348;p45"/>
          <p:cNvCxnSpPr>
            <a:endCxn id="5218"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5349" name="Google Shape;5349;p45"/>
          <p:cNvCxnSpPr>
            <a:endCxn id="5217"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5350" name="Google Shape;5350;p45"/>
          <p:cNvCxnSpPr>
            <a:endCxn id="5219"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5351" name="Google Shape;5351;p45"/>
          <p:cNvCxnSpPr>
            <a:endCxn id="5220"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5352" name="Google Shape;5352;p45"/>
          <p:cNvCxnSpPr>
            <a:endCxn id="5221"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5353" name="Google Shape;5353;p45"/>
          <p:cNvCxnSpPr>
            <a:endCxn id="5222"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5354" name="Google Shape;5354;p45"/>
          <p:cNvCxnSpPr>
            <a:endCxn id="5223"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5355" name="Google Shape;5355;p45"/>
          <p:cNvCxnSpPr>
            <a:endCxn id="5224"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5356" name="Google Shape;5356;p45"/>
          <p:cNvCxnSpPr>
            <a:endCxn id="5225"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5357" name="Google Shape;5357;p45"/>
          <p:cNvCxnSpPr>
            <a:endCxn id="5218"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5358" name="Google Shape;5358;p45"/>
          <p:cNvCxnSpPr>
            <a:endCxn id="5217"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5359" name="Google Shape;5359;p45"/>
          <p:cNvCxnSpPr>
            <a:stCxn id="5212" idx="6"/>
            <a:endCxn id="5219"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360" name="Google Shape;5360;p45"/>
          <p:cNvCxnSpPr>
            <a:endCxn id="5220"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5361" name="Google Shape;5361;p45"/>
          <p:cNvCxnSpPr>
            <a:endCxn id="5221"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5362" name="Google Shape;5362;p45"/>
          <p:cNvCxnSpPr>
            <a:endCxn id="5222"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5363" name="Google Shape;5363;p45"/>
          <p:cNvCxnSpPr>
            <a:endCxn id="5223"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5364" name="Google Shape;5364;p45"/>
          <p:cNvCxnSpPr>
            <a:endCxn id="5224"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5365" name="Google Shape;5365;p45"/>
          <p:cNvCxnSpPr>
            <a:endCxn id="5225"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5366" name="Google Shape;5366;p45"/>
          <p:cNvCxnSpPr>
            <a:stCxn id="5213" idx="6"/>
            <a:endCxn id="5218"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5367" name="Google Shape;5367;p45"/>
          <p:cNvCxnSpPr>
            <a:stCxn id="5213" idx="6"/>
            <a:endCxn id="5217"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5368" name="Google Shape;5368;p45"/>
          <p:cNvCxnSpPr>
            <a:stCxn id="5213" idx="6"/>
            <a:endCxn id="5219"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369" name="Google Shape;5369;p45"/>
          <p:cNvCxnSpPr>
            <a:stCxn id="5213" idx="6"/>
            <a:endCxn id="5220"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5370" name="Google Shape;5370;p45"/>
          <p:cNvCxnSpPr>
            <a:stCxn id="5213" idx="6"/>
            <a:endCxn id="5221"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5371" name="Google Shape;5371;p45"/>
          <p:cNvCxnSpPr>
            <a:stCxn id="5213" idx="6"/>
            <a:endCxn id="5222"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372" name="Google Shape;5372;p45"/>
          <p:cNvCxnSpPr>
            <a:stCxn id="5213" idx="6"/>
            <a:endCxn id="5223"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373" name="Google Shape;5373;p45"/>
          <p:cNvCxnSpPr>
            <a:stCxn id="5213" idx="6"/>
            <a:endCxn id="5224"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374" name="Google Shape;5374;p45"/>
          <p:cNvCxnSpPr>
            <a:stCxn id="5213" idx="6"/>
            <a:endCxn id="5225"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5375" name="Google Shape;5375;p45"/>
          <p:cNvCxnSpPr>
            <a:stCxn id="5214" idx="6"/>
            <a:endCxn id="5218"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5376" name="Google Shape;5376;p45"/>
          <p:cNvCxnSpPr>
            <a:stCxn id="5214" idx="6"/>
            <a:endCxn id="5217"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5377" name="Google Shape;5377;p45"/>
          <p:cNvCxnSpPr>
            <a:stCxn id="5214" idx="6"/>
            <a:endCxn id="5219"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378" name="Google Shape;5378;p45"/>
          <p:cNvCxnSpPr>
            <a:stCxn id="5214" idx="6"/>
            <a:endCxn id="5220"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379" name="Google Shape;5379;p45"/>
          <p:cNvCxnSpPr>
            <a:stCxn id="5214" idx="6"/>
            <a:endCxn id="5221"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5380" name="Google Shape;5380;p45"/>
          <p:cNvCxnSpPr>
            <a:stCxn id="5214" idx="6"/>
            <a:endCxn id="5222"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381" name="Google Shape;5381;p45"/>
          <p:cNvCxnSpPr>
            <a:stCxn id="5214" idx="6"/>
            <a:endCxn id="5223"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382" name="Google Shape;5382;p45"/>
          <p:cNvCxnSpPr>
            <a:stCxn id="5214" idx="6"/>
            <a:endCxn id="5224"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5383" name="Google Shape;5383;p45"/>
          <p:cNvCxnSpPr>
            <a:stCxn id="5214" idx="6"/>
            <a:endCxn id="5225"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5384" name="Google Shape;5384;p45"/>
          <p:cNvCxnSpPr>
            <a:stCxn id="5215" idx="6"/>
            <a:endCxn id="5218"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5385" name="Google Shape;5385;p45"/>
          <p:cNvCxnSpPr>
            <a:stCxn id="5215" idx="6"/>
            <a:endCxn id="5217"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5386" name="Google Shape;5386;p45"/>
          <p:cNvCxnSpPr>
            <a:stCxn id="5215" idx="6"/>
            <a:endCxn id="5219"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5387" name="Google Shape;5387;p45"/>
          <p:cNvCxnSpPr>
            <a:stCxn id="5215" idx="6"/>
            <a:endCxn id="5220"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388" name="Google Shape;5388;p45"/>
          <p:cNvCxnSpPr>
            <a:stCxn id="5215" idx="6"/>
            <a:endCxn id="5221"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389" name="Google Shape;5389;p45"/>
          <p:cNvCxnSpPr>
            <a:stCxn id="5215" idx="6"/>
            <a:endCxn id="5222"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390" name="Google Shape;5390;p45"/>
          <p:cNvCxnSpPr>
            <a:stCxn id="5215" idx="6"/>
            <a:endCxn id="5223"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391" name="Google Shape;5391;p45"/>
          <p:cNvCxnSpPr>
            <a:stCxn id="5215" idx="6"/>
            <a:endCxn id="5224"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392" name="Google Shape;5392;p45"/>
          <p:cNvCxnSpPr>
            <a:stCxn id="5215" idx="6"/>
            <a:endCxn id="5225"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393" name="Google Shape;5393;p45"/>
          <p:cNvCxnSpPr>
            <a:stCxn id="5216" idx="6"/>
            <a:endCxn id="5218"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5394" name="Google Shape;5394;p45"/>
          <p:cNvCxnSpPr>
            <a:stCxn id="5216" idx="6"/>
            <a:endCxn id="5217"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5395" name="Google Shape;5395;p45"/>
          <p:cNvCxnSpPr>
            <a:stCxn id="5216" idx="6"/>
            <a:endCxn id="5219"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5396" name="Google Shape;5396;p45"/>
          <p:cNvCxnSpPr>
            <a:stCxn id="5216" idx="6"/>
            <a:endCxn id="5220"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5397" name="Google Shape;5397;p45"/>
          <p:cNvCxnSpPr>
            <a:stCxn id="5216" idx="6"/>
            <a:endCxn id="5221"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398" name="Google Shape;5398;p45"/>
          <p:cNvCxnSpPr>
            <a:stCxn id="5216" idx="6"/>
            <a:endCxn id="5222"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5399" name="Google Shape;5399;p45"/>
          <p:cNvCxnSpPr>
            <a:stCxn id="5216" idx="6"/>
            <a:endCxn id="5223"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400" name="Google Shape;5400;p45"/>
          <p:cNvCxnSpPr>
            <a:stCxn id="5216" idx="6"/>
            <a:endCxn id="5224"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401" name="Google Shape;5401;p45"/>
          <p:cNvCxnSpPr>
            <a:stCxn id="5216" idx="6"/>
            <a:endCxn id="5225"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5402" name="Google Shape;5402;p45"/>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45"/>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45"/>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45"/>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45"/>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45"/>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45"/>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45"/>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45"/>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1" name="Google Shape;5411;p45"/>
          <p:cNvCxnSpPr>
            <a:stCxn id="5218" idx="6"/>
            <a:endCxn id="5402"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5412" name="Google Shape;5412;p45"/>
          <p:cNvCxnSpPr>
            <a:stCxn id="5218" idx="6"/>
            <a:endCxn id="5403"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5413" name="Google Shape;5413;p45"/>
          <p:cNvCxnSpPr>
            <a:stCxn id="5218" idx="6"/>
            <a:endCxn id="5405"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5414" name="Google Shape;5414;p45"/>
          <p:cNvCxnSpPr>
            <a:stCxn id="5218" idx="6"/>
            <a:endCxn id="5406"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5415" name="Google Shape;5415;p45"/>
          <p:cNvCxnSpPr>
            <a:stCxn id="5218"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5416" name="Google Shape;5416;p45"/>
          <p:cNvCxnSpPr>
            <a:stCxn id="5218" idx="6"/>
            <a:endCxn id="5407"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5417" name="Google Shape;5417;p45"/>
          <p:cNvCxnSpPr>
            <a:stCxn id="5218" idx="6"/>
            <a:endCxn id="5408"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5418" name="Google Shape;5418;p45"/>
          <p:cNvCxnSpPr>
            <a:stCxn id="5218" idx="6"/>
            <a:endCxn id="5409"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5419" name="Google Shape;5419;p45"/>
          <p:cNvCxnSpPr>
            <a:stCxn id="5218" idx="6"/>
            <a:endCxn id="5410"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5420" name="Google Shape;5420;p45"/>
          <p:cNvCxnSpPr>
            <a:stCxn id="5218" idx="6"/>
            <a:endCxn id="5404"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5421" name="Google Shape;5421;p45"/>
          <p:cNvCxnSpPr>
            <a:stCxn id="5217" idx="6"/>
            <a:endCxn id="5402"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5422" name="Google Shape;5422;p45"/>
          <p:cNvCxnSpPr>
            <a:stCxn id="5217" idx="6"/>
            <a:endCxn id="5403"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5423" name="Google Shape;5423;p45"/>
          <p:cNvCxnSpPr>
            <a:stCxn id="5217" idx="6"/>
            <a:endCxn id="5405"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5424" name="Google Shape;5424;p45"/>
          <p:cNvCxnSpPr>
            <a:endCxn id="5406"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5425" name="Google Shape;5425;p45"/>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5426" name="Google Shape;5426;p45"/>
          <p:cNvCxnSpPr>
            <a:stCxn id="5217" idx="6"/>
            <a:endCxn id="5407"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5427" name="Google Shape;5427;p45"/>
          <p:cNvCxnSpPr>
            <a:stCxn id="5217" idx="6"/>
            <a:endCxn id="5408"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5428" name="Google Shape;5428;p45"/>
          <p:cNvCxnSpPr>
            <a:stCxn id="5218" idx="5"/>
            <a:endCxn id="5409"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5429" name="Google Shape;5429;p45"/>
          <p:cNvCxnSpPr>
            <a:endCxn id="5410"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5430" name="Google Shape;5430;p45"/>
          <p:cNvCxnSpPr>
            <a:stCxn id="5217" idx="6"/>
            <a:endCxn id="5404"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5431" name="Google Shape;5431;p45"/>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432" name="Google Shape;5432;p45"/>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5433" name="Google Shape;5433;p45"/>
          <p:cNvCxnSpPr>
            <a:stCxn id="5219" idx="6"/>
            <a:endCxn id="5402"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5434" name="Google Shape;5434;p45"/>
          <p:cNvCxnSpPr>
            <a:stCxn id="5219" idx="6"/>
            <a:endCxn id="5403"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5435" name="Google Shape;5435;p45"/>
          <p:cNvCxnSpPr>
            <a:stCxn id="5219" idx="6"/>
            <a:endCxn id="5405"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5436" name="Google Shape;5436;p45"/>
          <p:cNvCxnSpPr>
            <a:stCxn id="5219" idx="6"/>
            <a:endCxn id="5406"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5437" name="Google Shape;5437;p45"/>
          <p:cNvCxnSpPr>
            <a:stCxn id="5219"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5438" name="Google Shape;5438;p45"/>
          <p:cNvCxnSpPr>
            <a:stCxn id="5220" idx="6"/>
            <a:endCxn id="5402"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5439" name="Google Shape;5439;p45"/>
          <p:cNvCxnSpPr>
            <a:stCxn id="5220" idx="6"/>
            <a:endCxn id="5403"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5440" name="Google Shape;5440;p45"/>
          <p:cNvCxnSpPr>
            <a:stCxn id="5220" idx="6"/>
            <a:endCxn id="5405"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5441" name="Google Shape;5441;p45"/>
          <p:cNvCxnSpPr>
            <a:stCxn id="5220" idx="6"/>
            <a:endCxn id="5406"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5442" name="Google Shape;5442;p45"/>
          <p:cNvCxnSpPr>
            <a:stCxn id="5220"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5443" name="Google Shape;5443;p45"/>
          <p:cNvCxnSpPr>
            <a:stCxn id="5220" idx="6"/>
            <a:endCxn id="5407"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5444" name="Google Shape;5444;p45"/>
          <p:cNvCxnSpPr>
            <a:stCxn id="5220" idx="6"/>
            <a:endCxn id="5408"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5445" name="Google Shape;5445;p45"/>
          <p:cNvCxnSpPr>
            <a:endCxn id="5409"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5446" name="Google Shape;5446;p45"/>
          <p:cNvCxnSpPr>
            <a:stCxn id="5220" idx="6"/>
            <a:endCxn id="5410"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5447" name="Google Shape;5447;p45"/>
          <p:cNvCxnSpPr>
            <a:endCxn id="5404"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5448" name="Google Shape;5448;p45"/>
          <p:cNvCxnSpPr>
            <a:stCxn id="5221" idx="6"/>
            <a:endCxn id="5402"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5449" name="Google Shape;5449;p45"/>
          <p:cNvCxnSpPr>
            <a:stCxn id="5221" idx="6"/>
            <a:endCxn id="5403"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5450" name="Google Shape;5450;p45"/>
          <p:cNvCxnSpPr>
            <a:stCxn id="5221" idx="6"/>
            <a:endCxn id="5406"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5451" name="Google Shape;5451;p45"/>
          <p:cNvCxnSpPr>
            <a:stCxn id="5221" idx="6"/>
            <a:endCxn id="5221"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5452" name="Google Shape;5452;p45"/>
          <p:cNvCxnSpPr>
            <a:stCxn id="5221"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5453" name="Google Shape;5453;p45"/>
          <p:cNvCxnSpPr>
            <a:stCxn id="5221" idx="6"/>
            <a:endCxn id="5407"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5454" name="Google Shape;5454;p45"/>
          <p:cNvCxnSpPr>
            <a:stCxn id="5221" idx="6"/>
            <a:endCxn id="5408"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5455" name="Google Shape;5455;p45"/>
          <p:cNvCxnSpPr>
            <a:stCxn id="5221" idx="6"/>
            <a:endCxn id="5409"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5456" name="Google Shape;5456;p45"/>
          <p:cNvCxnSpPr>
            <a:stCxn id="5221" idx="6"/>
            <a:endCxn id="5410"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5457" name="Google Shape;5457;p45"/>
          <p:cNvCxnSpPr>
            <a:stCxn id="5221" idx="6"/>
            <a:endCxn id="5404"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5458" name="Google Shape;5458;p45"/>
          <p:cNvCxnSpPr>
            <a:stCxn id="5222" idx="6"/>
            <a:endCxn id="5402"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5459" name="Google Shape;5459;p45"/>
          <p:cNvCxnSpPr>
            <a:stCxn id="5222" idx="6"/>
            <a:endCxn id="5403"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5460" name="Google Shape;5460;p45"/>
          <p:cNvCxnSpPr>
            <a:stCxn id="5222" idx="6"/>
            <a:endCxn id="5405"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5461" name="Google Shape;5461;p45"/>
          <p:cNvCxnSpPr>
            <a:stCxn id="5222" idx="6"/>
            <a:endCxn id="5406"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5462" name="Google Shape;5462;p45"/>
          <p:cNvCxnSpPr>
            <a:stCxn id="5222"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5463" name="Google Shape;5463;p45"/>
          <p:cNvCxnSpPr>
            <a:stCxn id="5222" idx="6"/>
            <a:endCxn id="5407"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5464" name="Google Shape;5464;p45"/>
          <p:cNvCxnSpPr>
            <a:stCxn id="5222" idx="6"/>
            <a:endCxn id="5408"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5465" name="Google Shape;5465;p45"/>
          <p:cNvCxnSpPr>
            <a:stCxn id="5222" idx="6"/>
            <a:endCxn id="5409"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5466" name="Google Shape;5466;p45"/>
          <p:cNvCxnSpPr>
            <a:stCxn id="5222" idx="6"/>
            <a:endCxn id="5410"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467" name="Google Shape;5467;p45"/>
          <p:cNvCxnSpPr>
            <a:stCxn id="5222" idx="6"/>
            <a:endCxn id="5404"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5468" name="Google Shape;5468;p45"/>
          <p:cNvCxnSpPr>
            <a:stCxn id="5223" idx="6"/>
            <a:endCxn id="5402"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5469" name="Google Shape;5469;p45"/>
          <p:cNvCxnSpPr>
            <a:stCxn id="5223" idx="6"/>
            <a:endCxn id="5403"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5470" name="Google Shape;5470;p45"/>
          <p:cNvCxnSpPr>
            <a:stCxn id="5223" idx="6"/>
            <a:endCxn id="5405"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5471" name="Google Shape;5471;p45"/>
          <p:cNvCxnSpPr>
            <a:stCxn id="5223" idx="6"/>
            <a:endCxn id="5406"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5472" name="Google Shape;5472;p45"/>
          <p:cNvCxnSpPr>
            <a:stCxn id="5223"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5473" name="Google Shape;5473;p45"/>
          <p:cNvCxnSpPr>
            <a:stCxn id="5223" idx="6"/>
            <a:endCxn id="5407"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5474" name="Google Shape;5474;p45"/>
          <p:cNvCxnSpPr>
            <a:stCxn id="5223" idx="6"/>
            <a:endCxn id="5408"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5475" name="Google Shape;5475;p45"/>
          <p:cNvCxnSpPr>
            <a:stCxn id="5223" idx="6"/>
            <a:endCxn id="5409"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476" name="Google Shape;5476;p45"/>
          <p:cNvCxnSpPr>
            <a:stCxn id="5223" idx="6"/>
            <a:endCxn id="5410"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477" name="Google Shape;5477;p45"/>
          <p:cNvCxnSpPr>
            <a:stCxn id="5223" idx="6"/>
            <a:endCxn id="5404"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478" name="Google Shape;5478;p45"/>
          <p:cNvCxnSpPr>
            <a:stCxn id="5224" idx="6"/>
            <a:endCxn id="5402"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5479" name="Google Shape;5479;p45"/>
          <p:cNvCxnSpPr>
            <a:stCxn id="5224" idx="6"/>
            <a:endCxn id="5403"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5480" name="Google Shape;5480;p45"/>
          <p:cNvCxnSpPr>
            <a:stCxn id="5224" idx="6"/>
            <a:endCxn id="5405"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5481" name="Google Shape;5481;p45"/>
          <p:cNvCxnSpPr>
            <a:stCxn id="5224" idx="6"/>
            <a:endCxn id="5406"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5482" name="Google Shape;5482;p45"/>
          <p:cNvCxnSpPr>
            <a:stCxn id="5224"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5483" name="Google Shape;5483;p45"/>
          <p:cNvCxnSpPr>
            <a:stCxn id="5224" idx="6"/>
            <a:endCxn id="5407"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5484" name="Google Shape;5484;p45"/>
          <p:cNvCxnSpPr>
            <a:stCxn id="5224" idx="6"/>
            <a:endCxn id="5408"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5485" name="Google Shape;5485;p45"/>
          <p:cNvCxnSpPr>
            <a:stCxn id="5224" idx="6"/>
            <a:endCxn id="5409"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486" name="Google Shape;5486;p45"/>
          <p:cNvCxnSpPr>
            <a:stCxn id="5224" idx="6"/>
            <a:endCxn id="5410"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487" name="Google Shape;5487;p45"/>
          <p:cNvCxnSpPr>
            <a:stCxn id="5224" idx="6"/>
            <a:endCxn id="5404"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488" name="Google Shape;5488;p45"/>
          <p:cNvCxnSpPr>
            <a:stCxn id="5225" idx="6"/>
            <a:endCxn id="5402"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5489" name="Google Shape;5489;p45"/>
          <p:cNvCxnSpPr>
            <a:stCxn id="5225" idx="6"/>
            <a:endCxn id="5403"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5490" name="Google Shape;5490;p45"/>
          <p:cNvCxnSpPr>
            <a:stCxn id="5225" idx="6"/>
            <a:endCxn id="5405"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5491" name="Google Shape;5491;p45"/>
          <p:cNvCxnSpPr>
            <a:stCxn id="5225" idx="6"/>
            <a:endCxn id="5406"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5492" name="Google Shape;5492;p45"/>
          <p:cNvCxnSpPr>
            <a:stCxn id="5225"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5493" name="Google Shape;5493;p45"/>
          <p:cNvCxnSpPr>
            <a:stCxn id="5225" idx="6"/>
            <a:endCxn id="5407"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5494" name="Google Shape;5494;p45"/>
          <p:cNvCxnSpPr>
            <a:stCxn id="5409" idx="2"/>
            <a:endCxn id="5408"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5495" name="Google Shape;5495;p45"/>
          <p:cNvCxnSpPr>
            <a:stCxn id="5225" idx="6"/>
            <a:endCxn id="5409"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5496" name="Google Shape;5496;p45"/>
          <p:cNvCxnSpPr>
            <a:stCxn id="5225" idx="6"/>
            <a:endCxn id="5410"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497" name="Google Shape;5497;p45"/>
          <p:cNvCxnSpPr>
            <a:stCxn id="5225" idx="6"/>
            <a:endCxn id="5404"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5498" name="Google Shape;5498;p45"/>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499" name="Google Shape;5499;p45"/>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5500" name="Google Shape;5500;p45"/>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501" name="Google Shape;5501;p45"/>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5502" name="Google Shape;5502;p45"/>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503" name="Google Shape;5503;p45"/>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504" name="Google Shape;5504;p45"/>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505" name="Google Shape;5505;p45"/>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506" name="Google Shape;5506;p45"/>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507" name="Google Shape;5507;p45"/>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508" name="Google Shape;5508;p45"/>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5509" name="Google Shape;5509;p45"/>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5510" name="Google Shape;5510;p45"/>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5511" name="Google Shape;5511;p45"/>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5512" name="Google Shape;5512;p45"/>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5513" name="Google Shape;5513;p45"/>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45"/>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000000"/>
                </a:solidFill>
                <a:latin typeface="Lato"/>
                <a:ea typeface="Lato"/>
                <a:cs typeface="Lato"/>
                <a:sym typeface="Lato"/>
              </a:rPr>
              <a:t>So how do we train this neural network.  In other words, how do we create an algorithm that as  you show it 28x28 pixel values of handwritten digits, it changes all 13,002 weights and biases to eventually learn to classify them all correctly?  </a:t>
            </a:r>
            <a:endParaRPr sz="1400">
              <a:solidFill>
                <a:srgbClr val="000000"/>
              </a:solidFill>
              <a:latin typeface="Lato"/>
              <a:ea typeface="Lato"/>
              <a:cs typeface="Lato"/>
              <a:sym typeface="Lato"/>
            </a:endParaRPr>
          </a:p>
        </p:txBody>
      </p:sp>
      <p:pic>
        <p:nvPicPr>
          <p:cNvPr id="5515" name="Google Shape;5515;p45"/>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519" name="Shape 5519"/>
        <p:cNvGrpSpPr/>
        <p:nvPr/>
      </p:nvGrpSpPr>
      <p:grpSpPr>
        <a:xfrm>
          <a:off x="0" y="0"/>
          <a:ext cx="0" cy="0"/>
          <a:chOff x="0" y="0"/>
          <a:chExt cx="0" cy="0"/>
        </a:xfrm>
      </p:grpSpPr>
      <p:sp>
        <p:nvSpPr>
          <p:cNvPr id="5520" name="Google Shape;5520;p46"/>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46"/>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46"/>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523" name="Google Shape;5523;p46"/>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5524" name="Google Shape;5524;p46"/>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46"/>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46"/>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46"/>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46"/>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46"/>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46"/>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46"/>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46"/>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46"/>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46"/>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46"/>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46"/>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46"/>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46"/>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46"/>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46"/>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46"/>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46"/>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46"/>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46"/>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46"/>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46"/>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46"/>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46"/>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46"/>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46"/>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46"/>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46"/>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46"/>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4" name="Google Shape;5554;p46"/>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5555" name="Google Shape;5555;p46"/>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5556" name="Google Shape;5556;p46"/>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5557" name="Google Shape;5557;p46"/>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5558" name="Google Shape;5558;p46"/>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5559" name="Google Shape;5559;p46"/>
          <p:cNvCxnSpPr>
            <a:endCxn id="5541"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5560" name="Google Shape;5560;p46"/>
          <p:cNvCxnSpPr>
            <a:endCxn id="5542"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5561" name="Google Shape;5561;p46"/>
          <p:cNvCxnSpPr>
            <a:endCxn id="5543"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5562" name="Google Shape;5562;p46"/>
          <p:cNvCxnSpPr>
            <a:endCxn id="5544"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5563" name="Google Shape;5563;p46"/>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5564" name="Google Shape;5564;p46"/>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5565" name="Google Shape;5565;p46"/>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5566" name="Google Shape;5566;p46"/>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5567" name="Google Shape;5567;p46"/>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5568" name="Google Shape;5568;p46"/>
          <p:cNvCxnSpPr>
            <a:endCxn id="5541"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5569" name="Google Shape;5569;p46"/>
          <p:cNvCxnSpPr>
            <a:endCxn id="5542"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5570" name="Google Shape;5570;p46"/>
          <p:cNvCxnSpPr>
            <a:endCxn id="5543"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5571" name="Google Shape;5571;p46"/>
          <p:cNvCxnSpPr>
            <a:endCxn id="5544"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5572" name="Google Shape;5572;p46"/>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5573" name="Google Shape;5573;p46"/>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5574" name="Google Shape;5574;p46"/>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5575" name="Google Shape;5575;p46"/>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5576" name="Google Shape;5576;p46"/>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5577" name="Google Shape;5577;p46"/>
          <p:cNvCxnSpPr>
            <a:endCxn id="5541"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5578" name="Google Shape;5578;p46"/>
          <p:cNvCxnSpPr>
            <a:endCxn id="5542"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5579" name="Google Shape;5579;p46"/>
          <p:cNvCxnSpPr>
            <a:endCxn id="5543"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5580" name="Google Shape;5580;p46"/>
          <p:cNvCxnSpPr>
            <a:endCxn id="5544"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5581" name="Google Shape;5581;p46"/>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5582" name="Google Shape;5582;p46"/>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5583" name="Google Shape;5583;p46"/>
          <p:cNvCxnSpPr>
            <a:endCxn id="5541"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5584" name="Google Shape;5584;p46"/>
          <p:cNvCxnSpPr>
            <a:endCxn id="5544"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5585" name="Google Shape;5585;p46"/>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5586" name="Google Shape;5586;p46"/>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5587" name="Google Shape;5587;p46"/>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5588" name="Google Shape;5588;p46"/>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5589" name="Google Shape;5589;p46"/>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5590" name="Google Shape;5590;p46"/>
          <p:cNvCxnSpPr>
            <a:endCxn id="5541"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5591" name="Google Shape;5591;p46"/>
          <p:cNvCxnSpPr>
            <a:endCxn id="5542"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5592" name="Google Shape;5592;p46"/>
          <p:cNvCxnSpPr>
            <a:endCxn id="5543"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5593" name="Google Shape;5593;p46"/>
          <p:cNvCxnSpPr>
            <a:endCxn id="5544"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5594" name="Google Shape;5594;p46"/>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5595" name="Google Shape;5595;p46"/>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5596" name="Google Shape;5596;p46"/>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5597" name="Google Shape;5597;p46"/>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5598" name="Google Shape;5598;p46"/>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5599" name="Google Shape;5599;p46"/>
          <p:cNvCxnSpPr>
            <a:endCxn id="5541"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5600" name="Google Shape;5600;p46"/>
          <p:cNvCxnSpPr>
            <a:endCxn id="5542"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5601" name="Google Shape;5601;p46"/>
          <p:cNvCxnSpPr>
            <a:endCxn id="5543"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5602" name="Google Shape;5602;p46"/>
          <p:cNvCxnSpPr>
            <a:endCxn id="5544"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5603" name="Google Shape;5603;p46"/>
          <p:cNvCxnSpPr>
            <a:stCxn id="5531"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5604" name="Google Shape;5604;p46"/>
          <p:cNvCxnSpPr>
            <a:stCxn id="5531"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5605" name="Google Shape;5605;p46"/>
          <p:cNvCxnSpPr>
            <a:stCxn id="5531"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5606" name="Google Shape;5606;p46"/>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5607" name="Google Shape;5607;p46"/>
          <p:cNvCxnSpPr>
            <a:stCxn id="5531"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5608" name="Google Shape;5608;p46"/>
          <p:cNvCxnSpPr>
            <a:stCxn id="5531" idx="6"/>
            <a:endCxn id="5541"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5609" name="Google Shape;5609;p46"/>
          <p:cNvCxnSpPr>
            <a:stCxn id="5531" idx="6"/>
            <a:endCxn id="5542"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5610" name="Google Shape;5610;p46"/>
          <p:cNvCxnSpPr>
            <a:endCxn id="5543"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5611" name="Google Shape;5611;p46"/>
          <p:cNvCxnSpPr>
            <a:endCxn id="5544"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5612" name="Google Shape;5612;p46"/>
          <p:cNvCxnSpPr>
            <a:stCxn id="5532"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5613" name="Google Shape;5613;p46"/>
          <p:cNvCxnSpPr>
            <a:stCxn id="5532"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5614" name="Google Shape;5614;p46"/>
          <p:cNvCxnSpPr>
            <a:stCxn id="5532"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5615" name="Google Shape;5615;p46"/>
          <p:cNvCxnSpPr>
            <a:stCxn id="5532"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5616" name="Google Shape;5616;p46"/>
          <p:cNvCxnSpPr>
            <a:stCxn id="5532" idx="6"/>
            <a:endCxn id="5540"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5617" name="Google Shape;5617;p46"/>
          <p:cNvCxnSpPr>
            <a:stCxn id="5532" idx="6"/>
            <a:endCxn id="5541"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5618" name="Google Shape;5618;p46"/>
          <p:cNvCxnSpPr>
            <a:stCxn id="5532" idx="6"/>
            <a:endCxn id="5542"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5619" name="Google Shape;5619;p46"/>
          <p:cNvCxnSpPr>
            <a:stCxn id="5532" idx="6"/>
            <a:endCxn id="5543"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5620" name="Google Shape;5620;p46"/>
          <p:cNvCxnSpPr>
            <a:stCxn id="5532" idx="6"/>
            <a:endCxn id="5544"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5621" name="Google Shape;5621;p46"/>
          <p:cNvCxnSpPr>
            <a:stCxn id="5533"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5622" name="Google Shape;5622;p46"/>
          <p:cNvCxnSpPr>
            <a:stCxn id="5533"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5623" name="Google Shape;5623;p46"/>
          <p:cNvCxnSpPr>
            <a:stCxn id="5533"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5624" name="Google Shape;5624;p46"/>
          <p:cNvCxnSpPr>
            <a:stCxn id="5533"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5625" name="Google Shape;5625;p46"/>
          <p:cNvCxnSpPr>
            <a:stCxn id="5533"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5626" name="Google Shape;5626;p46"/>
          <p:cNvCxnSpPr>
            <a:stCxn id="5533" idx="6"/>
            <a:endCxn id="5541"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5627" name="Google Shape;5627;p46"/>
          <p:cNvCxnSpPr>
            <a:stCxn id="5533" idx="6"/>
            <a:endCxn id="5542"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5628" name="Google Shape;5628;p46"/>
          <p:cNvCxnSpPr>
            <a:stCxn id="5533" idx="6"/>
            <a:endCxn id="5543"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5629" name="Google Shape;5629;p46"/>
          <p:cNvCxnSpPr>
            <a:stCxn id="5533" idx="6"/>
            <a:endCxn id="5544"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5630" name="Google Shape;5630;p46"/>
          <p:cNvCxnSpPr>
            <a:stCxn id="5534"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5631" name="Google Shape;5631;p46"/>
          <p:cNvCxnSpPr>
            <a:stCxn id="5534"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5632" name="Google Shape;5632;p46"/>
          <p:cNvCxnSpPr>
            <a:stCxn id="5534"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5633" name="Google Shape;5633;p46"/>
          <p:cNvCxnSpPr>
            <a:stCxn id="5534"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5634" name="Google Shape;5634;p46"/>
          <p:cNvCxnSpPr>
            <a:stCxn id="5534"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5635" name="Google Shape;5635;p46"/>
          <p:cNvCxnSpPr>
            <a:stCxn id="5534" idx="6"/>
            <a:endCxn id="5541"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5636" name="Google Shape;5636;p46"/>
          <p:cNvCxnSpPr>
            <a:stCxn id="5534" idx="6"/>
            <a:endCxn id="5542"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5637" name="Google Shape;5637;p46"/>
          <p:cNvCxnSpPr>
            <a:stCxn id="5534" idx="6"/>
            <a:endCxn id="5543"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5638" name="Google Shape;5638;p46"/>
          <p:cNvCxnSpPr>
            <a:stCxn id="5534" idx="6"/>
            <a:endCxn id="5544"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5639" name="Google Shape;5639;p46"/>
          <p:cNvCxnSpPr>
            <a:stCxn id="5525"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5640" name="Google Shape;5640;p46"/>
          <p:cNvCxnSpPr>
            <a:stCxn id="5525"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5641" name="Google Shape;5641;p46"/>
          <p:cNvCxnSpPr>
            <a:stCxn id="5525"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5642" name="Google Shape;5642;p46"/>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5643" name="Google Shape;5643;p46"/>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5644" name="Google Shape;5644;p46"/>
          <p:cNvCxnSpPr>
            <a:stCxn id="5525" idx="6"/>
            <a:endCxn id="5541"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5645" name="Google Shape;5645;p46"/>
          <p:cNvCxnSpPr>
            <a:stCxn id="5525" idx="6"/>
            <a:endCxn id="5542"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5646" name="Google Shape;5646;p46"/>
          <p:cNvCxnSpPr>
            <a:stCxn id="5525" idx="6"/>
            <a:endCxn id="5543"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5647" name="Google Shape;5647;p46"/>
          <p:cNvCxnSpPr>
            <a:stCxn id="5525" idx="6"/>
            <a:endCxn id="5544"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5648" name="Google Shape;5648;p46"/>
          <p:cNvCxnSpPr>
            <a:endCxn id="5546"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5649" name="Google Shape;5649;p46"/>
          <p:cNvCxnSpPr>
            <a:endCxn id="5545"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5650" name="Google Shape;5650;p46"/>
          <p:cNvCxnSpPr>
            <a:endCxn id="5547"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5651" name="Google Shape;5651;p46"/>
          <p:cNvCxnSpPr>
            <a:endCxn id="5548"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5652" name="Google Shape;5652;p46"/>
          <p:cNvCxnSpPr>
            <a:endCxn id="5549"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5653" name="Google Shape;5653;p46"/>
          <p:cNvCxnSpPr>
            <a:endCxn id="5550"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5654" name="Google Shape;5654;p46"/>
          <p:cNvCxnSpPr>
            <a:endCxn id="5551"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5655" name="Google Shape;5655;p46"/>
          <p:cNvCxnSpPr>
            <a:endCxn id="5552"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5656" name="Google Shape;5656;p46"/>
          <p:cNvCxnSpPr>
            <a:endCxn id="5553"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5657" name="Google Shape;5657;p46"/>
          <p:cNvCxnSpPr>
            <a:endCxn id="5546"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5658" name="Google Shape;5658;p46"/>
          <p:cNvCxnSpPr>
            <a:endCxn id="5545"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5659" name="Google Shape;5659;p46"/>
          <p:cNvCxnSpPr>
            <a:endCxn id="5547"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5660" name="Google Shape;5660;p46"/>
          <p:cNvCxnSpPr>
            <a:endCxn id="5548"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5661" name="Google Shape;5661;p46"/>
          <p:cNvCxnSpPr>
            <a:endCxn id="5549"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5662" name="Google Shape;5662;p46"/>
          <p:cNvCxnSpPr>
            <a:endCxn id="5550"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5663" name="Google Shape;5663;p46"/>
          <p:cNvCxnSpPr>
            <a:endCxn id="5551"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5664" name="Google Shape;5664;p46"/>
          <p:cNvCxnSpPr>
            <a:endCxn id="5551"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5665" name="Google Shape;5665;p46"/>
          <p:cNvCxnSpPr>
            <a:endCxn id="5552"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5666" name="Google Shape;5666;p46"/>
          <p:cNvCxnSpPr>
            <a:endCxn id="5553"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5667" name="Google Shape;5667;p46"/>
          <p:cNvCxnSpPr>
            <a:endCxn id="5546"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5668" name="Google Shape;5668;p46"/>
          <p:cNvCxnSpPr>
            <a:endCxn id="5545"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5669" name="Google Shape;5669;p46"/>
          <p:cNvCxnSpPr>
            <a:endCxn id="5547"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5670" name="Google Shape;5670;p46"/>
          <p:cNvCxnSpPr>
            <a:endCxn id="5548"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5671" name="Google Shape;5671;p46"/>
          <p:cNvCxnSpPr>
            <a:endCxn id="5549"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5672" name="Google Shape;5672;p46"/>
          <p:cNvCxnSpPr>
            <a:endCxn id="5550"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5673" name="Google Shape;5673;p46"/>
          <p:cNvCxnSpPr>
            <a:endCxn id="5551"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5674" name="Google Shape;5674;p46"/>
          <p:cNvCxnSpPr>
            <a:endCxn id="5552"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5675" name="Google Shape;5675;p46"/>
          <p:cNvCxnSpPr>
            <a:endCxn id="5553"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5676" name="Google Shape;5676;p46"/>
          <p:cNvCxnSpPr>
            <a:endCxn id="5546"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5677" name="Google Shape;5677;p46"/>
          <p:cNvCxnSpPr>
            <a:endCxn id="5545"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5678" name="Google Shape;5678;p46"/>
          <p:cNvCxnSpPr>
            <a:endCxn id="5547"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5679" name="Google Shape;5679;p46"/>
          <p:cNvCxnSpPr>
            <a:endCxn id="5548"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5680" name="Google Shape;5680;p46"/>
          <p:cNvCxnSpPr>
            <a:endCxn id="5549"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5681" name="Google Shape;5681;p46"/>
          <p:cNvCxnSpPr>
            <a:endCxn id="5550"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5682" name="Google Shape;5682;p46"/>
          <p:cNvCxnSpPr>
            <a:endCxn id="5551"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5683" name="Google Shape;5683;p46"/>
          <p:cNvCxnSpPr>
            <a:endCxn id="5552"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5684" name="Google Shape;5684;p46"/>
          <p:cNvCxnSpPr>
            <a:endCxn id="5553"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5685" name="Google Shape;5685;p46"/>
          <p:cNvCxnSpPr>
            <a:endCxn id="5546"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5686" name="Google Shape;5686;p46"/>
          <p:cNvCxnSpPr>
            <a:endCxn id="5545"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5687" name="Google Shape;5687;p46"/>
          <p:cNvCxnSpPr>
            <a:stCxn id="5540" idx="6"/>
            <a:endCxn id="5547"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688" name="Google Shape;5688;p46"/>
          <p:cNvCxnSpPr>
            <a:endCxn id="5548"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5689" name="Google Shape;5689;p46"/>
          <p:cNvCxnSpPr>
            <a:endCxn id="5549"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5690" name="Google Shape;5690;p46"/>
          <p:cNvCxnSpPr>
            <a:endCxn id="5550"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5691" name="Google Shape;5691;p46"/>
          <p:cNvCxnSpPr>
            <a:endCxn id="5551"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5692" name="Google Shape;5692;p46"/>
          <p:cNvCxnSpPr>
            <a:endCxn id="5552"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5693" name="Google Shape;5693;p46"/>
          <p:cNvCxnSpPr>
            <a:endCxn id="5553"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5694" name="Google Shape;5694;p46"/>
          <p:cNvCxnSpPr>
            <a:stCxn id="5541" idx="6"/>
            <a:endCxn id="5546"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5695" name="Google Shape;5695;p46"/>
          <p:cNvCxnSpPr>
            <a:stCxn id="5541" idx="6"/>
            <a:endCxn id="5545"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5696" name="Google Shape;5696;p46"/>
          <p:cNvCxnSpPr>
            <a:stCxn id="5541" idx="6"/>
            <a:endCxn id="5547"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697" name="Google Shape;5697;p46"/>
          <p:cNvCxnSpPr>
            <a:stCxn id="5541" idx="6"/>
            <a:endCxn id="5548"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5698" name="Google Shape;5698;p46"/>
          <p:cNvCxnSpPr>
            <a:stCxn id="5541" idx="6"/>
            <a:endCxn id="5549"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5699" name="Google Shape;5699;p46"/>
          <p:cNvCxnSpPr>
            <a:stCxn id="5541" idx="6"/>
            <a:endCxn id="5550"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700" name="Google Shape;5700;p46"/>
          <p:cNvCxnSpPr>
            <a:stCxn id="5541" idx="6"/>
            <a:endCxn id="5551"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701" name="Google Shape;5701;p46"/>
          <p:cNvCxnSpPr>
            <a:stCxn id="5541" idx="6"/>
            <a:endCxn id="5552"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702" name="Google Shape;5702;p46"/>
          <p:cNvCxnSpPr>
            <a:stCxn id="5541" idx="6"/>
            <a:endCxn id="5553"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5703" name="Google Shape;5703;p46"/>
          <p:cNvCxnSpPr>
            <a:stCxn id="5542" idx="6"/>
            <a:endCxn id="5546"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5704" name="Google Shape;5704;p46"/>
          <p:cNvCxnSpPr>
            <a:stCxn id="5542" idx="6"/>
            <a:endCxn id="5545"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5705" name="Google Shape;5705;p46"/>
          <p:cNvCxnSpPr>
            <a:stCxn id="5542" idx="6"/>
            <a:endCxn id="5547"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706" name="Google Shape;5706;p46"/>
          <p:cNvCxnSpPr>
            <a:stCxn id="5542" idx="6"/>
            <a:endCxn id="5548"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707" name="Google Shape;5707;p46"/>
          <p:cNvCxnSpPr>
            <a:stCxn id="5542" idx="6"/>
            <a:endCxn id="5549"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5708" name="Google Shape;5708;p46"/>
          <p:cNvCxnSpPr>
            <a:stCxn id="5542" idx="6"/>
            <a:endCxn id="5550"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709" name="Google Shape;5709;p46"/>
          <p:cNvCxnSpPr>
            <a:stCxn id="5542" idx="6"/>
            <a:endCxn id="5551"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710" name="Google Shape;5710;p46"/>
          <p:cNvCxnSpPr>
            <a:stCxn id="5542" idx="6"/>
            <a:endCxn id="5552"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5711" name="Google Shape;5711;p46"/>
          <p:cNvCxnSpPr>
            <a:stCxn id="5542" idx="6"/>
            <a:endCxn id="5553"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5712" name="Google Shape;5712;p46"/>
          <p:cNvCxnSpPr>
            <a:stCxn id="5543" idx="6"/>
            <a:endCxn id="5546"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5713" name="Google Shape;5713;p46"/>
          <p:cNvCxnSpPr>
            <a:stCxn id="5543" idx="6"/>
            <a:endCxn id="5545"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5714" name="Google Shape;5714;p46"/>
          <p:cNvCxnSpPr>
            <a:stCxn id="5543" idx="6"/>
            <a:endCxn id="5547"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5715" name="Google Shape;5715;p46"/>
          <p:cNvCxnSpPr>
            <a:stCxn id="5543" idx="6"/>
            <a:endCxn id="5548"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716" name="Google Shape;5716;p46"/>
          <p:cNvCxnSpPr>
            <a:stCxn id="5543" idx="6"/>
            <a:endCxn id="5549"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5717" name="Google Shape;5717;p46"/>
          <p:cNvCxnSpPr>
            <a:stCxn id="5543" idx="6"/>
            <a:endCxn id="5550"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718" name="Google Shape;5718;p46"/>
          <p:cNvCxnSpPr>
            <a:stCxn id="5543" idx="6"/>
            <a:endCxn id="5551"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719" name="Google Shape;5719;p46"/>
          <p:cNvCxnSpPr>
            <a:stCxn id="5543" idx="6"/>
            <a:endCxn id="5552"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5720" name="Google Shape;5720;p46"/>
          <p:cNvCxnSpPr>
            <a:stCxn id="5543" idx="6"/>
            <a:endCxn id="5553"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721" name="Google Shape;5721;p46"/>
          <p:cNvCxnSpPr>
            <a:stCxn id="5544" idx="6"/>
            <a:endCxn id="5546"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5722" name="Google Shape;5722;p46"/>
          <p:cNvCxnSpPr>
            <a:stCxn id="5544" idx="6"/>
            <a:endCxn id="5545"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5723" name="Google Shape;5723;p46"/>
          <p:cNvCxnSpPr>
            <a:stCxn id="5544" idx="6"/>
            <a:endCxn id="5547"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5724" name="Google Shape;5724;p46"/>
          <p:cNvCxnSpPr>
            <a:stCxn id="5544" idx="6"/>
            <a:endCxn id="5548"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5725" name="Google Shape;5725;p46"/>
          <p:cNvCxnSpPr>
            <a:stCxn id="5544" idx="6"/>
            <a:endCxn id="5549"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5726" name="Google Shape;5726;p46"/>
          <p:cNvCxnSpPr>
            <a:stCxn id="5544" idx="6"/>
            <a:endCxn id="5550"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5727" name="Google Shape;5727;p46"/>
          <p:cNvCxnSpPr>
            <a:stCxn id="5544" idx="6"/>
            <a:endCxn id="5551"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5728" name="Google Shape;5728;p46"/>
          <p:cNvCxnSpPr>
            <a:stCxn id="5544" idx="6"/>
            <a:endCxn id="5552"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5729" name="Google Shape;5729;p46"/>
          <p:cNvCxnSpPr>
            <a:stCxn id="5544" idx="6"/>
            <a:endCxn id="5553"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5730" name="Google Shape;5730;p46"/>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46"/>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46"/>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46"/>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46"/>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46"/>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46"/>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7" name="Google Shape;5737;p46"/>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8" name="Google Shape;5738;p46"/>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39" name="Google Shape;5739;p46"/>
          <p:cNvCxnSpPr>
            <a:stCxn id="5546" idx="6"/>
            <a:endCxn id="5730"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5740" name="Google Shape;5740;p46"/>
          <p:cNvCxnSpPr>
            <a:stCxn id="5546" idx="6"/>
            <a:endCxn id="5731"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5741" name="Google Shape;5741;p46"/>
          <p:cNvCxnSpPr>
            <a:stCxn id="5546" idx="6"/>
            <a:endCxn id="5733"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5742" name="Google Shape;5742;p46"/>
          <p:cNvCxnSpPr>
            <a:stCxn id="5546" idx="6"/>
            <a:endCxn id="5734"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5743" name="Google Shape;5743;p46"/>
          <p:cNvCxnSpPr>
            <a:stCxn id="5546"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5744" name="Google Shape;5744;p46"/>
          <p:cNvCxnSpPr>
            <a:stCxn id="5546" idx="6"/>
            <a:endCxn id="5735"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5745" name="Google Shape;5745;p46"/>
          <p:cNvCxnSpPr>
            <a:stCxn id="5546" idx="6"/>
            <a:endCxn id="5736"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5746" name="Google Shape;5746;p46"/>
          <p:cNvCxnSpPr>
            <a:stCxn id="5546" idx="6"/>
            <a:endCxn id="5737"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5747" name="Google Shape;5747;p46"/>
          <p:cNvCxnSpPr>
            <a:stCxn id="5546" idx="6"/>
            <a:endCxn id="5738"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5748" name="Google Shape;5748;p46"/>
          <p:cNvCxnSpPr>
            <a:stCxn id="5546" idx="6"/>
            <a:endCxn id="5732"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5749" name="Google Shape;5749;p46"/>
          <p:cNvCxnSpPr>
            <a:stCxn id="5545" idx="6"/>
            <a:endCxn id="5730"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5750" name="Google Shape;5750;p46"/>
          <p:cNvCxnSpPr>
            <a:stCxn id="5545" idx="6"/>
            <a:endCxn id="5731"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5751" name="Google Shape;5751;p46"/>
          <p:cNvCxnSpPr>
            <a:stCxn id="5545" idx="6"/>
            <a:endCxn id="5733"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5752" name="Google Shape;5752;p46"/>
          <p:cNvCxnSpPr>
            <a:endCxn id="5734"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5753" name="Google Shape;5753;p46"/>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5754" name="Google Shape;5754;p46"/>
          <p:cNvCxnSpPr>
            <a:stCxn id="5545" idx="6"/>
            <a:endCxn id="5735"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5755" name="Google Shape;5755;p46"/>
          <p:cNvCxnSpPr>
            <a:stCxn id="5545" idx="6"/>
            <a:endCxn id="5736"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5756" name="Google Shape;5756;p46"/>
          <p:cNvCxnSpPr>
            <a:stCxn id="5546" idx="5"/>
            <a:endCxn id="5737"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5757" name="Google Shape;5757;p46"/>
          <p:cNvCxnSpPr>
            <a:endCxn id="5738"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5758" name="Google Shape;5758;p46"/>
          <p:cNvCxnSpPr>
            <a:stCxn id="5545" idx="6"/>
            <a:endCxn id="5732"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5759" name="Google Shape;5759;p46"/>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760" name="Google Shape;5760;p46"/>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5761" name="Google Shape;5761;p46"/>
          <p:cNvCxnSpPr>
            <a:stCxn id="5547" idx="6"/>
            <a:endCxn id="5730"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5762" name="Google Shape;5762;p46"/>
          <p:cNvCxnSpPr>
            <a:stCxn id="5547" idx="6"/>
            <a:endCxn id="5731"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5763" name="Google Shape;5763;p46"/>
          <p:cNvCxnSpPr>
            <a:stCxn id="5547" idx="6"/>
            <a:endCxn id="5733"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5764" name="Google Shape;5764;p46"/>
          <p:cNvCxnSpPr>
            <a:stCxn id="5547" idx="6"/>
            <a:endCxn id="5734"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5765" name="Google Shape;5765;p46"/>
          <p:cNvCxnSpPr>
            <a:stCxn id="5547"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5766" name="Google Shape;5766;p46"/>
          <p:cNvCxnSpPr>
            <a:stCxn id="5548" idx="6"/>
            <a:endCxn id="5730"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5767" name="Google Shape;5767;p46"/>
          <p:cNvCxnSpPr>
            <a:stCxn id="5548" idx="6"/>
            <a:endCxn id="5731"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5768" name="Google Shape;5768;p46"/>
          <p:cNvCxnSpPr>
            <a:stCxn id="5548" idx="6"/>
            <a:endCxn id="5733"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5769" name="Google Shape;5769;p46"/>
          <p:cNvCxnSpPr>
            <a:stCxn id="5548" idx="6"/>
            <a:endCxn id="5734"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5770" name="Google Shape;5770;p46"/>
          <p:cNvCxnSpPr>
            <a:stCxn id="5548"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5771" name="Google Shape;5771;p46"/>
          <p:cNvCxnSpPr>
            <a:stCxn id="5548" idx="6"/>
            <a:endCxn id="5735"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5772" name="Google Shape;5772;p46"/>
          <p:cNvCxnSpPr>
            <a:stCxn id="5548" idx="6"/>
            <a:endCxn id="5736"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5773" name="Google Shape;5773;p46"/>
          <p:cNvCxnSpPr>
            <a:endCxn id="5737"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5774" name="Google Shape;5774;p46"/>
          <p:cNvCxnSpPr>
            <a:stCxn id="5548" idx="6"/>
            <a:endCxn id="5738"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5775" name="Google Shape;5775;p46"/>
          <p:cNvCxnSpPr>
            <a:endCxn id="5732"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5776" name="Google Shape;5776;p46"/>
          <p:cNvCxnSpPr>
            <a:stCxn id="5549" idx="6"/>
            <a:endCxn id="5730"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5777" name="Google Shape;5777;p46"/>
          <p:cNvCxnSpPr>
            <a:stCxn id="5549" idx="6"/>
            <a:endCxn id="5731"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5778" name="Google Shape;5778;p46"/>
          <p:cNvCxnSpPr>
            <a:stCxn id="5549" idx="6"/>
            <a:endCxn id="5734"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5779" name="Google Shape;5779;p46"/>
          <p:cNvCxnSpPr>
            <a:stCxn id="5549" idx="6"/>
            <a:endCxn id="5549"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5780" name="Google Shape;5780;p46"/>
          <p:cNvCxnSpPr>
            <a:stCxn id="5549"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5781" name="Google Shape;5781;p46"/>
          <p:cNvCxnSpPr>
            <a:stCxn id="5549" idx="6"/>
            <a:endCxn id="5735"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5782" name="Google Shape;5782;p46"/>
          <p:cNvCxnSpPr>
            <a:stCxn id="5549" idx="6"/>
            <a:endCxn id="5736"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5783" name="Google Shape;5783;p46"/>
          <p:cNvCxnSpPr>
            <a:stCxn id="5549" idx="6"/>
            <a:endCxn id="5737"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5784" name="Google Shape;5784;p46"/>
          <p:cNvCxnSpPr>
            <a:stCxn id="5549" idx="6"/>
            <a:endCxn id="5738"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5785" name="Google Shape;5785;p46"/>
          <p:cNvCxnSpPr>
            <a:stCxn id="5549" idx="6"/>
            <a:endCxn id="5732"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5786" name="Google Shape;5786;p46"/>
          <p:cNvCxnSpPr>
            <a:stCxn id="5550" idx="6"/>
            <a:endCxn id="5730"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5787" name="Google Shape;5787;p46"/>
          <p:cNvCxnSpPr>
            <a:stCxn id="5550" idx="6"/>
            <a:endCxn id="5731"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5788" name="Google Shape;5788;p46"/>
          <p:cNvCxnSpPr>
            <a:stCxn id="5550" idx="6"/>
            <a:endCxn id="5733"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5789" name="Google Shape;5789;p46"/>
          <p:cNvCxnSpPr>
            <a:stCxn id="5550" idx="6"/>
            <a:endCxn id="5734"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5790" name="Google Shape;5790;p46"/>
          <p:cNvCxnSpPr>
            <a:stCxn id="5550"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5791" name="Google Shape;5791;p46"/>
          <p:cNvCxnSpPr>
            <a:stCxn id="5550" idx="6"/>
            <a:endCxn id="5735"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5792" name="Google Shape;5792;p46"/>
          <p:cNvCxnSpPr>
            <a:stCxn id="5550" idx="6"/>
            <a:endCxn id="5736"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5793" name="Google Shape;5793;p46"/>
          <p:cNvCxnSpPr>
            <a:stCxn id="5550" idx="6"/>
            <a:endCxn id="5737"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5794" name="Google Shape;5794;p46"/>
          <p:cNvCxnSpPr>
            <a:stCxn id="5550" idx="6"/>
            <a:endCxn id="5738"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795" name="Google Shape;5795;p46"/>
          <p:cNvCxnSpPr>
            <a:stCxn id="5550" idx="6"/>
            <a:endCxn id="5732"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5796" name="Google Shape;5796;p46"/>
          <p:cNvCxnSpPr>
            <a:stCxn id="5551" idx="6"/>
            <a:endCxn id="5730"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5797" name="Google Shape;5797;p46"/>
          <p:cNvCxnSpPr>
            <a:stCxn id="5551" idx="6"/>
            <a:endCxn id="5731"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5798" name="Google Shape;5798;p46"/>
          <p:cNvCxnSpPr>
            <a:stCxn id="5551" idx="6"/>
            <a:endCxn id="5733"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5799" name="Google Shape;5799;p46"/>
          <p:cNvCxnSpPr>
            <a:stCxn id="5551" idx="6"/>
            <a:endCxn id="5734"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5800" name="Google Shape;5800;p46"/>
          <p:cNvCxnSpPr>
            <a:stCxn id="5551"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5801" name="Google Shape;5801;p46"/>
          <p:cNvCxnSpPr>
            <a:stCxn id="5551" idx="6"/>
            <a:endCxn id="5735"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5802" name="Google Shape;5802;p46"/>
          <p:cNvCxnSpPr>
            <a:stCxn id="5551" idx="6"/>
            <a:endCxn id="5736"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5803" name="Google Shape;5803;p46"/>
          <p:cNvCxnSpPr>
            <a:stCxn id="5551" idx="6"/>
            <a:endCxn id="5737"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804" name="Google Shape;5804;p46"/>
          <p:cNvCxnSpPr>
            <a:stCxn id="5551" idx="6"/>
            <a:endCxn id="5738"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805" name="Google Shape;5805;p46"/>
          <p:cNvCxnSpPr>
            <a:stCxn id="5551" idx="6"/>
            <a:endCxn id="5732"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5806" name="Google Shape;5806;p46"/>
          <p:cNvCxnSpPr>
            <a:stCxn id="5552" idx="6"/>
            <a:endCxn id="5730"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5807" name="Google Shape;5807;p46"/>
          <p:cNvCxnSpPr>
            <a:stCxn id="5552" idx="6"/>
            <a:endCxn id="5731"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5808" name="Google Shape;5808;p46"/>
          <p:cNvCxnSpPr>
            <a:stCxn id="5552" idx="6"/>
            <a:endCxn id="5733"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5809" name="Google Shape;5809;p46"/>
          <p:cNvCxnSpPr>
            <a:stCxn id="5552" idx="6"/>
            <a:endCxn id="5734"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5810" name="Google Shape;5810;p46"/>
          <p:cNvCxnSpPr>
            <a:stCxn id="5552"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5811" name="Google Shape;5811;p46"/>
          <p:cNvCxnSpPr>
            <a:stCxn id="5552" idx="6"/>
            <a:endCxn id="5735"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5812" name="Google Shape;5812;p46"/>
          <p:cNvCxnSpPr>
            <a:stCxn id="5552" idx="6"/>
            <a:endCxn id="5736"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5813" name="Google Shape;5813;p46"/>
          <p:cNvCxnSpPr>
            <a:stCxn id="5552" idx="6"/>
            <a:endCxn id="5737"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814" name="Google Shape;5814;p46"/>
          <p:cNvCxnSpPr>
            <a:stCxn id="5552" idx="6"/>
            <a:endCxn id="5738"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5815" name="Google Shape;5815;p46"/>
          <p:cNvCxnSpPr>
            <a:stCxn id="5552" idx="6"/>
            <a:endCxn id="5732"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5816" name="Google Shape;5816;p46"/>
          <p:cNvCxnSpPr>
            <a:stCxn id="5553" idx="6"/>
            <a:endCxn id="5730"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5817" name="Google Shape;5817;p46"/>
          <p:cNvCxnSpPr>
            <a:stCxn id="5553" idx="6"/>
            <a:endCxn id="5731"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5818" name="Google Shape;5818;p46"/>
          <p:cNvCxnSpPr>
            <a:stCxn id="5553" idx="6"/>
            <a:endCxn id="5733"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5819" name="Google Shape;5819;p46"/>
          <p:cNvCxnSpPr>
            <a:stCxn id="5553" idx="6"/>
            <a:endCxn id="5734"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5820" name="Google Shape;5820;p46"/>
          <p:cNvCxnSpPr>
            <a:stCxn id="5553"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5821" name="Google Shape;5821;p46"/>
          <p:cNvCxnSpPr>
            <a:stCxn id="5553" idx="6"/>
            <a:endCxn id="5735"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5822" name="Google Shape;5822;p46"/>
          <p:cNvCxnSpPr>
            <a:stCxn id="5737" idx="2"/>
            <a:endCxn id="5736"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5823" name="Google Shape;5823;p46"/>
          <p:cNvCxnSpPr>
            <a:stCxn id="5553" idx="6"/>
            <a:endCxn id="5737"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5824" name="Google Shape;5824;p46"/>
          <p:cNvCxnSpPr>
            <a:stCxn id="5553" idx="6"/>
            <a:endCxn id="5738"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5825" name="Google Shape;5825;p46"/>
          <p:cNvCxnSpPr>
            <a:stCxn id="5553" idx="6"/>
            <a:endCxn id="5732"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5826" name="Google Shape;5826;p46"/>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827" name="Google Shape;5827;p46"/>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5828" name="Google Shape;5828;p46"/>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829" name="Google Shape;5829;p46"/>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5830" name="Google Shape;5830;p46"/>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831" name="Google Shape;5831;p46"/>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832" name="Google Shape;5832;p46"/>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833" name="Google Shape;5833;p46"/>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834" name="Google Shape;5834;p46"/>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835" name="Google Shape;5835;p46"/>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836" name="Google Shape;5836;p46"/>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5837" name="Google Shape;5837;p46"/>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5838" name="Google Shape;5838;p46"/>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5839" name="Google Shape;5839;p46"/>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5840" name="Google Shape;5840;p46"/>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5841" name="Google Shape;5841;p46"/>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46"/>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Lato"/>
                <a:ea typeface="Lato"/>
                <a:cs typeface="Lato"/>
                <a:sym typeface="Lato"/>
              </a:rPr>
              <a:t>As in previous exercises, we will have data on training and then we will have data for testing.  </a:t>
            </a:r>
            <a:endParaRPr sz="14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400">
                <a:solidFill>
                  <a:srgbClr val="000000"/>
                </a:solidFill>
                <a:latin typeface="Lato"/>
                <a:ea typeface="Lato"/>
                <a:cs typeface="Lato"/>
                <a:sym typeface="Lato"/>
              </a:rPr>
              <a:t>The first thing we do is we initialize all of the weights and biases randomly.  So obviously, this will perform totally horribly in the initial goings.   It will just output something random.  But how do we measure how far off we are?  </a:t>
            </a:r>
            <a:endParaRPr sz="1400">
              <a:solidFill>
                <a:srgbClr val="000000"/>
              </a:solidFill>
              <a:latin typeface="Lato"/>
              <a:ea typeface="Lato"/>
              <a:cs typeface="Lato"/>
              <a:sym typeface="Lato"/>
            </a:endParaRPr>
          </a:p>
        </p:txBody>
      </p:sp>
      <p:pic>
        <p:nvPicPr>
          <p:cNvPr id="5843" name="Google Shape;5843;p46"/>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847" name="Shape 5847"/>
        <p:cNvGrpSpPr/>
        <p:nvPr/>
      </p:nvGrpSpPr>
      <p:grpSpPr>
        <a:xfrm>
          <a:off x="0" y="0"/>
          <a:ext cx="0" cy="0"/>
          <a:chOff x="0" y="0"/>
          <a:chExt cx="0" cy="0"/>
        </a:xfrm>
      </p:grpSpPr>
      <p:sp>
        <p:nvSpPr>
          <p:cNvPr id="5848" name="Google Shape;5848;p47"/>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47"/>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47"/>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5851" name="Google Shape;5851;p47"/>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5852" name="Google Shape;5852;p47"/>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47"/>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47"/>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47"/>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6" name="Google Shape;5856;p47"/>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7" name="Google Shape;5857;p47"/>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8" name="Google Shape;5858;p47"/>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47"/>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47"/>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1" name="Google Shape;5861;p47"/>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2" name="Google Shape;5862;p47"/>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47"/>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47"/>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47"/>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47"/>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47"/>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8" name="Google Shape;5868;p47"/>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9" name="Google Shape;5869;p47"/>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47"/>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47"/>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47"/>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47"/>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47"/>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47"/>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6" name="Google Shape;5876;p47"/>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7" name="Google Shape;5877;p47"/>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8" name="Google Shape;5878;p47"/>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47"/>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0" name="Google Shape;5880;p47"/>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1" name="Google Shape;5881;p47"/>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82" name="Google Shape;5882;p47"/>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5883" name="Google Shape;5883;p47"/>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5884" name="Google Shape;5884;p47"/>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5885" name="Google Shape;5885;p47"/>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5886" name="Google Shape;5886;p47"/>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5887" name="Google Shape;5887;p47"/>
          <p:cNvCxnSpPr>
            <a:endCxn id="5869"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5888" name="Google Shape;5888;p47"/>
          <p:cNvCxnSpPr>
            <a:endCxn id="5870"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5889" name="Google Shape;5889;p47"/>
          <p:cNvCxnSpPr>
            <a:endCxn id="5871"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5890" name="Google Shape;5890;p47"/>
          <p:cNvCxnSpPr>
            <a:endCxn id="5872"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5891" name="Google Shape;5891;p47"/>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5892" name="Google Shape;5892;p47"/>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5893" name="Google Shape;5893;p47"/>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5894" name="Google Shape;5894;p47"/>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5895" name="Google Shape;5895;p47"/>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5896" name="Google Shape;5896;p47"/>
          <p:cNvCxnSpPr>
            <a:endCxn id="5869"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5897" name="Google Shape;5897;p47"/>
          <p:cNvCxnSpPr>
            <a:endCxn id="5870"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5898" name="Google Shape;5898;p47"/>
          <p:cNvCxnSpPr>
            <a:endCxn id="5871"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5899" name="Google Shape;5899;p47"/>
          <p:cNvCxnSpPr>
            <a:endCxn id="5872"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5900" name="Google Shape;5900;p47"/>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5901" name="Google Shape;5901;p47"/>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5902" name="Google Shape;5902;p47"/>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5903" name="Google Shape;5903;p47"/>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5904" name="Google Shape;5904;p47"/>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5905" name="Google Shape;5905;p47"/>
          <p:cNvCxnSpPr>
            <a:endCxn id="5869"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5906" name="Google Shape;5906;p47"/>
          <p:cNvCxnSpPr>
            <a:endCxn id="5870"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5907" name="Google Shape;5907;p47"/>
          <p:cNvCxnSpPr>
            <a:endCxn id="5871"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5908" name="Google Shape;5908;p47"/>
          <p:cNvCxnSpPr>
            <a:endCxn id="5872"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5909" name="Google Shape;5909;p47"/>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5910" name="Google Shape;5910;p47"/>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5911" name="Google Shape;5911;p47"/>
          <p:cNvCxnSpPr>
            <a:endCxn id="5869"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5912" name="Google Shape;5912;p47"/>
          <p:cNvCxnSpPr>
            <a:endCxn id="5872"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5913" name="Google Shape;5913;p47"/>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5914" name="Google Shape;5914;p47"/>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5915" name="Google Shape;5915;p47"/>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5916" name="Google Shape;5916;p47"/>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5917" name="Google Shape;5917;p47"/>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5918" name="Google Shape;5918;p47"/>
          <p:cNvCxnSpPr>
            <a:endCxn id="5869"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5919" name="Google Shape;5919;p47"/>
          <p:cNvCxnSpPr>
            <a:endCxn id="5870"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5920" name="Google Shape;5920;p47"/>
          <p:cNvCxnSpPr>
            <a:endCxn id="5871"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5921" name="Google Shape;5921;p47"/>
          <p:cNvCxnSpPr>
            <a:endCxn id="5872"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5922" name="Google Shape;5922;p47"/>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5923" name="Google Shape;5923;p47"/>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5924" name="Google Shape;5924;p47"/>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5925" name="Google Shape;5925;p47"/>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5926" name="Google Shape;5926;p47"/>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5927" name="Google Shape;5927;p47"/>
          <p:cNvCxnSpPr>
            <a:endCxn id="5869"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5928" name="Google Shape;5928;p47"/>
          <p:cNvCxnSpPr>
            <a:endCxn id="5870"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5929" name="Google Shape;5929;p47"/>
          <p:cNvCxnSpPr>
            <a:endCxn id="5871"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5930" name="Google Shape;5930;p47"/>
          <p:cNvCxnSpPr>
            <a:endCxn id="5872"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5931" name="Google Shape;5931;p47"/>
          <p:cNvCxnSpPr>
            <a:stCxn id="5859"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5932" name="Google Shape;5932;p47"/>
          <p:cNvCxnSpPr>
            <a:stCxn id="5859"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5933" name="Google Shape;5933;p47"/>
          <p:cNvCxnSpPr>
            <a:stCxn id="5859"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5934" name="Google Shape;5934;p47"/>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5935" name="Google Shape;5935;p47"/>
          <p:cNvCxnSpPr>
            <a:stCxn id="5859"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5936" name="Google Shape;5936;p47"/>
          <p:cNvCxnSpPr>
            <a:stCxn id="5859" idx="6"/>
            <a:endCxn id="5869"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5937" name="Google Shape;5937;p47"/>
          <p:cNvCxnSpPr>
            <a:stCxn id="5859" idx="6"/>
            <a:endCxn id="5870"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5938" name="Google Shape;5938;p47"/>
          <p:cNvCxnSpPr>
            <a:endCxn id="5871"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5939" name="Google Shape;5939;p47"/>
          <p:cNvCxnSpPr>
            <a:endCxn id="5872"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5940" name="Google Shape;5940;p47"/>
          <p:cNvCxnSpPr>
            <a:stCxn id="5860"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5941" name="Google Shape;5941;p47"/>
          <p:cNvCxnSpPr>
            <a:stCxn id="5860"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5942" name="Google Shape;5942;p47"/>
          <p:cNvCxnSpPr>
            <a:stCxn id="5860"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5943" name="Google Shape;5943;p47"/>
          <p:cNvCxnSpPr>
            <a:stCxn id="5860"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5944" name="Google Shape;5944;p47"/>
          <p:cNvCxnSpPr>
            <a:stCxn id="5860" idx="6"/>
            <a:endCxn id="5868"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5945" name="Google Shape;5945;p47"/>
          <p:cNvCxnSpPr>
            <a:stCxn id="5860" idx="6"/>
            <a:endCxn id="5869"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5946" name="Google Shape;5946;p47"/>
          <p:cNvCxnSpPr>
            <a:stCxn id="5860" idx="6"/>
            <a:endCxn id="5870"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5947" name="Google Shape;5947;p47"/>
          <p:cNvCxnSpPr>
            <a:stCxn id="5860" idx="6"/>
            <a:endCxn id="5871"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5948" name="Google Shape;5948;p47"/>
          <p:cNvCxnSpPr>
            <a:stCxn id="5860" idx="6"/>
            <a:endCxn id="5872"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5949" name="Google Shape;5949;p47"/>
          <p:cNvCxnSpPr>
            <a:stCxn id="5861"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5950" name="Google Shape;5950;p47"/>
          <p:cNvCxnSpPr>
            <a:stCxn id="5861"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5951" name="Google Shape;5951;p47"/>
          <p:cNvCxnSpPr>
            <a:stCxn id="5861"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5952" name="Google Shape;5952;p47"/>
          <p:cNvCxnSpPr>
            <a:stCxn id="5861"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5953" name="Google Shape;5953;p47"/>
          <p:cNvCxnSpPr>
            <a:stCxn id="5861"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5954" name="Google Shape;5954;p47"/>
          <p:cNvCxnSpPr>
            <a:stCxn id="5861" idx="6"/>
            <a:endCxn id="5869"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5955" name="Google Shape;5955;p47"/>
          <p:cNvCxnSpPr>
            <a:stCxn id="5861" idx="6"/>
            <a:endCxn id="5870"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5956" name="Google Shape;5956;p47"/>
          <p:cNvCxnSpPr>
            <a:stCxn id="5861" idx="6"/>
            <a:endCxn id="5871"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5957" name="Google Shape;5957;p47"/>
          <p:cNvCxnSpPr>
            <a:stCxn id="5861" idx="6"/>
            <a:endCxn id="5872"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5958" name="Google Shape;5958;p47"/>
          <p:cNvCxnSpPr>
            <a:stCxn id="5862"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5959" name="Google Shape;5959;p47"/>
          <p:cNvCxnSpPr>
            <a:stCxn id="5862"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5960" name="Google Shape;5960;p47"/>
          <p:cNvCxnSpPr>
            <a:stCxn id="5862"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5961" name="Google Shape;5961;p47"/>
          <p:cNvCxnSpPr>
            <a:stCxn id="5862"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5962" name="Google Shape;5962;p47"/>
          <p:cNvCxnSpPr>
            <a:stCxn id="5862"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5963" name="Google Shape;5963;p47"/>
          <p:cNvCxnSpPr>
            <a:stCxn id="5862" idx="6"/>
            <a:endCxn id="5869"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5964" name="Google Shape;5964;p47"/>
          <p:cNvCxnSpPr>
            <a:stCxn id="5862" idx="6"/>
            <a:endCxn id="5870"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5965" name="Google Shape;5965;p47"/>
          <p:cNvCxnSpPr>
            <a:stCxn id="5862" idx="6"/>
            <a:endCxn id="5871"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5966" name="Google Shape;5966;p47"/>
          <p:cNvCxnSpPr>
            <a:stCxn id="5862" idx="6"/>
            <a:endCxn id="5872"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5967" name="Google Shape;5967;p47"/>
          <p:cNvCxnSpPr>
            <a:stCxn id="5853"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5968" name="Google Shape;5968;p47"/>
          <p:cNvCxnSpPr>
            <a:stCxn id="5853"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5969" name="Google Shape;5969;p47"/>
          <p:cNvCxnSpPr>
            <a:stCxn id="5853"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5970" name="Google Shape;5970;p47"/>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5971" name="Google Shape;5971;p47"/>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5972" name="Google Shape;5972;p47"/>
          <p:cNvCxnSpPr>
            <a:stCxn id="5853" idx="6"/>
            <a:endCxn id="5869"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5973" name="Google Shape;5973;p47"/>
          <p:cNvCxnSpPr>
            <a:stCxn id="5853" idx="6"/>
            <a:endCxn id="5870"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5974" name="Google Shape;5974;p47"/>
          <p:cNvCxnSpPr>
            <a:stCxn id="5853" idx="6"/>
            <a:endCxn id="5871"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5975" name="Google Shape;5975;p47"/>
          <p:cNvCxnSpPr>
            <a:stCxn id="5853" idx="6"/>
            <a:endCxn id="5872"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5976" name="Google Shape;5976;p47"/>
          <p:cNvCxnSpPr>
            <a:endCxn id="5874"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5977" name="Google Shape;5977;p47"/>
          <p:cNvCxnSpPr>
            <a:endCxn id="5873"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5978" name="Google Shape;5978;p47"/>
          <p:cNvCxnSpPr>
            <a:endCxn id="5875"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5979" name="Google Shape;5979;p47"/>
          <p:cNvCxnSpPr>
            <a:endCxn id="5876"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5980" name="Google Shape;5980;p47"/>
          <p:cNvCxnSpPr>
            <a:endCxn id="5877"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5981" name="Google Shape;5981;p47"/>
          <p:cNvCxnSpPr>
            <a:endCxn id="5878"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5982" name="Google Shape;5982;p47"/>
          <p:cNvCxnSpPr>
            <a:endCxn id="5879"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5983" name="Google Shape;5983;p47"/>
          <p:cNvCxnSpPr>
            <a:endCxn id="5880"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5984" name="Google Shape;5984;p47"/>
          <p:cNvCxnSpPr>
            <a:endCxn id="5881"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5985" name="Google Shape;5985;p47"/>
          <p:cNvCxnSpPr>
            <a:endCxn id="5874"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5986" name="Google Shape;5986;p47"/>
          <p:cNvCxnSpPr>
            <a:endCxn id="5873"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5987" name="Google Shape;5987;p47"/>
          <p:cNvCxnSpPr>
            <a:endCxn id="5875"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5988" name="Google Shape;5988;p47"/>
          <p:cNvCxnSpPr>
            <a:endCxn id="5876"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5989" name="Google Shape;5989;p47"/>
          <p:cNvCxnSpPr>
            <a:endCxn id="5877"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5990" name="Google Shape;5990;p47"/>
          <p:cNvCxnSpPr>
            <a:endCxn id="5878"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5991" name="Google Shape;5991;p47"/>
          <p:cNvCxnSpPr>
            <a:endCxn id="5879"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5992" name="Google Shape;5992;p47"/>
          <p:cNvCxnSpPr>
            <a:endCxn id="5879"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5993" name="Google Shape;5993;p47"/>
          <p:cNvCxnSpPr>
            <a:endCxn id="5880"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5994" name="Google Shape;5994;p47"/>
          <p:cNvCxnSpPr>
            <a:endCxn id="5881"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5995" name="Google Shape;5995;p47"/>
          <p:cNvCxnSpPr>
            <a:endCxn id="5874"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5996" name="Google Shape;5996;p47"/>
          <p:cNvCxnSpPr>
            <a:endCxn id="5873"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5997" name="Google Shape;5997;p47"/>
          <p:cNvCxnSpPr>
            <a:endCxn id="5875"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5998" name="Google Shape;5998;p47"/>
          <p:cNvCxnSpPr>
            <a:endCxn id="5876"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5999" name="Google Shape;5999;p47"/>
          <p:cNvCxnSpPr>
            <a:endCxn id="5877"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6000" name="Google Shape;6000;p47"/>
          <p:cNvCxnSpPr>
            <a:endCxn id="5878"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6001" name="Google Shape;6001;p47"/>
          <p:cNvCxnSpPr>
            <a:endCxn id="5879"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6002" name="Google Shape;6002;p47"/>
          <p:cNvCxnSpPr>
            <a:endCxn id="5880"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6003" name="Google Shape;6003;p47"/>
          <p:cNvCxnSpPr>
            <a:endCxn id="5881"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6004" name="Google Shape;6004;p47"/>
          <p:cNvCxnSpPr>
            <a:endCxn id="5874"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6005" name="Google Shape;6005;p47"/>
          <p:cNvCxnSpPr>
            <a:endCxn id="5873"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6006" name="Google Shape;6006;p47"/>
          <p:cNvCxnSpPr>
            <a:endCxn id="5875"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6007" name="Google Shape;6007;p47"/>
          <p:cNvCxnSpPr>
            <a:endCxn id="5876"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6008" name="Google Shape;6008;p47"/>
          <p:cNvCxnSpPr>
            <a:endCxn id="5877"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6009" name="Google Shape;6009;p47"/>
          <p:cNvCxnSpPr>
            <a:endCxn id="5878"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6010" name="Google Shape;6010;p47"/>
          <p:cNvCxnSpPr>
            <a:endCxn id="5879"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6011" name="Google Shape;6011;p47"/>
          <p:cNvCxnSpPr>
            <a:endCxn id="5880"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6012" name="Google Shape;6012;p47"/>
          <p:cNvCxnSpPr>
            <a:endCxn id="5881"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6013" name="Google Shape;6013;p47"/>
          <p:cNvCxnSpPr>
            <a:endCxn id="5874"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6014" name="Google Shape;6014;p47"/>
          <p:cNvCxnSpPr>
            <a:endCxn id="5873"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6015" name="Google Shape;6015;p47"/>
          <p:cNvCxnSpPr>
            <a:stCxn id="5868" idx="6"/>
            <a:endCxn id="5875"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016" name="Google Shape;6016;p47"/>
          <p:cNvCxnSpPr>
            <a:endCxn id="5876"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6017" name="Google Shape;6017;p47"/>
          <p:cNvCxnSpPr>
            <a:endCxn id="5877"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6018" name="Google Shape;6018;p47"/>
          <p:cNvCxnSpPr>
            <a:endCxn id="5878"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6019" name="Google Shape;6019;p47"/>
          <p:cNvCxnSpPr>
            <a:endCxn id="5879"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6020" name="Google Shape;6020;p47"/>
          <p:cNvCxnSpPr>
            <a:endCxn id="5880"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6021" name="Google Shape;6021;p47"/>
          <p:cNvCxnSpPr>
            <a:endCxn id="5881"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6022" name="Google Shape;6022;p47"/>
          <p:cNvCxnSpPr>
            <a:stCxn id="5869" idx="6"/>
            <a:endCxn id="5874"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6023" name="Google Shape;6023;p47"/>
          <p:cNvCxnSpPr>
            <a:stCxn id="5869" idx="6"/>
            <a:endCxn id="5873"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6024" name="Google Shape;6024;p47"/>
          <p:cNvCxnSpPr>
            <a:stCxn id="5869" idx="6"/>
            <a:endCxn id="5875"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6025" name="Google Shape;6025;p47"/>
          <p:cNvCxnSpPr>
            <a:stCxn id="5869" idx="6"/>
            <a:endCxn id="5876"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6026" name="Google Shape;6026;p47"/>
          <p:cNvCxnSpPr>
            <a:stCxn id="5869" idx="6"/>
            <a:endCxn id="5877"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6027" name="Google Shape;6027;p47"/>
          <p:cNvCxnSpPr>
            <a:stCxn id="5869" idx="6"/>
            <a:endCxn id="5878"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6028" name="Google Shape;6028;p47"/>
          <p:cNvCxnSpPr>
            <a:stCxn id="5869" idx="6"/>
            <a:endCxn id="5879"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029" name="Google Shape;6029;p47"/>
          <p:cNvCxnSpPr>
            <a:stCxn id="5869" idx="6"/>
            <a:endCxn id="5880"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030" name="Google Shape;6030;p47"/>
          <p:cNvCxnSpPr>
            <a:stCxn id="5869" idx="6"/>
            <a:endCxn id="5881"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6031" name="Google Shape;6031;p47"/>
          <p:cNvCxnSpPr>
            <a:stCxn id="5870" idx="6"/>
            <a:endCxn id="5874"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6032" name="Google Shape;6032;p47"/>
          <p:cNvCxnSpPr>
            <a:stCxn id="5870" idx="6"/>
            <a:endCxn id="5873"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6033" name="Google Shape;6033;p47"/>
          <p:cNvCxnSpPr>
            <a:stCxn id="5870" idx="6"/>
            <a:endCxn id="5875"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6034" name="Google Shape;6034;p47"/>
          <p:cNvCxnSpPr>
            <a:stCxn id="5870" idx="6"/>
            <a:endCxn id="5876"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6035" name="Google Shape;6035;p47"/>
          <p:cNvCxnSpPr>
            <a:stCxn id="5870" idx="6"/>
            <a:endCxn id="5877"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6036" name="Google Shape;6036;p47"/>
          <p:cNvCxnSpPr>
            <a:stCxn id="5870" idx="6"/>
            <a:endCxn id="5878"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037" name="Google Shape;6037;p47"/>
          <p:cNvCxnSpPr>
            <a:stCxn id="5870" idx="6"/>
            <a:endCxn id="5879"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6038" name="Google Shape;6038;p47"/>
          <p:cNvCxnSpPr>
            <a:stCxn id="5870" idx="6"/>
            <a:endCxn id="5880"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6039" name="Google Shape;6039;p47"/>
          <p:cNvCxnSpPr>
            <a:stCxn id="5870" idx="6"/>
            <a:endCxn id="5881"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6040" name="Google Shape;6040;p47"/>
          <p:cNvCxnSpPr>
            <a:stCxn id="5871" idx="6"/>
            <a:endCxn id="5874"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6041" name="Google Shape;6041;p47"/>
          <p:cNvCxnSpPr>
            <a:stCxn id="5871" idx="6"/>
            <a:endCxn id="5873"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6042" name="Google Shape;6042;p47"/>
          <p:cNvCxnSpPr>
            <a:stCxn id="5871" idx="6"/>
            <a:endCxn id="5875"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6043" name="Google Shape;6043;p47"/>
          <p:cNvCxnSpPr>
            <a:stCxn id="5871" idx="6"/>
            <a:endCxn id="5876"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6044" name="Google Shape;6044;p47"/>
          <p:cNvCxnSpPr>
            <a:stCxn id="5871" idx="6"/>
            <a:endCxn id="5877"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6045" name="Google Shape;6045;p47"/>
          <p:cNvCxnSpPr>
            <a:stCxn id="5871" idx="6"/>
            <a:endCxn id="5878"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046" name="Google Shape;6046;p47"/>
          <p:cNvCxnSpPr>
            <a:stCxn id="5871" idx="6"/>
            <a:endCxn id="5879"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047" name="Google Shape;6047;p47"/>
          <p:cNvCxnSpPr>
            <a:stCxn id="5871" idx="6"/>
            <a:endCxn id="5880"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6048" name="Google Shape;6048;p47"/>
          <p:cNvCxnSpPr>
            <a:stCxn id="5871" idx="6"/>
            <a:endCxn id="5881"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049" name="Google Shape;6049;p47"/>
          <p:cNvCxnSpPr>
            <a:stCxn id="5872" idx="6"/>
            <a:endCxn id="5874"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6050" name="Google Shape;6050;p47"/>
          <p:cNvCxnSpPr>
            <a:stCxn id="5872" idx="6"/>
            <a:endCxn id="5873"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6051" name="Google Shape;6051;p47"/>
          <p:cNvCxnSpPr>
            <a:stCxn id="5872" idx="6"/>
            <a:endCxn id="5875"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6052" name="Google Shape;6052;p47"/>
          <p:cNvCxnSpPr>
            <a:stCxn id="5872" idx="6"/>
            <a:endCxn id="5876"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6053" name="Google Shape;6053;p47"/>
          <p:cNvCxnSpPr>
            <a:stCxn id="5872" idx="6"/>
            <a:endCxn id="5877"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6054" name="Google Shape;6054;p47"/>
          <p:cNvCxnSpPr>
            <a:stCxn id="5872" idx="6"/>
            <a:endCxn id="5878"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6055" name="Google Shape;6055;p47"/>
          <p:cNvCxnSpPr>
            <a:stCxn id="5872" idx="6"/>
            <a:endCxn id="5879"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056" name="Google Shape;6056;p47"/>
          <p:cNvCxnSpPr>
            <a:stCxn id="5872" idx="6"/>
            <a:endCxn id="5880"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057" name="Google Shape;6057;p47"/>
          <p:cNvCxnSpPr>
            <a:stCxn id="5872" idx="6"/>
            <a:endCxn id="5881"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6058" name="Google Shape;6058;p47"/>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9" name="Google Shape;6059;p47"/>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0" name="Google Shape;6060;p47"/>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1" name="Google Shape;6061;p47"/>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47"/>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47"/>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47"/>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5" name="Google Shape;6065;p47"/>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6" name="Google Shape;6066;p47"/>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67" name="Google Shape;6067;p47"/>
          <p:cNvCxnSpPr>
            <a:stCxn id="5874" idx="6"/>
            <a:endCxn id="6058"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6068" name="Google Shape;6068;p47"/>
          <p:cNvCxnSpPr>
            <a:stCxn id="5874" idx="6"/>
            <a:endCxn id="6059"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6069" name="Google Shape;6069;p47"/>
          <p:cNvCxnSpPr>
            <a:stCxn id="5874" idx="6"/>
            <a:endCxn id="6061"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6070" name="Google Shape;6070;p47"/>
          <p:cNvCxnSpPr>
            <a:stCxn id="5874" idx="6"/>
            <a:endCxn id="6062"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6071" name="Google Shape;6071;p47"/>
          <p:cNvCxnSpPr>
            <a:stCxn id="5874"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6072" name="Google Shape;6072;p47"/>
          <p:cNvCxnSpPr>
            <a:stCxn id="5874" idx="6"/>
            <a:endCxn id="6063"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6073" name="Google Shape;6073;p47"/>
          <p:cNvCxnSpPr>
            <a:stCxn id="5874" idx="6"/>
            <a:endCxn id="6064"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6074" name="Google Shape;6074;p47"/>
          <p:cNvCxnSpPr>
            <a:stCxn id="5874" idx="6"/>
            <a:endCxn id="6065"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6075" name="Google Shape;6075;p47"/>
          <p:cNvCxnSpPr>
            <a:stCxn id="5874" idx="6"/>
            <a:endCxn id="6066"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6076" name="Google Shape;6076;p47"/>
          <p:cNvCxnSpPr>
            <a:stCxn id="5874" idx="6"/>
            <a:endCxn id="6060"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6077" name="Google Shape;6077;p47"/>
          <p:cNvCxnSpPr>
            <a:stCxn id="5873" idx="6"/>
            <a:endCxn id="6058"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6078" name="Google Shape;6078;p47"/>
          <p:cNvCxnSpPr>
            <a:stCxn id="5873" idx="6"/>
            <a:endCxn id="6059"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6079" name="Google Shape;6079;p47"/>
          <p:cNvCxnSpPr>
            <a:stCxn id="5873" idx="6"/>
            <a:endCxn id="6061"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6080" name="Google Shape;6080;p47"/>
          <p:cNvCxnSpPr>
            <a:endCxn id="6062"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6081" name="Google Shape;6081;p47"/>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6082" name="Google Shape;6082;p47"/>
          <p:cNvCxnSpPr>
            <a:stCxn id="5873" idx="6"/>
            <a:endCxn id="6063"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6083" name="Google Shape;6083;p47"/>
          <p:cNvCxnSpPr>
            <a:stCxn id="5873" idx="6"/>
            <a:endCxn id="6064"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6084" name="Google Shape;6084;p47"/>
          <p:cNvCxnSpPr>
            <a:stCxn id="5874" idx="5"/>
            <a:endCxn id="6065"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6085" name="Google Shape;6085;p47"/>
          <p:cNvCxnSpPr>
            <a:endCxn id="6066"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6086" name="Google Shape;6086;p47"/>
          <p:cNvCxnSpPr>
            <a:stCxn id="5873" idx="6"/>
            <a:endCxn id="6060"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6087" name="Google Shape;6087;p47"/>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088" name="Google Shape;6088;p47"/>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6089" name="Google Shape;6089;p47"/>
          <p:cNvCxnSpPr>
            <a:stCxn id="5875" idx="6"/>
            <a:endCxn id="6058"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6090" name="Google Shape;6090;p47"/>
          <p:cNvCxnSpPr>
            <a:stCxn id="5875" idx="6"/>
            <a:endCxn id="6059"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6091" name="Google Shape;6091;p47"/>
          <p:cNvCxnSpPr>
            <a:stCxn id="5875" idx="6"/>
            <a:endCxn id="6061"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6092" name="Google Shape;6092;p47"/>
          <p:cNvCxnSpPr>
            <a:stCxn id="5875" idx="6"/>
            <a:endCxn id="6062"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6093" name="Google Shape;6093;p47"/>
          <p:cNvCxnSpPr>
            <a:stCxn id="5875"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6094" name="Google Shape;6094;p47"/>
          <p:cNvCxnSpPr>
            <a:stCxn id="5876" idx="6"/>
            <a:endCxn id="6058"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6095" name="Google Shape;6095;p47"/>
          <p:cNvCxnSpPr>
            <a:stCxn id="5876" idx="6"/>
            <a:endCxn id="6059"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6096" name="Google Shape;6096;p47"/>
          <p:cNvCxnSpPr>
            <a:stCxn id="5876" idx="6"/>
            <a:endCxn id="6061"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6097" name="Google Shape;6097;p47"/>
          <p:cNvCxnSpPr>
            <a:stCxn id="5876" idx="6"/>
            <a:endCxn id="6062"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6098" name="Google Shape;6098;p47"/>
          <p:cNvCxnSpPr>
            <a:stCxn id="5876"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6099" name="Google Shape;6099;p47"/>
          <p:cNvCxnSpPr>
            <a:stCxn id="5876" idx="6"/>
            <a:endCxn id="6063"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6100" name="Google Shape;6100;p47"/>
          <p:cNvCxnSpPr>
            <a:stCxn id="5876" idx="6"/>
            <a:endCxn id="6064"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6101" name="Google Shape;6101;p47"/>
          <p:cNvCxnSpPr>
            <a:endCxn id="6065"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6102" name="Google Shape;6102;p47"/>
          <p:cNvCxnSpPr>
            <a:stCxn id="5876" idx="6"/>
            <a:endCxn id="6066"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6103" name="Google Shape;6103;p47"/>
          <p:cNvCxnSpPr>
            <a:endCxn id="6060"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6104" name="Google Shape;6104;p47"/>
          <p:cNvCxnSpPr>
            <a:stCxn id="5877" idx="6"/>
            <a:endCxn id="6058"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6105" name="Google Shape;6105;p47"/>
          <p:cNvCxnSpPr>
            <a:stCxn id="5877" idx="6"/>
            <a:endCxn id="6059"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6106" name="Google Shape;6106;p47"/>
          <p:cNvCxnSpPr>
            <a:stCxn id="5877" idx="6"/>
            <a:endCxn id="6062"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6107" name="Google Shape;6107;p47"/>
          <p:cNvCxnSpPr>
            <a:stCxn id="5877" idx="6"/>
            <a:endCxn id="5877"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6108" name="Google Shape;6108;p47"/>
          <p:cNvCxnSpPr>
            <a:stCxn id="5877"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6109" name="Google Shape;6109;p47"/>
          <p:cNvCxnSpPr>
            <a:stCxn id="5877" idx="6"/>
            <a:endCxn id="6063"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6110" name="Google Shape;6110;p47"/>
          <p:cNvCxnSpPr>
            <a:stCxn id="5877" idx="6"/>
            <a:endCxn id="6064"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6111" name="Google Shape;6111;p47"/>
          <p:cNvCxnSpPr>
            <a:stCxn id="5877" idx="6"/>
            <a:endCxn id="6065"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6112" name="Google Shape;6112;p47"/>
          <p:cNvCxnSpPr>
            <a:stCxn id="5877" idx="6"/>
            <a:endCxn id="6066"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6113" name="Google Shape;6113;p47"/>
          <p:cNvCxnSpPr>
            <a:stCxn id="5877" idx="6"/>
            <a:endCxn id="6060"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6114" name="Google Shape;6114;p47"/>
          <p:cNvCxnSpPr>
            <a:stCxn id="5878" idx="6"/>
            <a:endCxn id="6058"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6115" name="Google Shape;6115;p47"/>
          <p:cNvCxnSpPr>
            <a:stCxn id="5878" idx="6"/>
            <a:endCxn id="6059"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6116" name="Google Shape;6116;p47"/>
          <p:cNvCxnSpPr>
            <a:stCxn id="5878" idx="6"/>
            <a:endCxn id="6061"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6117" name="Google Shape;6117;p47"/>
          <p:cNvCxnSpPr>
            <a:stCxn id="5878" idx="6"/>
            <a:endCxn id="6062"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6118" name="Google Shape;6118;p47"/>
          <p:cNvCxnSpPr>
            <a:stCxn id="5878"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6119" name="Google Shape;6119;p47"/>
          <p:cNvCxnSpPr>
            <a:stCxn id="5878" idx="6"/>
            <a:endCxn id="6063"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6120" name="Google Shape;6120;p47"/>
          <p:cNvCxnSpPr>
            <a:stCxn id="5878" idx="6"/>
            <a:endCxn id="6064"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6121" name="Google Shape;6121;p47"/>
          <p:cNvCxnSpPr>
            <a:stCxn id="5878" idx="6"/>
            <a:endCxn id="6065"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6122" name="Google Shape;6122;p47"/>
          <p:cNvCxnSpPr>
            <a:stCxn id="5878" idx="6"/>
            <a:endCxn id="6066"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6123" name="Google Shape;6123;p47"/>
          <p:cNvCxnSpPr>
            <a:stCxn id="5878" idx="6"/>
            <a:endCxn id="6060"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6124" name="Google Shape;6124;p47"/>
          <p:cNvCxnSpPr>
            <a:stCxn id="5879" idx="6"/>
            <a:endCxn id="6058"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6125" name="Google Shape;6125;p47"/>
          <p:cNvCxnSpPr>
            <a:stCxn id="5879" idx="6"/>
            <a:endCxn id="6059"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6126" name="Google Shape;6126;p47"/>
          <p:cNvCxnSpPr>
            <a:stCxn id="5879" idx="6"/>
            <a:endCxn id="6061"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6127" name="Google Shape;6127;p47"/>
          <p:cNvCxnSpPr>
            <a:stCxn id="5879" idx="6"/>
            <a:endCxn id="6062"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6128" name="Google Shape;6128;p47"/>
          <p:cNvCxnSpPr>
            <a:stCxn id="5879"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6129" name="Google Shape;6129;p47"/>
          <p:cNvCxnSpPr>
            <a:stCxn id="5879" idx="6"/>
            <a:endCxn id="6063"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6130" name="Google Shape;6130;p47"/>
          <p:cNvCxnSpPr>
            <a:stCxn id="5879" idx="6"/>
            <a:endCxn id="6064"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6131" name="Google Shape;6131;p47"/>
          <p:cNvCxnSpPr>
            <a:stCxn id="5879" idx="6"/>
            <a:endCxn id="6065"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6132" name="Google Shape;6132;p47"/>
          <p:cNvCxnSpPr>
            <a:stCxn id="5879" idx="6"/>
            <a:endCxn id="6066"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6133" name="Google Shape;6133;p47"/>
          <p:cNvCxnSpPr>
            <a:stCxn id="5879" idx="6"/>
            <a:endCxn id="6060"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6134" name="Google Shape;6134;p47"/>
          <p:cNvCxnSpPr>
            <a:stCxn id="5880" idx="6"/>
            <a:endCxn id="6058"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6135" name="Google Shape;6135;p47"/>
          <p:cNvCxnSpPr>
            <a:stCxn id="5880" idx="6"/>
            <a:endCxn id="6059"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6136" name="Google Shape;6136;p47"/>
          <p:cNvCxnSpPr>
            <a:stCxn id="5880" idx="6"/>
            <a:endCxn id="6061"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6137" name="Google Shape;6137;p47"/>
          <p:cNvCxnSpPr>
            <a:stCxn id="5880" idx="6"/>
            <a:endCxn id="6062"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6138" name="Google Shape;6138;p47"/>
          <p:cNvCxnSpPr>
            <a:stCxn id="5880"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6139" name="Google Shape;6139;p47"/>
          <p:cNvCxnSpPr>
            <a:stCxn id="5880" idx="6"/>
            <a:endCxn id="6063"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6140" name="Google Shape;6140;p47"/>
          <p:cNvCxnSpPr>
            <a:stCxn id="5880" idx="6"/>
            <a:endCxn id="6064"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6141" name="Google Shape;6141;p47"/>
          <p:cNvCxnSpPr>
            <a:stCxn id="5880" idx="6"/>
            <a:endCxn id="6065"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6142" name="Google Shape;6142;p47"/>
          <p:cNvCxnSpPr>
            <a:stCxn id="5880" idx="6"/>
            <a:endCxn id="6066"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6143" name="Google Shape;6143;p47"/>
          <p:cNvCxnSpPr>
            <a:stCxn id="5880" idx="6"/>
            <a:endCxn id="6060"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6144" name="Google Shape;6144;p47"/>
          <p:cNvCxnSpPr>
            <a:stCxn id="5881" idx="6"/>
            <a:endCxn id="6058"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6145" name="Google Shape;6145;p47"/>
          <p:cNvCxnSpPr>
            <a:stCxn id="5881" idx="6"/>
            <a:endCxn id="6059"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6146" name="Google Shape;6146;p47"/>
          <p:cNvCxnSpPr>
            <a:stCxn id="5881" idx="6"/>
            <a:endCxn id="6061"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6147" name="Google Shape;6147;p47"/>
          <p:cNvCxnSpPr>
            <a:stCxn id="5881" idx="6"/>
            <a:endCxn id="6062"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6148" name="Google Shape;6148;p47"/>
          <p:cNvCxnSpPr>
            <a:stCxn id="5881"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6149" name="Google Shape;6149;p47"/>
          <p:cNvCxnSpPr>
            <a:stCxn id="5881" idx="6"/>
            <a:endCxn id="6063"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6150" name="Google Shape;6150;p47"/>
          <p:cNvCxnSpPr>
            <a:stCxn id="6065" idx="2"/>
            <a:endCxn id="6064"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6151" name="Google Shape;6151;p47"/>
          <p:cNvCxnSpPr>
            <a:stCxn id="5881" idx="6"/>
            <a:endCxn id="6065"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6152" name="Google Shape;6152;p47"/>
          <p:cNvCxnSpPr>
            <a:stCxn id="5881" idx="6"/>
            <a:endCxn id="6066"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6153" name="Google Shape;6153;p47"/>
          <p:cNvCxnSpPr>
            <a:stCxn id="5881" idx="6"/>
            <a:endCxn id="6060"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6154" name="Google Shape;6154;p47"/>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155" name="Google Shape;6155;p47"/>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6156" name="Google Shape;6156;p47"/>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157" name="Google Shape;6157;p47"/>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6158" name="Google Shape;6158;p47"/>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159" name="Google Shape;6159;p47"/>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160" name="Google Shape;6160;p47"/>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161" name="Google Shape;6161;p47"/>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162" name="Google Shape;6162;p47"/>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163" name="Google Shape;6163;p47"/>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164" name="Google Shape;6164;p47"/>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165" name="Google Shape;6165;p47"/>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166" name="Google Shape;6166;p47"/>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167" name="Google Shape;6167;p47"/>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6168" name="Google Shape;6168;p47"/>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169" name="Google Shape;6169;p47"/>
          <p:cNvSpPr/>
          <p:nvPr/>
        </p:nvSpPr>
        <p:spPr>
          <a:xfrm>
            <a:off x="5518025" y="2401975"/>
            <a:ext cx="448800" cy="2181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47"/>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Lato"/>
                <a:ea typeface="Lato"/>
                <a:cs typeface="Lato"/>
                <a:sym typeface="Lato"/>
              </a:rPr>
              <a:t>As in previous exercises, we will have data on training and then we will have data for testing.  </a:t>
            </a:r>
            <a:endParaRPr sz="14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400">
                <a:solidFill>
                  <a:srgbClr val="000000"/>
                </a:solidFill>
                <a:latin typeface="Lato"/>
                <a:ea typeface="Lato"/>
                <a:cs typeface="Lato"/>
                <a:sym typeface="Lato"/>
              </a:rPr>
              <a:t>The first thing we do is we initialize all of the weights and biases randomly.  So obviously, this will perform totally horribly in the initial goings.   It will just output something random.  But how do we measure how far off we are?  </a:t>
            </a:r>
            <a:endParaRPr sz="1400">
              <a:solidFill>
                <a:srgbClr val="000000"/>
              </a:solidFill>
              <a:latin typeface="Lato"/>
              <a:ea typeface="Lato"/>
              <a:cs typeface="Lato"/>
              <a:sym typeface="Lato"/>
            </a:endParaRPr>
          </a:p>
        </p:txBody>
      </p:sp>
      <p:pic>
        <p:nvPicPr>
          <p:cNvPr id="6171" name="Google Shape;6171;p47"/>
          <p:cNvPicPr preferRelativeResize="0"/>
          <p:nvPr/>
        </p:nvPicPr>
        <p:blipFill>
          <a:blip r:embed="rId3">
            <a:alphaModFix/>
          </a:blip>
          <a:stretch>
            <a:fillRect/>
          </a:stretch>
        </p:blipFill>
        <p:spPr>
          <a:xfrm>
            <a:off x="326025" y="2065900"/>
            <a:ext cx="1909200" cy="19091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175" name="Shape 6175"/>
        <p:cNvGrpSpPr/>
        <p:nvPr/>
      </p:nvGrpSpPr>
      <p:grpSpPr>
        <a:xfrm>
          <a:off x="0" y="0"/>
          <a:ext cx="0" cy="0"/>
          <a:chOff x="0" y="0"/>
          <a:chExt cx="0" cy="0"/>
        </a:xfrm>
      </p:grpSpPr>
      <p:sp>
        <p:nvSpPr>
          <p:cNvPr id="6176" name="Google Shape;6176;p48"/>
          <p:cNvSpPr/>
          <p:nvPr/>
        </p:nvSpPr>
        <p:spPr>
          <a:xfrm>
            <a:off x="4986396" y="2501418"/>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7" name="Google Shape;6177;p48"/>
          <p:cNvSpPr/>
          <p:nvPr/>
        </p:nvSpPr>
        <p:spPr>
          <a:xfrm>
            <a:off x="4986396" y="706454"/>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8" name="Google Shape;6178;p48"/>
          <p:cNvSpPr/>
          <p:nvPr/>
        </p:nvSpPr>
        <p:spPr>
          <a:xfrm>
            <a:off x="4986396" y="1144022"/>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9" name="Google Shape;6179;p48"/>
          <p:cNvSpPr/>
          <p:nvPr/>
        </p:nvSpPr>
        <p:spPr>
          <a:xfrm>
            <a:off x="4986396" y="4762008"/>
            <a:ext cx="325200" cy="311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0" name="Google Shape;6180;p48"/>
          <p:cNvSpPr/>
          <p:nvPr/>
        </p:nvSpPr>
        <p:spPr>
          <a:xfrm>
            <a:off x="4986396" y="1581590"/>
            <a:ext cx="325200" cy="31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1" name="Google Shape;6181;p48"/>
          <p:cNvSpPr/>
          <p:nvPr/>
        </p:nvSpPr>
        <p:spPr>
          <a:xfrm>
            <a:off x="4986396" y="1970985"/>
            <a:ext cx="325200" cy="31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2" name="Google Shape;6182;p48"/>
          <p:cNvSpPr/>
          <p:nvPr/>
        </p:nvSpPr>
        <p:spPr>
          <a:xfrm>
            <a:off x="4986374" y="2914883"/>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3" name="Google Shape;6183;p48"/>
          <p:cNvSpPr/>
          <p:nvPr/>
        </p:nvSpPr>
        <p:spPr>
          <a:xfrm>
            <a:off x="4986396" y="3380053"/>
            <a:ext cx="325200" cy="311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4" name="Google Shape;6184;p48"/>
          <p:cNvSpPr/>
          <p:nvPr/>
        </p:nvSpPr>
        <p:spPr>
          <a:xfrm>
            <a:off x="4986396" y="3858813"/>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5" name="Google Shape;6185;p48"/>
          <p:cNvSpPr/>
          <p:nvPr/>
        </p:nvSpPr>
        <p:spPr>
          <a:xfrm>
            <a:off x="4986396" y="4310411"/>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6" name="Google Shape;6186;p48"/>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187" name="Google Shape;6187;p48"/>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188" name="Google Shape;6188;p48"/>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189" name="Google Shape;6189;p48"/>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190" name="Google Shape;6190;p48"/>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191" name="Google Shape;6191;p48"/>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192" name="Google Shape;6192;p48"/>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193" name="Google Shape;6193;p48"/>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194" name="Google Shape;6194;p48"/>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6195" name="Google Shape;6195;p48"/>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196" name="Google Shape;6196;p48"/>
          <p:cNvSpPr/>
          <p:nvPr/>
        </p:nvSpPr>
        <p:spPr>
          <a:xfrm>
            <a:off x="5914532" y="1595261"/>
            <a:ext cx="783600" cy="2838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7" name="Google Shape;6197;p48"/>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000000"/>
                </a:solidFill>
                <a:latin typeface="Lato"/>
                <a:ea typeface="Lato"/>
                <a:cs typeface="Lato"/>
                <a:sym typeface="Lato"/>
              </a:rPr>
              <a:t>We will call this measure of how far we are off a “cost function”.  We want a function to measure how far the activations for the output are from the desired.  In this case we want all activations to be 0 except for 7 which we want to be 1.    </a:t>
            </a:r>
            <a:endParaRPr sz="1400">
              <a:solidFill>
                <a:srgbClr val="000000"/>
              </a:solidFill>
              <a:latin typeface="Lato"/>
              <a:ea typeface="Lato"/>
              <a:cs typeface="Lato"/>
              <a:sym typeface="Lato"/>
            </a:endParaRPr>
          </a:p>
        </p:txBody>
      </p:sp>
      <p:pic>
        <p:nvPicPr>
          <p:cNvPr id="6198" name="Google Shape;6198;p48"/>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199" name="Google Shape;6199;p48"/>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a:t>
            </a:r>
            <a:endParaRPr/>
          </a:p>
        </p:txBody>
      </p:sp>
      <p:sp>
        <p:nvSpPr>
          <p:cNvPr id="6200" name="Google Shape;6200;p48"/>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6201" name="Google Shape;6201;p48"/>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6202" name="Google Shape;6202;p48"/>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a:t>
            </a:r>
            <a:endParaRPr/>
          </a:p>
        </p:txBody>
      </p:sp>
      <p:sp>
        <p:nvSpPr>
          <p:cNvPr id="6203" name="Google Shape;6203;p48"/>
          <p:cNvSpPr txBox="1"/>
          <p:nvPr/>
        </p:nvSpPr>
        <p:spPr>
          <a:xfrm>
            <a:off x="4337250" y="25155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p:txBody>
      </p:sp>
      <p:sp>
        <p:nvSpPr>
          <p:cNvPr id="6204" name="Google Shape;6204;p48"/>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a:t>
            </a:r>
            <a:endParaRPr/>
          </a:p>
          <a:p>
            <a:pPr indent="0" lvl="0" marL="0" rtl="0" algn="l">
              <a:spcBef>
                <a:spcPts val="0"/>
              </a:spcBef>
              <a:spcAft>
                <a:spcPts val="0"/>
              </a:spcAft>
              <a:buNone/>
            </a:pPr>
            <a:r>
              <a:t/>
            </a:r>
            <a:endParaRPr/>
          </a:p>
        </p:txBody>
      </p:sp>
      <p:sp>
        <p:nvSpPr>
          <p:cNvPr id="6205" name="Google Shape;6205;p48"/>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a:t>
            </a:r>
            <a:endParaRPr/>
          </a:p>
          <a:p>
            <a:pPr indent="0" lvl="0" marL="0" rtl="0" algn="l">
              <a:spcBef>
                <a:spcPts val="0"/>
              </a:spcBef>
              <a:spcAft>
                <a:spcPts val="0"/>
              </a:spcAft>
              <a:buNone/>
            </a:pPr>
            <a:r>
              <a:t/>
            </a:r>
            <a:endParaRPr/>
          </a:p>
        </p:txBody>
      </p:sp>
      <p:sp>
        <p:nvSpPr>
          <p:cNvPr id="6206" name="Google Shape;6206;p48"/>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t/>
            </a:r>
            <a:endParaRPr/>
          </a:p>
        </p:txBody>
      </p:sp>
      <p:sp>
        <p:nvSpPr>
          <p:cNvPr id="6207" name="Google Shape;6207;p48"/>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t/>
            </a:r>
            <a:endParaRPr/>
          </a:p>
        </p:txBody>
      </p:sp>
      <p:sp>
        <p:nvSpPr>
          <p:cNvPr id="6208" name="Google Shape;6208;p48"/>
          <p:cNvSpPr txBox="1"/>
          <p:nvPr/>
        </p:nvSpPr>
        <p:spPr>
          <a:xfrm>
            <a:off x="4337250" y="47331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212" name="Shape 6212"/>
        <p:cNvGrpSpPr/>
        <p:nvPr/>
      </p:nvGrpSpPr>
      <p:grpSpPr>
        <a:xfrm>
          <a:off x="0" y="0"/>
          <a:ext cx="0" cy="0"/>
          <a:chOff x="0" y="0"/>
          <a:chExt cx="0" cy="0"/>
        </a:xfrm>
      </p:grpSpPr>
      <p:sp>
        <p:nvSpPr>
          <p:cNvPr id="6213" name="Google Shape;6213;p49"/>
          <p:cNvSpPr/>
          <p:nvPr/>
        </p:nvSpPr>
        <p:spPr>
          <a:xfrm>
            <a:off x="4986396" y="2501418"/>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4" name="Google Shape;6214;p49"/>
          <p:cNvSpPr/>
          <p:nvPr/>
        </p:nvSpPr>
        <p:spPr>
          <a:xfrm>
            <a:off x="4986396" y="706454"/>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5" name="Google Shape;6215;p49"/>
          <p:cNvSpPr/>
          <p:nvPr/>
        </p:nvSpPr>
        <p:spPr>
          <a:xfrm>
            <a:off x="4986396" y="1144022"/>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6" name="Google Shape;6216;p49"/>
          <p:cNvSpPr/>
          <p:nvPr/>
        </p:nvSpPr>
        <p:spPr>
          <a:xfrm>
            <a:off x="4986396" y="4762008"/>
            <a:ext cx="325200" cy="311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7" name="Google Shape;6217;p49"/>
          <p:cNvSpPr/>
          <p:nvPr/>
        </p:nvSpPr>
        <p:spPr>
          <a:xfrm>
            <a:off x="4986396" y="1581590"/>
            <a:ext cx="325200" cy="31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8" name="Google Shape;6218;p49"/>
          <p:cNvSpPr/>
          <p:nvPr/>
        </p:nvSpPr>
        <p:spPr>
          <a:xfrm>
            <a:off x="4986396" y="1970985"/>
            <a:ext cx="325200" cy="31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9" name="Google Shape;6219;p49"/>
          <p:cNvSpPr/>
          <p:nvPr/>
        </p:nvSpPr>
        <p:spPr>
          <a:xfrm>
            <a:off x="4986374" y="2914883"/>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0" name="Google Shape;6220;p49"/>
          <p:cNvSpPr/>
          <p:nvPr/>
        </p:nvSpPr>
        <p:spPr>
          <a:xfrm>
            <a:off x="4986396" y="3380053"/>
            <a:ext cx="325200" cy="311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1" name="Google Shape;6221;p49"/>
          <p:cNvSpPr/>
          <p:nvPr/>
        </p:nvSpPr>
        <p:spPr>
          <a:xfrm>
            <a:off x="4986396" y="3858813"/>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2" name="Google Shape;6222;p49"/>
          <p:cNvSpPr/>
          <p:nvPr/>
        </p:nvSpPr>
        <p:spPr>
          <a:xfrm>
            <a:off x="4986396" y="4310411"/>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3" name="Google Shape;6223;p49"/>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224" name="Google Shape;6224;p49"/>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225" name="Google Shape;6225;p49"/>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226" name="Google Shape;6226;p49"/>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227" name="Google Shape;6227;p49"/>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228" name="Google Shape;6228;p49"/>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229" name="Google Shape;6229;p49"/>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230" name="Google Shape;6230;p49"/>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231" name="Google Shape;6231;p49"/>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6232" name="Google Shape;6232;p49"/>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233" name="Google Shape;6233;p49"/>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000000"/>
                </a:solidFill>
                <a:latin typeface="Lato"/>
                <a:ea typeface="Lato"/>
                <a:cs typeface="Lato"/>
                <a:sym typeface="Lato"/>
              </a:rPr>
              <a:t>The cost function we will use will subtract the actual output for the neurons  and add all of the differences.</a:t>
            </a:r>
            <a:endParaRPr sz="1400">
              <a:solidFill>
                <a:srgbClr val="000000"/>
              </a:solidFill>
              <a:latin typeface="Lato"/>
              <a:ea typeface="Lato"/>
              <a:cs typeface="Lato"/>
              <a:sym typeface="Lato"/>
            </a:endParaRPr>
          </a:p>
        </p:txBody>
      </p:sp>
      <p:pic>
        <p:nvPicPr>
          <p:cNvPr id="6234" name="Google Shape;6234;p49"/>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235" name="Google Shape;6235;p49"/>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36" name="Google Shape;6236;p49"/>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6237" name="Google Shape;6237;p49"/>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6238" name="Google Shape;6238;p49"/>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a:t>
            </a:r>
            <a:endParaRPr/>
          </a:p>
        </p:txBody>
      </p:sp>
      <p:sp>
        <p:nvSpPr>
          <p:cNvPr id="6239" name="Google Shape;6239;p49"/>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p:txBody>
      </p:sp>
      <p:sp>
        <p:nvSpPr>
          <p:cNvPr id="6240" name="Google Shape;6240;p49"/>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a:t>
            </a:r>
            <a:endParaRPr/>
          </a:p>
          <a:p>
            <a:pPr indent="0" lvl="0" marL="0" rtl="0" algn="l">
              <a:spcBef>
                <a:spcPts val="0"/>
              </a:spcBef>
              <a:spcAft>
                <a:spcPts val="0"/>
              </a:spcAft>
              <a:buNone/>
            </a:pPr>
            <a:r>
              <a:t/>
            </a:r>
            <a:endParaRPr/>
          </a:p>
        </p:txBody>
      </p:sp>
      <p:sp>
        <p:nvSpPr>
          <p:cNvPr id="6241" name="Google Shape;6241;p49"/>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a:t>
            </a:r>
            <a:endParaRPr/>
          </a:p>
          <a:p>
            <a:pPr indent="0" lvl="0" marL="0" rtl="0" algn="l">
              <a:spcBef>
                <a:spcPts val="0"/>
              </a:spcBef>
              <a:spcAft>
                <a:spcPts val="0"/>
              </a:spcAft>
              <a:buNone/>
            </a:pPr>
            <a:r>
              <a:t/>
            </a:r>
            <a:endParaRPr/>
          </a:p>
        </p:txBody>
      </p:sp>
      <p:sp>
        <p:nvSpPr>
          <p:cNvPr id="6242" name="Google Shape;6242;p49"/>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t/>
            </a:r>
            <a:endParaRPr/>
          </a:p>
        </p:txBody>
      </p:sp>
      <p:sp>
        <p:nvSpPr>
          <p:cNvPr id="6243" name="Google Shape;6243;p49"/>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a:p>
            <a:pPr indent="0" lvl="0" marL="0" rtl="0" algn="l">
              <a:spcBef>
                <a:spcPts val="0"/>
              </a:spcBef>
              <a:spcAft>
                <a:spcPts val="0"/>
              </a:spcAft>
              <a:buNone/>
            </a:pPr>
            <a:r>
              <a:t/>
            </a:r>
            <a:endParaRPr/>
          </a:p>
        </p:txBody>
      </p:sp>
      <p:sp>
        <p:nvSpPr>
          <p:cNvPr id="6244" name="Google Shape;6244;p49"/>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a:t>
            </a:r>
            <a:endParaRPr/>
          </a:p>
          <a:p>
            <a:pPr indent="0" lvl="0" marL="0" rtl="0" algn="l">
              <a:spcBef>
                <a:spcPts val="0"/>
              </a:spcBef>
              <a:spcAft>
                <a:spcPts val="0"/>
              </a:spcAft>
              <a:buNone/>
            </a:pPr>
            <a:r>
              <a:t/>
            </a:r>
            <a:endParaRPr/>
          </a:p>
        </p:txBody>
      </p:sp>
      <p:sp>
        <p:nvSpPr>
          <p:cNvPr id="6245" name="Google Shape;6245;p49"/>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.71-0|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46" name="Google Shape;6246;p49"/>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.32-0| +</a:t>
            </a:r>
            <a:endParaRPr/>
          </a:p>
        </p:txBody>
      </p:sp>
      <p:sp>
        <p:nvSpPr>
          <p:cNvPr id="6247" name="Google Shape;6247;p49"/>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.98-0| +</a:t>
            </a:r>
            <a:endParaRPr/>
          </a:p>
        </p:txBody>
      </p:sp>
      <p:sp>
        <p:nvSpPr>
          <p:cNvPr id="6248" name="Google Shape;6248;p49"/>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.23-0| +</a:t>
            </a:r>
            <a:endParaRPr/>
          </a:p>
        </p:txBody>
      </p:sp>
      <p:sp>
        <p:nvSpPr>
          <p:cNvPr id="6249" name="Google Shape;6249;p49"/>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.77-0| +</a:t>
            </a:r>
            <a:endParaRPr/>
          </a:p>
        </p:txBody>
      </p:sp>
      <p:sp>
        <p:nvSpPr>
          <p:cNvPr id="6250" name="Google Shape;6250;p49"/>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.81-0| +</a:t>
            </a:r>
            <a:endParaRPr/>
          </a:p>
          <a:p>
            <a:pPr indent="0" lvl="0" marL="0" rtl="0" algn="l">
              <a:spcBef>
                <a:spcPts val="0"/>
              </a:spcBef>
              <a:spcAft>
                <a:spcPts val="0"/>
              </a:spcAft>
              <a:buNone/>
            </a:pPr>
            <a:r>
              <a:t/>
            </a:r>
            <a:endParaRPr/>
          </a:p>
        </p:txBody>
      </p:sp>
      <p:sp>
        <p:nvSpPr>
          <p:cNvPr id="6251" name="Google Shape;6251;p49"/>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.58-1| +</a:t>
            </a:r>
            <a:endParaRPr/>
          </a:p>
          <a:p>
            <a:pPr indent="0" lvl="0" marL="0" rtl="0" algn="l">
              <a:spcBef>
                <a:spcPts val="0"/>
              </a:spcBef>
              <a:spcAft>
                <a:spcPts val="0"/>
              </a:spcAft>
              <a:buNone/>
            </a:pPr>
            <a:r>
              <a:t/>
            </a:r>
            <a:endParaRPr/>
          </a:p>
        </p:txBody>
      </p:sp>
      <p:sp>
        <p:nvSpPr>
          <p:cNvPr id="6252" name="Google Shape;6252;p49"/>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.18-0| +</a:t>
            </a:r>
            <a:endParaRPr/>
          </a:p>
          <a:p>
            <a:pPr indent="0" lvl="0" marL="0" rtl="0" algn="l">
              <a:spcBef>
                <a:spcPts val="0"/>
              </a:spcBef>
              <a:spcAft>
                <a:spcPts val="0"/>
              </a:spcAft>
              <a:buNone/>
            </a:pPr>
            <a:r>
              <a:t/>
            </a:r>
            <a:endParaRPr/>
          </a:p>
        </p:txBody>
      </p:sp>
      <p:sp>
        <p:nvSpPr>
          <p:cNvPr id="6253" name="Google Shape;6253;p49"/>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.77-0| +</a:t>
            </a:r>
            <a:endParaRPr/>
          </a:p>
          <a:p>
            <a:pPr indent="0" lvl="0" marL="0" rtl="0" algn="l">
              <a:spcBef>
                <a:spcPts val="0"/>
              </a:spcBef>
              <a:spcAft>
                <a:spcPts val="0"/>
              </a:spcAft>
              <a:buNone/>
            </a:pPr>
            <a:r>
              <a:t/>
            </a:r>
            <a:endParaRPr/>
          </a:p>
        </p:txBody>
      </p:sp>
      <p:sp>
        <p:nvSpPr>
          <p:cNvPr id="6254" name="Google Shape;6254;p49"/>
          <p:cNvSpPr txBox="1"/>
          <p:nvPr/>
        </p:nvSpPr>
        <p:spPr>
          <a:xfrm>
            <a:off x="6422825" y="4504050"/>
            <a:ext cx="181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.14 -0| =  </a:t>
            </a:r>
            <a:r>
              <a:rPr lang="en" sz="2400"/>
              <a:t>5.33 </a:t>
            </a:r>
            <a:endParaRPr sz="2400"/>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258" name="Shape 6258"/>
        <p:cNvGrpSpPr/>
        <p:nvPr/>
      </p:nvGrpSpPr>
      <p:grpSpPr>
        <a:xfrm>
          <a:off x="0" y="0"/>
          <a:ext cx="0" cy="0"/>
          <a:chOff x="0" y="0"/>
          <a:chExt cx="0" cy="0"/>
        </a:xfrm>
      </p:grpSpPr>
      <p:sp>
        <p:nvSpPr>
          <p:cNvPr id="6259" name="Google Shape;6259;p50"/>
          <p:cNvSpPr/>
          <p:nvPr/>
        </p:nvSpPr>
        <p:spPr>
          <a:xfrm>
            <a:off x="4986396" y="2501418"/>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0" name="Google Shape;6260;p50"/>
          <p:cNvSpPr/>
          <p:nvPr/>
        </p:nvSpPr>
        <p:spPr>
          <a:xfrm>
            <a:off x="4986396" y="706454"/>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1" name="Google Shape;6261;p50"/>
          <p:cNvSpPr/>
          <p:nvPr/>
        </p:nvSpPr>
        <p:spPr>
          <a:xfrm>
            <a:off x="4986396" y="1144022"/>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50"/>
          <p:cNvSpPr/>
          <p:nvPr/>
        </p:nvSpPr>
        <p:spPr>
          <a:xfrm>
            <a:off x="4986396" y="4762008"/>
            <a:ext cx="325200" cy="311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50"/>
          <p:cNvSpPr/>
          <p:nvPr/>
        </p:nvSpPr>
        <p:spPr>
          <a:xfrm>
            <a:off x="4986396" y="1581590"/>
            <a:ext cx="325200" cy="31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50"/>
          <p:cNvSpPr/>
          <p:nvPr/>
        </p:nvSpPr>
        <p:spPr>
          <a:xfrm>
            <a:off x="4986396" y="1970985"/>
            <a:ext cx="325200" cy="31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50"/>
          <p:cNvSpPr/>
          <p:nvPr/>
        </p:nvSpPr>
        <p:spPr>
          <a:xfrm>
            <a:off x="4986374" y="2914883"/>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50"/>
          <p:cNvSpPr/>
          <p:nvPr/>
        </p:nvSpPr>
        <p:spPr>
          <a:xfrm>
            <a:off x="4986396" y="3380053"/>
            <a:ext cx="325200" cy="311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50"/>
          <p:cNvSpPr/>
          <p:nvPr/>
        </p:nvSpPr>
        <p:spPr>
          <a:xfrm>
            <a:off x="4986396" y="3858813"/>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50"/>
          <p:cNvSpPr/>
          <p:nvPr/>
        </p:nvSpPr>
        <p:spPr>
          <a:xfrm>
            <a:off x="4986396" y="4310411"/>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50"/>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270" name="Google Shape;6270;p50"/>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271" name="Google Shape;6271;p50"/>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272" name="Google Shape;6272;p50"/>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273" name="Google Shape;6273;p50"/>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274" name="Google Shape;6274;p50"/>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275" name="Google Shape;6275;p50"/>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276" name="Google Shape;6276;p50"/>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277" name="Google Shape;6277;p50"/>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6278" name="Google Shape;6278;p50"/>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279" name="Google Shape;6279;p50"/>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000000"/>
                </a:solidFill>
                <a:latin typeface="Lato"/>
                <a:ea typeface="Lato"/>
                <a:cs typeface="Lato"/>
                <a:sym typeface="Lato"/>
              </a:rPr>
              <a:t>Note that when outputs are way way off, this number is big as in this example.  Of course when the outputs are pretty close to correct, the numbers are small.   THE IDEA IS TO FIND A WAY TO MAKE THIS NUMBER AS SMALL AS POSSIBLE </a:t>
            </a:r>
            <a:endParaRPr sz="1400">
              <a:solidFill>
                <a:srgbClr val="000000"/>
              </a:solidFill>
              <a:latin typeface="Lato"/>
              <a:ea typeface="Lato"/>
              <a:cs typeface="Lato"/>
              <a:sym typeface="Lato"/>
            </a:endParaRPr>
          </a:p>
        </p:txBody>
      </p:sp>
      <p:pic>
        <p:nvPicPr>
          <p:cNvPr id="6280" name="Google Shape;6280;p50"/>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281" name="Google Shape;6281;p50"/>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82" name="Google Shape;6282;p50"/>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6283" name="Google Shape;6283;p50"/>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6284" name="Google Shape;6284;p50"/>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a:t>
            </a:r>
            <a:endParaRPr/>
          </a:p>
        </p:txBody>
      </p:sp>
      <p:sp>
        <p:nvSpPr>
          <p:cNvPr id="6285" name="Google Shape;6285;p50"/>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p:txBody>
      </p:sp>
      <p:sp>
        <p:nvSpPr>
          <p:cNvPr id="6286" name="Google Shape;6286;p50"/>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a:t>
            </a:r>
            <a:endParaRPr/>
          </a:p>
          <a:p>
            <a:pPr indent="0" lvl="0" marL="0" rtl="0" algn="l">
              <a:spcBef>
                <a:spcPts val="0"/>
              </a:spcBef>
              <a:spcAft>
                <a:spcPts val="0"/>
              </a:spcAft>
              <a:buNone/>
            </a:pPr>
            <a:r>
              <a:t/>
            </a:r>
            <a:endParaRPr/>
          </a:p>
        </p:txBody>
      </p:sp>
      <p:sp>
        <p:nvSpPr>
          <p:cNvPr id="6287" name="Google Shape;6287;p50"/>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a:t>
            </a:r>
            <a:endParaRPr/>
          </a:p>
          <a:p>
            <a:pPr indent="0" lvl="0" marL="0" rtl="0" algn="l">
              <a:spcBef>
                <a:spcPts val="0"/>
              </a:spcBef>
              <a:spcAft>
                <a:spcPts val="0"/>
              </a:spcAft>
              <a:buNone/>
            </a:pPr>
            <a:r>
              <a:t/>
            </a:r>
            <a:endParaRPr/>
          </a:p>
        </p:txBody>
      </p:sp>
      <p:sp>
        <p:nvSpPr>
          <p:cNvPr id="6288" name="Google Shape;6288;p50"/>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t/>
            </a:r>
            <a:endParaRPr/>
          </a:p>
        </p:txBody>
      </p:sp>
      <p:sp>
        <p:nvSpPr>
          <p:cNvPr id="6289" name="Google Shape;6289;p50"/>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a:p>
            <a:pPr indent="0" lvl="0" marL="0" rtl="0" algn="l">
              <a:spcBef>
                <a:spcPts val="0"/>
              </a:spcBef>
              <a:spcAft>
                <a:spcPts val="0"/>
              </a:spcAft>
              <a:buNone/>
            </a:pPr>
            <a:r>
              <a:t/>
            </a:r>
            <a:endParaRPr/>
          </a:p>
        </p:txBody>
      </p:sp>
      <p:sp>
        <p:nvSpPr>
          <p:cNvPr id="6290" name="Google Shape;6290;p50"/>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a:t>
            </a:r>
            <a:endParaRPr/>
          </a:p>
          <a:p>
            <a:pPr indent="0" lvl="0" marL="0" rtl="0" algn="l">
              <a:spcBef>
                <a:spcPts val="0"/>
              </a:spcBef>
              <a:spcAft>
                <a:spcPts val="0"/>
              </a:spcAft>
              <a:buNone/>
            </a:pPr>
            <a:r>
              <a:t/>
            </a:r>
            <a:endParaRPr/>
          </a:p>
        </p:txBody>
      </p:sp>
      <p:sp>
        <p:nvSpPr>
          <p:cNvPr id="6291" name="Google Shape;6291;p50"/>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92" name="Google Shape;6292;p50"/>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|.32-0| +</a:t>
            </a:r>
            <a:endParaRPr/>
          </a:p>
        </p:txBody>
      </p:sp>
      <p:sp>
        <p:nvSpPr>
          <p:cNvPr id="6293" name="Google Shape;6293;p50"/>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|.98-0| +</a:t>
            </a:r>
            <a:endParaRPr/>
          </a:p>
        </p:txBody>
      </p:sp>
      <p:sp>
        <p:nvSpPr>
          <p:cNvPr id="6294" name="Google Shape;6294;p50"/>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|.23-0| +</a:t>
            </a:r>
            <a:endParaRPr/>
          </a:p>
        </p:txBody>
      </p:sp>
      <p:sp>
        <p:nvSpPr>
          <p:cNvPr id="6295" name="Google Shape;6295;p50"/>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|.77-0| +</a:t>
            </a:r>
            <a:endParaRPr/>
          </a:p>
        </p:txBody>
      </p:sp>
      <p:sp>
        <p:nvSpPr>
          <p:cNvPr id="6296" name="Google Shape;6296;p50"/>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|.81-0| +</a:t>
            </a:r>
            <a:endParaRPr/>
          </a:p>
          <a:p>
            <a:pPr indent="0" lvl="0" marL="0" rtl="0" algn="l">
              <a:spcBef>
                <a:spcPts val="0"/>
              </a:spcBef>
              <a:spcAft>
                <a:spcPts val="0"/>
              </a:spcAft>
              <a:buNone/>
            </a:pPr>
            <a:r>
              <a:t/>
            </a:r>
            <a:endParaRPr/>
          </a:p>
        </p:txBody>
      </p:sp>
      <p:sp>
        <p:nvSpPr>
          <p:cNvPr id="6297" name="Google Shape;6297;p50"/>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|.58-1| +</a:t>
            </a:r>
            <a:endParaRPr/>
          </a:p>
          <a:p>
            <a:pPr indent="0" lvl="0" marL="0" rtl="0" algn="l">
              <a:spcBef>
                <a:spcPts val="0"/>
              </a:spcBef>
              <a:spcAft>
                <a:spcPts val="0"/>
              </a:spcAft>
              <a:buNone/>
            </a:pPr>
            <a:r>
              <a:t/>
            </a:r>
            <a:endParaRPr/>
          </a:p>
        </p:txBody>
      </p:sp>
      <p:sp>
        <p:nvSpPr>
          <p:cNvPr id="6298" name="Google Shape;6298;p50"/>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|.18-0| +</a:t>
            </a:r>
            <a:endParaRPr/>
          </a:p>
          <a:p>
            <a:pPr indent="0" lvl="0" marL="0" rtl="0" algn="l">
              <a:spcBef>
                <a:spcPts val="0"/>
              </a:spcBef>
              <a:spcAft>
                <a:spcPts val="0"/>
              </a:spcAft>
              <a:buNone/>
            </a:pPr>
            <a:r>
              <a:t/>
            </a:r>
            <a:endParaRPr/>
          </a:p>
        </p:txBody>
      </p:sp>
      <p:sp>
        <p:nvSpPr>
          <p:cNvPr id="6299" name="Google Shape;6299;p50"/>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|.77-0| +</a:t>
            </a:r>
            <a:endParaRPr/>
          </a:p>
          <a:p>
            <a:pPr indent="0" lvl="0" marL="0" rtl="0" algn="l">
              <a:spcBef>
                <a:spcPts val="0"/>
              </a:spcBef>
              <a:spcAft>
                <a:spcPts val="0"/>
              </a:spcAft>
              <a:buNone/>
            </a:pPr>
            <a:r>
              <a:t/>
            </a:r>
            <a:endParaRPr/>
          </a:p>
        </p:txBody>
      </p:sp>
      <p:sp>
        <p:nvSpPr>
          <p:cNvPr id="6300" name="Google Shape;6300;p50"/>
          <p:cNvSpPr txBox="1"/>
          <p:nvPr/>
        </p:nvSpPr>
        <p:spPr>
          <a:xfrm>
            <a:off x="6422825" y="4545825"/>
            <a:ext cx="181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|.14 -0| = </a:t>
            </a:r>
            <a:r>
              <a:rPr lang="en" sz="2400"/>
              <a:t>5.33 </a:t>
            </a:r>
            <a:endParaRPr sz="2400"/>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304" name="Shape 6304"/>
        <p:cNvGrpSpPr/>
        <p:nvPr/>
      </p:nvGrpSpPr>
      <p:grpSpPr>
        <a:xfrm>
          <a:off x="0" y="0"/>
          <a:ext cx="0" cy="0"/>
          <a:chOff x="0" y="0"/>
          <a:chExt cx="0" cy="0"/>
        </a:xfrm>
      </p:grpSpPr>
      <p:sp>
        <p:nvSpPr>
          <p:cNvPr id="6305" name="Google Shape;6305;p51"/>
          <p:cNvSpPr/>
          <p:nvPr/>
        </p:nvSpPr>
        <p:spPr>
          <a:xfrm>
            <a:off x="4986396" y="2501418"/>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6" name="Google Shape;6306;p51"/>
          <p:cNvSpPr/>
          <p:nvPr/>
        </p:nvSpPr>
        <p:spPr>
          <a:xfrm>
            <a:off x="4986396" y="706454"/>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7" name="Google Shape;6307;p51"/>
          <p:cNvSpPr/>
          <p:nvPr/>
        </p:nvSpPr>
        <p:spPr>
          <a:xfrm>
            <a:off x="4986396" y="1144022"/>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8" name="Google Shape;6308;p51"/>
          <p:cNvSpPr/>
          <p:nvPr/>
        </p:nvSpPr>
        <p:spPr>
          <a:xfrm>
            <a:off x="4986396" y="4762008"/>
            <a:ext cx="325200" cy="311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9" name="Google Shape;6309;p51"/>
          <p:cNvSpPr/>
          <p:nvPr/>
        </p:nvSpPr>
        <p:spPr>
          <a:xfrm>
            <a:off x="4986396" y="1581590"/>
            <a:ext cx="325200" cy="31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0" name="Google Shape;6310;p51"/>
          <p:cNvSpPr/>
          <p:nvPr/>
        </p:nvSpPr>
        <p:spPr>
          <a:xfrm>
            <a:off x="4986396" y="1970985"/>
            <a:ext cx="325200" cy="31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1" name="Google Shape;6311;p51"/>
          <p:cNvSpPr/>
          <p:nvPr/>
        </p:nvSpPr>
        <p:spPr>
          <a:xfrm>
            <a:off x="4986374" y="2914883"/>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2" name="Google Shape;6312;p51"/>
          <p:cNvSpPr/>
          <p:nvPr/>
        </p:nvSpPr>
        <p:spPr>
          <a:xfrm>
            <a:off x="4986396" y="3380053"/>
            <a:ext cx="325200" cy="311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3" name="Google Shape;6313;p51"/>
          <p:cNvSpPr/>
          <p:nvPr/>
        </p:nvSpPr>
        <p:spPr>
          <a:xfrm>
            <a:off x="4986396" y="3858813"/>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4" name="Google Shape;6314;p51"/>
          <p:cNvSpPr/>
          <p:nvPr/>
        </p:nvSpPr>
        <p:spPr>
          <a:xfrm>
            <a:off x="4986396" y="4310411"/>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5" name="Google Shape;6315;p51"/>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316" name="Google Shape;6316;p51"/>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317" name="Google Shape;6317;p51"/>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318" name="Google Shape;6318;p51"/>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319" name="Google Shape;6319;p51"/>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320" name="Google Shape;6320;p51"/>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321" name="Google Shape;6321;p51"/>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322" name="Google Shape;6322;p51"/>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323" name="Google Shape;6323;p51"/>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6324" name="Google Shape;6324;p51"/>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325" name="Google Shape;6325;p51"/>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000000"/>
                </a:solidFill>
                <a:latin typeface="Lato"/>
                <a:ea typeface="Lato"/>
                <a:cs typeface="Lato"/>
                <a:sym typeface="Lato"/>
              </a:rPr>
              <a:t>Note that when outputs are way way off, this number is big as in this example.  Of course when the outputs are pretty close to correct, the numbers are small.   THE IDEA IS TO FIND A WAY TO MAKE THIS NUMBER AS SMALL AS POSSIBLE </a:t>
            </a:r>
            <a:endParaRPr sz="1400">
              <a:solidFill>
                <a:srgbClr val="000000"/>
              </a:solidFill>
              <a:latin typeface="Lato"/>
              <a:ea typeface="Lato"/>
              <a:cs typeface="Lato"/>
              <a:sym typeface="Lato"/>
            </a:endParaRPr>
          </a:p>
        </p:txBody>
      </p:sp>
      <p:pic>
        <p:nvPicPr>
          <p:cNvPr id="6326" name="Google Shape;6326;p51"/>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327" name="Google Shape;6327;p51"/>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28" name="Google Shape;6328;p51"/>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6329" name="Google Shape;6329;p51"/>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6330" name="Google Shape;6330;p51"/>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a:t>
            </a:r>
            <a:endParaRPr/>
          </a:p>
        </p:txBody>
      </p:sp>
      <p:sp>
        <p:nvSpPr>
          <p:cNvPr id="6331" name="Google Shape;6331;p51"/>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p:txBody>
      </p:sp>
      <p:sp>
        <p:nvSpPr>
          <p:cNvPr id="6332" name="Google Shape;6332;p51"/>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a:t>
            </a:r>
            <a:endParaRPr/>
          </a:p>
          <a:p>
            <a:pPr indent="0" lvl="0" marL="0" rtl="0" algn="l">
              <a:spcBef>
                <a:spcPts val="0"/>
              </a:spcBef>
              <a:spcAft>
                <a:spcPts val="0"/>
              </a:spcAft>
              <a:buNone/>
            </a:pPr>
            <a:r>
              <a:t/>
            </a:r>
            <a:endParaRPr/>
          </a:p>
        </p:txBody>
      </p:sp>
      <p:sp>
        <p:nvSpPr>
          <p:cNvPr id="6333" name="Google Shape;6333;p51"/>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a:t>
            </a:r>
            <a:endParaRPr/>
          </a:p>
          <a:p>
            <a:pPr indent="0" lvl="0" marL="0" rtl="0" algn="l">
              <a:spcBef>
                <a:spcPts val="0"/>
              </a:spcBef>
              <a:spcAft>
                <a:spcPts val="0"/>
              </a:spcAft>
              <a:buNone/>
            </a:pPr>
            <a:r>
              <a:t/>
            </a:r>
            <a:endParaRPr/>
          </a:p>
        </p:txBody>
      </p:sp>
      <p:sp>
        <p:nvSpPr>
          <p:cNvPr id="6334" name="Google Shape;6334;p51"/>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t/>
            </a:r>
            <a:endParaRPr/>
          </a:p>
        </p:txBody>
      </p:sp>
      <p:sp>
        <p:nvSpPr>
          <p:cNvPr id="6335" name="Google Shape;6335;p51"/>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a:p>
            <a:pPr indent="0" lvl="0" marL="0" rtl="0" algn="l">
              <a:spcBef>
                <a:spcPts val="0"/>
              </a:spcBef>
              <a:spcAft>
                <a:spcPts val="0"/>
              </a:spcAft>
              <a:buNone/>
            </a:pPr>
            <a:r>
              <a:t/>
            </a:r>
            <a:endParaRPr/>
          </a:p>
        </p:txBody>
      </p:sp>
      <p:sp>
        <p:nvSpPr>
          <p:cNvPr id="6336" name="Google Shape;6336;p51"/>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a:t>
            </a:r>
            <a:endParaRPr/>
          </a:p>
          <a:p>
            <a:pPr indent="0" lvl="0" marL="0" rtl="0" algn="l">
              <a:spcBef>
                <a:spcPts val="0"/>
              </a:spcBef>
              <a:spcAft>
                <a:spcPts val="0"/>
              </a:spcAft>
              <a:buNone/>
            </a:pPr>
            <a:r>
              <a:t/>
            </a:r>
            <a:endParaRPr/>
          </a:p>
        </p:txBody>
      </p:sp>
      <p:sp>
        <p:nvSpPr>
          <p:cNvPr id="6337" name="Google Shape;6337;p51"/>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38" name="Google Shape;6338;p51"/>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|.32-0| +</a:t>
            </a:r>
            <a:endParaRPr/>
          </a:p>
        </p:txBody>
      </p:sp>
      <p:sp>
        <p:nvSpPr>
          <p:cNvPr id="6339" name="Google Shape;6339;p51"/>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|.98-0| +</a:t>
            </a:r>
            <a:endParaRPr/>
          </a:p>
        </p:txBody>
      </p:sp>
      <p:sp>
        <p:nvSpPr>
          <p:cNvPr id="6340" name="Google Shape;6340;p51"/>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|.23-0| +</a:t>
            </a:r>
            <a:endParaRPr/>
          </a:p>
        </p:txBody>
      </p:sp>
      <p:sp>
        <p:nvSpPr>
          <p:cNvPr id="6341" name="Google Shape;6341;p51"/>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|.77-0| +</a:t>
            </a:r>
            <a:endParaRPr/>
          </a:p>
        </p:txBody>
      </p:sp>
      <p:sp>
        <p:nvSpPr>
          <p:cNvPr id="6342" name="Google Shape;6342;p51"/>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|.81-0| +</a:t>
            </a:r>
            <a:endParaRPr/>
          </a:p>
          <a:p>
            <a:pPr indent="0" lvl="0" marL="0" rtl="0" algn="l">
              <a:spcBef>
                <a:spcPts val="0"/>
              </a:spcBef>
              <a:spcAft>
                <a:spcPts val="0"/>
              </a:spcAft>
              <a:buNone/>
            </a:pPr>
            <a:r>
              <a:t/>
            </a:r>
            <a:endParaRPr/>
          </a:p>
        </p:txBody>
      </p:sp>
      <p:sp>
        <p:nvSpPr>
          <p:cNvPr id="6343" name="Google Shape;6343;p51"/>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|.58-1| +</a:t>
            </a:r>
            <a:endParaRPr/>
          </a:p>
          <a:p>
            <a:pPr indent="0" lvl="0" marL="0" rtl="0" algn="l">
              <a:spcBef>
                <a:spcPts val="0"/>
              </a:spcBef>
              <a:spcAft>
                <a:spcPts val="0"/>
              </a:spcAft>
              <a:buNone/>
            </a:pPr>
            <a:r>
              <a:t/>
            </a:r>
            <a:endParaRPr/>
          </a:p>
        </p:txBody>
      </p:sp>
      <p:sp>
        <p:nvSpPr>
          <p:cNvPr id="6344" name="Google Shape;6344;p51"/>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|.18-0| +</a:t>
            </a:r>
            <a:endParaRPr/>
          </a:p>
          <a:p>
            <a:pPr indent="0" lvl="0" marL="0" rtl="0" algn="l">
              <a:spcBef>
                <a:spcPts val="0"/>
              </a:spcBef>
              <a:spcAft>
                <a:spcPts val="0"/>
              </a:spcAft>
              <a:buNone/>
            </a:pPr>
            <a:r>
              <a:t/>
            </a:r>
            <a:endParaRPr/>
          </a:p>
        </p:txBody>
      </p:sp>
      <p:sp>
        <p:nvSpPr>
          <p:cNvPr id="6345" name="Google Shape;6345;p51"/>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|.77-0| +</a:t>
            </a:r>
            <a:endParaRPr/>
          </a:p>
          <a:p>
            <a:pPr indent="0" lvl="0" marL="0" rtl="0" algn="l">
              <a:spcBef>
                <a:spcPts val="0"/>
              </a:spcBef>
              <a:spcAft>
                <a:spcPts val="0"/>
              </a:spcAft>
              <a:buNone/>
            </a:pPr>
            <a:r>
              <a:t/>
            </a:r>
            <a:endParaRPr/>
          </a:p>
        </p:txBody>
      </p:sp>
      <p:sp>
        <p:nvSpPr>
          <p:cNvPr id="6346" name="Google Shape;6346;p51"/>
          <p:cNvSpPr txBox="1"/>
          <p:nvPr/>
        </p:nvSpPr>
        <p:spPr>
          <a:xfrm>
            <a:off x="6422825" y="4545825"/>
            <a:ext cx="181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|.14 -0| = </a:t>
            </a:r>
            <a:r>
              <a:rPr lang="en" sz="2400"/>
              <a:t>5.33 </a:t>
            </a:r>
            <a:endParaRPr sz="24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54" name="Google Shape;154;p16"/>
          <p:cNvSpPr txBox="1"/>
          <p:nvPr>
            <p:ph idx="4294967295" type="title"/>
          </p:nvPr>
        </p:nvSpPr>
        <p:spPr>
          <a:xfrm>
            <a:off x="3285050" y="1038000"/>
            <a:ext cx="54186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latin typeface="Lato"/>
                <a:ea typeface="Lato"/>
                <a:cs typeface="Lato"/>
                <a:sym typeface="Lato"/>
              </a:rPr>
              <a:t>You can look at this from pixel values.</a:t>
            </a:r>
            <a:endParaRPr sz="2500">
              <a:latin typeface="Lato"/>
              <a:ea typeface="Lato"/>
              <a:cs typeface="Lato"/>
              <a:sym typeface="Lato"/>
            </a:endParaRPr>
          </a:p>
          <a:p>
            <a:pPr indent="0" lvl="0" marL="0" rtl="0" algn="l">
              <a:lnSpc>
                <a:spcPct val="115000"/>
              </a:lnSpc>
              <a:spcBef>
                <a:spcPts val="1600"/>
              </a:spcBef>
              <a:spcAft>
                <a:spcPts val="0"/>
              </a:spcAft>
              <a:buNone/>
            </a:pPr>
            <a:r>
              <a:rPr lang="en" sz="2500">
                <a:latin typeface="Lato"/>
                <a:ea typeface="Lato"/>
                <a:cs typeface="Lato"/>
                <a:sym typeface="Lato"/>
              </a:rPr>
              <a:t>The image is composed of 28 x 28 pixels.</a:t>
            </a:r>
            <a:endParaRPr sz="2500">
              <a:latin typeface="Lato"/>
              <a:ea typeface="Lato"/>
              <a:cs typeface="Lato"/>
              <a:sym typeface="Lato"/>
            </a:endParaRPr>
          </a:p>
          <a:p>
            <a:pPr indent="0" lvl="0" marL="0" rtl="0" algn="l">
              <a:lnSpc>
                <a:spcPct val="115000"/>
              </a:lnSpc>
              <a:spcBef>
                <a:spcPts val="1600"/>
              </a:spcBef>
              <a:spcAft>
                <a:spcPts val="1600"/>
              </a:spcAft>
              <a:buNone/>
            </a:pPr>
            <a:r>
              <a:rPr lang="en" sz="2500">
                <a:latin typeface="Lato"/>
                <a:ea typeface="Lato"/>
                <a:cs typeface="Lato"/>
                <a:sym typeface="Lato"/>
              </a:rPr>
              <a:t>It is understood that our brain takes these 28 x 28 pixels (784 pixels) and understands it as a “4”.  </a:t>
            </a:r>
            <a:endParaRPr sz="2500">
              <a:latin typeface="Lato"/>
              <a:ea typeface="Lato"/>
              <a:cs typeface="Lato"/>
              <a:sym typeface="Lato"/>
            </a:endParaRPr>
          </a:p>
        </p:txBody>
      </p:sp>
      <p:pic>
        <p:nvPicPr>
          <p:cNvPr id="155" name="Google Shape;155;p16"/>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156" name="Google Shape;156;p16"/>
          <p:cNvSpPr/>
          <p:nvPr/>
        </p:nvSpPr>
        <p:spPr>
          <a:xfrm>
            <a:off x="2353725" y="1202275"/>
            <a:ext cx="186300" cy="1909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59" name="Google Shape;159;p16"/>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350" name="Shape 6350"/>
        <p:cNvGrpSpPr/>
        <p:nvPr/>
      </p:nvGrpSpPr>
      <p:grpSpPr>
        <a:xfrm>
          <a:off x="0" y="0"/>
          <a:ext cx="0" cy="0"/>
          <a:chOff x="0" y="0"/>
          <a:chExt cx="0" cy="0"/>
        </a:xfrm>
      </p:grpSpPr>
      <p:sp>
        <p:nvSpPr>
          <p:cNvPr id="6351" name="Google Shape;6351;p52"/>
          <p:cNvSpPr/>
          <p:nvPr/>
        </p:nvSpPr>
        <p:spPr>
          <a:xfrm>
            <a:off x="4986396" y="2501418"/>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2" name="Google Shape;6352;p52"/>
          <p:cNvSpPr/>
          <p:nvPr/>
        </p:nvSpPr>
        <p:spPr>
          <a:xfrm>
            <a:off x="4986396" y="706454"/>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3" name="Google Shape;6353;p52"/>
          <p:cNvSpPr/>
          <p:nvPr/>
        </p:nvSpPr>
        <p:spPr>
          <a:xfrm>
            <a:off x="4986396" y="1144022"/>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4" name="Google Shape;6354;p52"/>
          <p:cNvSpPr/>
          <p:nvPr/>
        </p:nvSpPr>
        <p:spPr>
          <a:xfrm>
            <a:off x="4986396" y="4762008"/>
            <a:ext cx="325200" cy="311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52"/>
          <p:cNvSpPr/>
          <p:nvPr/>
        </p:nvSpPr>
        <p:spPr>
          <a:xfrm>
            <a:off x="4986396" y="1581590"/>
            <a:ext cx="325200" cy="311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52"/>
          <p:cNvSpPr/>
          <p:nvPr/>
        </p:nvSpPr>
        <p:spPr>
          <a:xfrm>
            <a:off x="4986396" y="1970985"/>
            <a:ext cx="325200" cy="311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7" name="Google Shape;6357;p52"/>
          <p:cNvSpPr/>
          <p:nvPr/>
        </p:nvSpPr>
        <p:spPr>
          <a:xfrm>
            <a:off x="4986374" y="2914883"/>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8" name="Google Shape;6358;p52"/>
          <p:cNvSpPr/>
          <p:nvPr/>
        </p:nvSpPr>
        <p:spPr>
          <a:xfrm>
            <a:off x="4986396" y="3380053"/>
            <a:ext cx="325200" cy="311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52"/>
          <p:cNvSpPr/>
          <p:nvPr/>
        </p:nvSpPr>
        <p:spPr>
          <a:xfrm>
            <a:off x="4986396" y="3858813"/>
            <a:ext cx="325200" cy="311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52"/>
          <p:cNvSpPr/>
          <p:nvPr/>
        </p:nvSpPr>
        <p:spPr>
          <a:xfrm>
            <a:off x="4986396" y="4310411"/>
            <a:ext cx="325200" cy="311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52"/>
          <p:cNvSpPr txBox="1"/>
          <p:nvPr/>
        </p:nvSpPr>
        <p:spPr>
          <a:xfrm>
            <a:off x="5286231" y="605126"/>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362" name="Google Shape;6362;p52"/>
          <p:cNvSpPr txBox="1"/>
          <p:nvPr/>
        </p:nvSpPr>
        <p:spPr>
          <a:xfrm>
            <a:off x="5328435" y="994943"/>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363" name="Google Shape;6363;p52"/>
          <p:cNvSpPr txBox="1"/>
          <p:nvPr/>
        </p:nvSpPr>
        <p:spPr>
          <a:xfrm>
            <a:off x="5329177" y="1403689"/>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364" name="Google Shape;6364;p52"/>
          <p:cNvSpPr txBox="1"/>
          <p:nvPr/>
        </p:nvSpPr>
        <p:spPr>
          <a:xfrm>
            <a:off x="5329198" y="18124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365" name="Google Shape;6365;p52"/>
          <p:cNvSpPr txBox="1"/>
          <p:nvPr/>
        </p:nvSpPr>
        <p:spPr>
          <a:xfrm>
            <a:off x="5337840" y="234615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366" name="Google Shape;6366;p52"/>
          <p:cNvSpPr txBox="1"/>
          <p:nvPr/>
        </p:nvSpPr>
        <p:spPr>
          <a:xfrm>
            <a:off x="5311261" y="2814125"/>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367" name="Google Shape;6367;p52"/>
          <p:cNvSpPr txBox="1"/>
          <p:nvPr/>
        </p:nvSpPr>
        <p:spPr>
          <a:xfrm>
            <a:off x="5319509" y="328209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368" name="Google Shape;6368;p52"/>
          <p:cNvSpPr txBox="1"/>
          <p:nvPr/>
        </p:nvSpPr>
        <p:spPr>
          <a:xfrm>
            <a:off x="5319509" y="375006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369" name="Google Shape;6369;p52"/>
          <p:cNvSpPr txBox="1"/>
          <p:nvPr/>
        </p:nvSpPr>
        <p:spPr>
          <a:xfrm>
            <a:off x="5319509" y="4218034"/>
            <a:ext cx="3069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6370" name="Google Shape;6370;p52"/>
          <p:cNvSpPr txBox="1"/>
          <p:nvPr/>
        </p:nvSpPr>
        <p:spPr>
          <a:xfrm>
            <a:off x="5286232" y="4685979"/>
            <a:ext cx="7533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371" name="Google Shape;6371;p52"/>
          <p:cNvSpPr txBox="1"/>
          <p:nvPr>
            <p:ph idx="4294967295" type="title"/>
          </p:nvPr>
        </p:nvSpPr>
        <p:spPr>
          <a:xfrm>
            <a:off x="275700" y="141725"/>
            <a:ext cx="4095900" cy="107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Lato"/>
                <a:ea typeface="Lato"/>
                <a:cs typeface="Lato"/>
                <a:sym typeface="Lato"/>
              </a:rPr>
              <a:t>The general intuition about how to adjust is to think of 13,002 functions for all of the weights and biases.  </a:t>
            </a:r>
            <a:endParaRPr sz="14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400">
                <a:solidFill>
                  <a:srgbClr val="000000"/>
                </a:solidFill>
                <a:latin typeface="Lato"/>
                <a:ea typeface="Lato"/>
                <a:cs typeface="Lato"/>
                <a:sym typeface="Lato"/>
              </a:rPr>
              <a:t>The idea is that there is a function for every weight and bias in regards to the “cost function”.  That’s 13,002 functions!  </a:t>
            </a:r>
            <a:endParaRPr sz="1400">
              <a:solidFill>
                <a:srgbClr val="000000"/>
              </a:solidFill>
              <a:latin typeface="Lato"/>
              <a:ea typeface="Lato"/>
              <a:cs typeface="Lato"/>
              <a:sym typeface="Lato"/>
            </a:endParaRPr>
          </a:p>
        </p:txBody>
      </p:sp>
      <p:pic>
        <p:nvPicPr>
          <p:cNvPr id="6372" name="Google Shape;6372;p52"/>
          <p:cNvPicPr preferRelativeResize="0"/>
          <p:nvPr/>
        </p:nvPicPr>
        <p:blipFill>
          <a:blip r:embed="rId3">
            <a:alphaModFix/>
          </a:blip>
          <a:stretch>
            <a:fillRect/>
          </a:stretch>
        </p:blipFill>
        <p:spPr>
          <a:xfrm>
            <a:off x="326025" y="2065900"/>
            <a:ext cx="1909200" cy="1909199"/>
          </a:xfrm>
          <a:prstGeom prst="rect">
            <a:avLst/>
          </a:prstGeom>
          <a:noFill/>
          <a:ln>
            <a:noFill/>
          </a:ln>
        </p:spPr>
      </p:pic>
      <p:sp>
        <p:nvSpPr>
          <p:cNvPr id="6373" name="Google Shape;6373;p52"/>
          <p:cNvSpPr txBox="1"/>
          <p:nvPr/>
        </p:nvSpPr>
        <p:spPr>
          <a:xfrm>
            <a:off x="4371600" y="6477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74" name="Google Shape;6374;p52"/>
          <p:cNvSpPr txBox="1"/>
          <p:nvPr/>
        </p:nvSpPr>
        <p:spPr>
          <a:xfrm>
            <a:off x="4371600" y="11581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6375" name="Google Shape;6375;p52"/>
          <p:cNvSpPr txBox="1"/>
          <p:nvPr/>
        </p:nvSpPr>
        <p:spPr>
          <a:xfrm>
            <a:off x="4371600" y="159570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6376" name="Google Shape;6376;p52"/>
          <p:cNvSpPr txBox="1"/>
          <p:nvPr/>
        </p:nvSpPr>
        <p:spPr>
          <a:xfrm>
            <a:off x="4371600" y="19850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a:t>
            </a:r>
            <a:endParaRPr/>
          </a:p>
        </p:txBody>
      </p:sp>
      <p:sp>
        <p:nvSpPr>
          <p:cNvPr id="6377" name="Google Shape;6377;p52"/>
          <p:cNvSpPr txBox="1"/>
          <p:nvPr/>
        </p:nvSpPr>
        <p:spPr>
          <a:xfrm>
            <a:off x="4371600" y="2432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p:txBody>
      </p:sp>
      <p:sp>
        <p:nvSpPr>
          <p:cNvPr id="6378" name="Google Shape;6378;p52"/>
          <p:cNvSpPr txBox="1"/>
          <p:nvPr/>
        </p:nvSpPr>
        <p:spPr>
          <a:xfrm>
            <a:off x="4371600" y="2879050"/>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a:t>
            </a:r>
            <a:endParaRPr/>
          </a:p>
          <a:p>
            <a:pPr indent="0" lvl="0" marL="0" rtl="0" algn="l">
              <a:spcBef>
                <a:spcPts val="0"/>
              </a:spcBef>
              <a:spcAft>
                <a:spcPts val="0"/>
              </a:spcAft>
              <a:buNone/>
            </a:pPr>
            <a:r>
              <a:t/>
            </a:r>
            <a:endParaRPr/>
          </a:p>
        </p:txBody>
      </p:sp>
      <p:sp>
        <p:nvSpPr>
          <p:cNvPr id="6379" name="Google Shape;6379;p52"/>
          <p:cNvSpPr txBox="1"/>
          <p:nvPr/>
        </p:nvSpPr>
        <p:spPr>
          <a:xfrm>
            <a:off x="4337250" y="33224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a:t>
            </a:r>
            <a:endParaRPr/>
          </a:p>
          <a:p>
            <a:pPr indent="0" lvl="0" marL="0" rtl="0" algn="l">
              <a:spcBef>
                <a:spcPts val="0"/>
              </a:spcBef>
              <a:spcAft>
                <a:spcPts val="0"/>
              </a:spcAft>
              <a:buNone/>
            </a:pPr>
            <a:r>
              <a:t/>
            </a:r>
            <a:endParaRPr/>
          </a:p>
        </p:txBody>
      </p:sp>
      <p:sp>
        <p:nvSpPr>
          <p:cNvPr id="6380" name="Google Shape;6380;p52"/>
          <p:cNvSpPr txBox="1"/>
          <p:nvPr/>
        </p:nvSpPr>
        <p:spPr>
          <a:xfrm>
            <a:off x="4337250" y="37926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t/>
            </a:r>
            <a:endParaRPr/>
          </a:p>
        </p:txBody>
      </p:sp>
      <p:sp>
        <p:nvSpPr>
          <p:cNvPr id="6381" name="Google Shape;6381;p52"/>
          <p:cNvSpPr txBox="1"/>
          <p:nvPr/>
        </p:nvSpPr>
        <p:spPr>
          <a:xfrm>
            <a:off x="4337250" y="426292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a:t>
            </a:r>
            <a:endParaRPr/>
          </a:p>
          <a:p>
            <a:pPr indent="0" lvl="0" marL="0" rtl="0" algn="l">
              <a:spcBef>
                <a:spcPts val="0"/>
              </a:spcBef>
              <a:spcAft>
                <a:spcPts val="0"/>
              </a:spcAft>
              <a:buNone/>
            </a:pPr>
            <a:r>
              <a:t/>
            </a:r>
            <a:endParaRPr/>
          </a:p>
        </p:txBody>
      </p:sp>
      <p:sp>
        <p:nvSpPr>
          <p:cNvPr id="6382" name="Google Shape;6382;p52"/>
          <p:cNvSpPr txBox="1"/>
          <p:nvPr/>
        </p:nvSpPr>
        <p:spPr>
          <a:xfrm>
            <a:off x="4371600" y="4733175"/>
            <a:ext cx="469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a:t>
            </a:r>
            <a:endParaRPr/>
          </a:p>
          <a:p>
            <a:pPr indent="0" lvl="0" marL="0" rtl="0" algn="l">
              <a:spcBef>
                <a:spcPts val="0"/>
              </a:spcBef>
              <a:spcAft>
                <a:spcPts val="0"/>
              </a:spcAft>
              <a:buNone/>
            </a:pPr>
            <a:r>
              <a:t/>
            </a:r>
            <a:endParaRPr/>
          </a:p>
        </p:txBody>
      </p:sp>
      <p:sp>
        <p:nvSpPr>
          <p:cNvPr id="6383" name="Google Shape;6383;p52"/>
          <p:cNvSpPr txBox="1"/>
          <p:nvPr/>
        </p:nvSpPr>
        <p:spPr>
          <a:xfrm>
            <a:off x="6422825" y="647725"/>
            <a:ext cx="89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|.71-0|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84" name="Google Shape;6384;p52"/>
          <p:cNvSpPr txBox="1"/>
          <p:nvPr/>
        </p:nvSpPr>
        <p:spPr>
          <a:xfrm>
            <a:off x="6422825" y="1158125"/>
            <a:ext cx="13707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|.32-0| +</a:t>
            </a:r>
            <a:endParaRPr/>
          </a:p>
        </p:txBody>
      </p:sp>
      <p:sp>
        <p:nvSpPr>
          <p:cNvPr id="6385" name="Google Shape;6385;p52"/>
          <p:cNvSpPr txBox="1"/>
          <p:nvPr/>
        </p:nvSpPr>
        <p:spPr>
          <a:xfrm>
            <a:off x="6422825" y="159570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|.98-0| +</a:t>
            </a:r>
            <a:endParaRPr/>
          </a:p>
        </p:txBody>
      </p:sp>
      <p:sp>
        <p:nvSpPr>
          <p:cNvPr id="6386" name="Google Shape;6386;p52"/>
          <p:cNvSpPr txBox="1"/>
          <p:nvPr/>
        </p:nvSpPr>
        <p:spPr>
          <a:xfrm>
            <a:off x="6422825" y="2033275"/>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|.23-0| +</a:t>
            </a:r>
            <a:endParaRPr/>
          </a:p>
        </p:txBody>
      </p:sp>
      <p:sp>
        <p:nvSpPr>
          <p:cNvPr id="6387" name="Google Shape;6387;p52"/>
          <p:cNvSpPr txBox="1"/>
          <p:nvPr/>
        </p:nvSpPr>
        <p:spPr>
          <a:xfrm>
            <a:off x="6422825" y="2470850"/>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|.77-0| +</a:t>
            </a:r>
            <a:endParaRPr/>
          </a:p>
        </p:txBody>
      </p:sp>
      <p:sp>
        <p:nvSpPr>
          <p:cNvPr id="6388" name="Google Shape;6388;p52"/>
          <p:cNvSpPr txBox="1"/>
          <p:nvPr/>
        </p:nvSpPr>
        <p:spPr>
          <a:xfrm>
            <a:off x="6422825" y="2908425"/>
            <a:ext cx="953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|.81-0| +</a:t>
            </a:r>
            <a:endParaRPr/>
          </a:p>
          <a:p>
            <a:pPr indent="0" lvl="0" marL="0" rtl="0" algn="l">
              <a:spcBef>
                <a:spcPts val="0"/>
              </a:spcBef>
              <a:spcAft>
                <a:spcPts val="0"/>
              </a:spcAft>
              <a:buNone/>
            </a:pPr>
            <a:r>
              <a:t/>
            </a:r>
            <a:endParaRPr/>
          </a:p>
        </p:txBody>
      </p:sp>
      <p:sp>
        <p:nvSpPr>
          <p:cNvPr id="6389" name="Google Shape;6389;p52"/>
          <p:cNvSpPr txBox="1"/>
          <p:nvPr/>
        </p:nvSpPr>
        <p:spPr>
          <a:xfrm>
            <a:off x="6422825" y="3346000"/>
            <a:ext cx="1235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|.58-1| +</a:t>
            </a:r>
            <a:endParaRPr/>
          </a:p>
          <a:p>
            <a:pPr indent="0" lvl="0" marL="0" rtl="0" algn="l">
              <a:spcBef>
                <a:spcPts val="0"/>
              </a:spcBef>
              <a:spcAft>
                <a:spcPts val="0"/>
              </a:spcAft>
              <a:buNone/>
            </a:pPr>
            <a:r>
              <a:t/>
            </a:r>
            <a:endParaRPr/>
          </a:p>
        </p:txBody>
      </p:sp>
      <p:sp>
        <p:nvSpPr>
          <p:cNvPr id="6390" name="Google Shape;6390;p52"/>
          <p:cNvSpPr txBox="1"/>
          <p:nvPr/>
        </p:nvSpPr>
        <p:spPr>
          <a:xfrm>
            <a:off x="6422825" y="3783575"/>
            <a:ext cx="10785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|.18-0| +</a:t>
            </a:r>
            <a:endParaRPr/>
          </a:p>
          <a:p>
            <a:pPr indent="0" lvl="0" marL="0" rtl="0" algn="l">
              <a:spcBef>
                <a:spcPts val="0"/>
              </a:spcBef>
              <a:spcAft>
                <a:spcPts val="0"/>
              </a:spcAft>
              <a:buNone/>
            </a:pPr>
            <a:r>
              <a:t/>
            </a:r>
            <a:endParaRPr/>
          </a:p>
        </p:txBody>
      </p:sp>
      <p:sp>
        <p:nvSpPr>
          <p:cNvPr id="6391" name="Google Shape;6391;p52"/>
          <p:cNvSpPr txBox="1"/>
          <p:nvPr/>
        </p:nvSpPr>
        <p:spPr>
          <a:xfrm>
            <a:off x="6422825" y="4221150"/>
            <a:ext cx="10161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|.77-0| +</a:t>
            </a:r>
            <a:endParaRPr/>
          </a:p>
          <a:p>
            <a:pPr indent="0" lvl="0" marL="0" rtl="0" algn="l">
              <a:spcBef>
                <a:spcPts val="0"/>
              </a:spcBef>
              <a:spcAft>
                <a:spcPts val="0"/>
              </a:spcAft>
              <a:buNone/>
            </a:pPr>
            <a:r>
              <a:t/>
            </a:r>
            <a:endParaRPr/>
          </a:p>
        </p:txBody>
      </p:sp>
      <p:sp>
        <p:nvSpPr>
          <p:cNvPr id="6392" name="Google Shape;6392;p52"/>
          <p:cNvSpPr txBox="1"/>
          <p:nvPr/>
        </p:nvSpPr>
        <p:spPr>
          <a:xfrm>
            <a:off x="6422825" y="4545825"/>
            <a:ext cx="23619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|.14 -0| = </a:t>
            </a:r>
            <a:r>
              <a:rPr lang="en" sz="2400"/>
              <a:t>5.33 = C </a:t>
            </a:r>
            <a:endParaRPr sz="2400"/>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396" name="Shape 6396"/>
        <p:cNvGrpSpPr/>
        <p:nvPr/>
      </p:nvGrpSpPr>
      <p:grpSpPr>
        <a:xfrm>
          <a:off x="0" y="0"/>
          <a:ext cx="0" cy="0"/>
          <a:chOff x="0" y="0"/>
          <a:chExt cx="0" cy="0"/>
        </a:xfrm>
      </p:grpSpPr>
      <p:pic>
        <p:nvPicPr>
          <p:cNvPr id="6397" name="Google Shape;6397;p53"/>
          <p:cNvPicPr preferRelativeResize="0"/>
          <p:nvPr/>
        </p:nvPicPr>
        <p:blipFill>
          <a:blip r:embed="rId3">
            <a:alphaModFix/>
          </a:blip>
          <a:stretch>
            <a:fillRect/>
          </a:stretch>
        </p:blipFill>
        <p:spPr>
          <a:xfrm>
            <a:off x="4513400" y="876375"/>
            <a:ext cx="3061350" cy="2789400"/>
          </a:xfrm>
          <a:prstGeom prst="rect">
            <a:avLst/>
          </a:prstGeom>
          <a:noFill/>
          <a:ln>
            <a:noFill/>
          </a:ln>
        </p:spPr>
      </p:pic>
      <p:sp>
        <p:nvSpPr>
          <p:cNvPr id="6398" name="Google Shape;6398;p53"/>
          <p:cNvSpPr txBox="1"/>
          <p:nvPr/>
        </p:nvSpPr>
        <p:spPr>
          <a:xfrm>
            <a:off x="3651575" y="173187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6399" name="Google Shape;6399;p53"/>
          <p:cNvSpPr txBox="1"/>
          <p:nvPr/>
        </p:nvSpPr>
        <p:spPr>
          <a:xfrm>
            <a:off x="5421100" y="380395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a:t>
            </a:r>
            <a:r>
              <a:rPr lang="en"/>
              <a:t> (W)</a:t>
            </a:r>
            <a:endParaRPr/>
          </a:p>
        </p:txBody>
      </p:sp>
      <p:sp>
        <p:nvSpPr>
          <p:cNvPr id="6400" name="Google Shape;6400;p53"/>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So here I’ve taken a random weight from our network.  It is the 3,435th weight in our network.  This is a function that plots the Cost C or the amount of Error with every other weight and bias in our network FIXED as a function of the value of the specific weight W3435.  The blue dot</a:t>
            </a:r>
            <a:endParaRPr sz="1800"/>
          </a:p>
          <a:p>
            <a:pPr indent="0" lvl="0" marL="0" rtl="0" algn="l">
              <a:spcBef>
                <a:spcPts val="0"/>
              </a:spcBef>
              <a:spcAft>
                <a:spcPts val="0"/>
              </a:spcAft>
              <a:buNone/>
            </a:pPr>
            <a:r>
              <a:rPr lang="en" sz="1800"/>
              <a:t>Represents the value of the weight after the first datapoint.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6401" name="Google Shape;6401;p53"/>
          <p:cNvSpPr/>
          <p:nvPr/>
        </p:nvSpPr>
        <p:spPr>
          <a:xfrm>
            <a:off x="4987000" y="1471050"/>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2" name="Google Shape;6402;p53"/>
          <p:cNvSpPr/>
          <p:nvPr/>
        </p:nvSpPr>
        <p:spPr>
          <a:xfrm>
            <a:off x="3369800" y="2875425"/>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06" name="Shape 6406"/>
        <p:cNvGrpSpPr/>
        <p:nvPr/>
      </p:nvGrpSpPr>
      <p:grpSpPr>
        <a:xfrm>
          <a:off x="0" y="0"/>
          <a:ext cx="0" cy="0"/>
          <a:chOff x="0" y="0"/>
          <a:chExt cx="0" cy="0"/>
        </a:xfrm>
      </p:grpSpPr>
      <p:pic>
        <p:nvPicPr>
          <p:cNvPr id="6407" name="Google Shape;6407;p54"/>
          <p:cNvPicPr preferRelativeResize="0"/>
          <p:nvPr/>
        </p:nvPicPr>
        <p:blipFill>
          <a:blip r:embed="rId3">
            <a:alphaModFix/>
          </a:blip>
          <a:stretch>
            <a:fillRect/>
          </a:stretch>
        </p:blipFill>
        <p:spPr>
          <a:xfrm>
            <a:off x="4513400" y="876375"/>
            <a:ext cx="3061350" cy="2789400"/>
          </a:xfrm>
          <a:prstGeom prst="rect">
            <a:avLst/>
          </a:prstGeom>
          <a:noFill/>
          <a:ln>
            <a:noFill/>
          </a:ln>
        </p:spPr>
      </p:pic>
      <p:sp>
        <p:nvSpPr>
          <p:cNvPr id="6408" name="Google Shape;6408;p54"/>
          <p:cNvSpPr txBox="1"/>
          <p:nvPr/>
        </p:nvSpPr>
        <p:spPr>
          <a:xfrm>
            <a:off x="3651575" y="173187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6409" name="Google Shape;6409;p54"/>
          <p:cNvSpPr txBox="1"/>
          <p:nvPr/>
        </p:nvSpPr>
        <p:spPr>
          <a:xfrm>
            <a:off x="5421100" y="380395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 (W)</a:t>
            </a:r>
            <a:endParaRPr/>
          </a:p>
        </p:txBody>
      </p:sp>
      <p:sp>
        <p:nvSpPr>
          <p:cNvPr id="6410" name="Google Shape;6410;p54"/>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Now imagine 13,001 other plots that also plot the Cost in relation to each weight and bias.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minimize the overall cost and make our neural network work well by changing the weight to a point where Cost is the least.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6411" name="Google Shape;6411;p54"/>
          <p:cNvSpPr/>
          <p:nvPr/>
        </p:nvSpPr>
        <p:spPr>
          <a:xfrm>
            <a:off x="4987000" y="1471050"/>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15" name="Shape 6415"/>
        <p:cNvGrpSpPr/>
        <p:nvPr/>
      </p:nvGrpSpPr>
      <p:grpSpPr>
        <a:xfrm>
          <a:off x="0" y="0"/>
          <a:ext cx="0" cy="0"/>
          <a:chOff x="0" y="0"/>
          <a:chExt cx="0" cy="0"/>
        </a:xfrm>
      </p:grpSpPr>
      <p:pic>
        <p:nvPicPr>
          <p:cNvPr id="6416" name="Google Shape;6416;p55"/>
          <p:cNvPicPr preferRelativeResize="0"/>
          <p:nvPr/>
        </p:nvPicPr>
        <p:blipFill>
          <a:blip r:embed="rId3">
            <a:alphaModFix/>
          </a:blip>
          <a:stretch>
            <a:fillRect/>
          </a:stretch>
        </p:blipFill>
        <p:spPr>
          <a:xfrm>
            <a:off x="4513400" y="876375"/>
            <a:ext cx="3061350" cy="2789400"/>
          </a:xfrm>
          <a:prstGeom prst="rect">
            <a:avLst/>
          </a:prstGeom>
          <a:noFill/>
          <a:ln>
            <a:noFill/>
          </a:ln>
        </p:spPr>
      </p:pic>
      <p:sp>
        <p:nvSpPr>
          <p:cNvPr id="6417" name="Google Shape;6417;p55"/>
          <p:cNvSpPr txBox="1"/>
          <p:nvPr/>
        </p:nvSpPr>
        <p:spPr>
          <a:xfrm>
            <a:off x="3651575" y="173187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6418" name="Google Shape;6418;p55"/>
          <p:cNvSpPr txBox="1"/>
          <p:nvPr/>
        </p:nvSpPr>
        <p:spPr>
          <a:xfrm>
            <a:off x="5421100" y="380395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 (W)</a:t>
            </a:r>
            <a:endParaRPr/>
          </a:p>
        </p:txBody>
      </p:sp>
      <p:sp>
        <p:nvSpPr>
          <p:cNvPr id="6419" name="Google Shape;6419;p55"/>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Now imagine 13,001 other plots that also plot the Cost in relation to each weight and bias.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minimize the overall cost and make our neural network work well by changing the weight to a point where Cost is the least.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have to widen our scope though because our Cost function is a function of 13,002 different weights and biases.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6420" name="Google Shape;6420;p55"/>
          <p:cNvSpPr/>
          <p:nvPr/>
        </p:nvSpPr>
        <p:spPr>
          <a:xfrm>
            <a:off x="4987000" y="1471050"/>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24" name="Shape 6424"/>
        <p:cNvGrpSpPr/>
        <p:nvPr/>
      </p:nvGrpSpPr>
      <p:grpSpPr>
        <a:xfrm>
          <a:off x="0" y="0"/>
          <a:ext cx="0" cy="0"/>
          <a:chOff x="0" y="0"/>
          <a:chExt cx="0" cy="0"/>
        </a:xfrm>
      </p:grpSpPr>
      <p:sp>
        <p:nvSpPr>
          <p:cNvPr id="6425" name="Google Shape;6425;p56"/>
          <p:cNvSpPr txBox="1"/>
          <p:nvPr/>
        </p:nvSpPr>
        <p:spPr>
          <a:xfrm>
            <a:off x="250400" y="239950"/>
            <a:ext cx="3265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6426" name="Google Shape;6426;p56"/>
          <p:cNvPicPr preferRelativeResize="0"/>
          <p:nvPr/>
        </p:nvPicPr>
        <p:blipFill>
          <a:blip r:embed="rId3">
            <a:alphaModFix/>
          </a:blip>
          <a:stretch>
            <a:fillRect/>
          </a:stretch>
        </p:blipFill>
        <p:spPr>
          <a:xfrm>
            <a:off x="3699600" y="1046450"/>
            <a:ext cx="5323300" cy="3050602"/>
          </a:xfrm>
          <a:prstGeom prst="rect">
            <a:avLst/>
          </a:prstGeom>
          <a:noFill/>
          <a:ln>
            <a:noFill/>
          </a:ln>
        </p:spPr>
      </p:pic>
      <p:sp>
        <p:nvSpPr>
          <p:cNvPr id="6427" name="Google Shape;6427;p56"/>
          <p:cNvSpPr txBox="1"/>
          <p:nvPr/>
        </p:nvSpPr>
        <p:spPr>
          <a:xfrm>
            <a:off x="146075" y="177350"/>
            <a:ext cx="3213300" cy="47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428" name="Google Shape;6428;p56"/>
          <p:cNvSpPr txBox="1"/>
          <p:nvPr/>
        </p:nvSpPr>
        <p:spPr>
          <a:xfrm>
            <a:off x="146075" y="166925"/>
            <a:ext cx="3317700" cy="47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Let’s look at it from a broader angle.  We can put two weights</a:t>
            </a:r>
            <a:r>
              <a:rPr lang="en" sz="1150">
                <a:solidFill>
                  <a:srgbClr val="242729"/>
                </a:solidFill>
                <a:highlight>
                  <a:srgbClr val="FFFFFF"/>
                </a:highlight>
              </a:rPr>
              <a:t>      </a:t>
            </a:r>
            <a:endParaRPr sz="1150">
              <a:solidFill>
                <a:srgbClr val="242729"/>
              </a:solidFill>
              <a:highlight>
                <a:srgbClr val="FFFFFF"/>
              </a:highlight>
            </a:endParaRPr>
          </a:p>
          <a:p>
            <a:pPr indent="0" lvl="0" marL="0" rtl="0" algn="l">
              <a:spcBef>
                <a:spcPts val="0"/>
              </a:spcBef>
              <a:spcAft>
                <a:spcPts val="0"/>
              </a:spcAft>
              <a:buNone/>
            </a:pPr>
            <a:r>
              <a:rPr lang="en" sz="1800"/>
              <a:t>on a x, y coordinate.  In the plot to the right they are laid flat.  On top on the z coordinate we can plot the cost function C(w1, w2) in relation to the two weights.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Our goal is with each new example of 784 pixels that are classified incorrectly, we want to move in a direction where we move in the fastest direction towards the minimum cost.  How do we do this?  </a:t>
            </a:r>
            <a:endParaRPr sz="1800"/>
          </a:p>
        </p:txBody>
      </p:sp>
      <p:sp>
        <p:nvSpPr>
          <p:cNvPr id="6429" name="Google Shape;6429;p56"/>
          <p:cNvSpPr txBox="1"/>
          <p:nvPr/>
        </p:nvSpPr>
        <p:spPr>
          <a:xfrm>
            <a:off x="5049550" y="3677650"/>
            <a:ext cx="4485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6430" name="Google Shape;6430;p56"/>
          <p:cNvSpPr/>
          <p:nvPr/>
        </p:nvSpPr>
        <p:spPr>
          <a:xfrm>
            <a:off x="5362600" y="3745450"/>
            <a:ext cx="292200" cy="19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1" name="Google Shape;6431;p56"/>
          <p:cNvSpPr/>
          <p:nvPr/>
        </p:nvSpPr>
        <p:spPr>
          <a:xfrm>
            <a:off x="8217175" y="3547150"/>
            <a:ext cx="292200" cy="19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2" name="Google Shape;6432;p56"/>
          <p:cNvSpPr txBox="1"/>
          <p:nvPr/>
        </p:nvSpPr>
        <p:spPr>
          <a:xfrm>
            <a:off x="8300600" y="3479350"/>
            <a:ext cx="4485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w2</a:t>
            </a:r>
            <a:endParaRPr/>
          </a:p>
        </p:txBody>
      </p:sp>
      <p:sp>
        <p:nvSpPr>
          <p:cNvPr id="6433" name="Google Shape;6433;p56"/>
          <p:cNvSpPr/>
          <p:nvPr/>
        </p:nvSpPr>
        <p:spPr>
          <a:xfrm>
            <a:off x="3881100" y="2566550"/>
            <a:ext cx="490500" cy="19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4" name="Google Shape;6434;p56"/>
          <p:cNvSpPr txBox="1"/>
          <p:nvPr/>
        </p:nvSpPr>
        <p:spPr>
          <a:xfrm>
            <a:off x="3292725" y="2493500"/>
            <a:ext cx="10371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C(w1, w2)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38" name="Shape 6438"/>
        <p:cNvGrpSpPr/>
        <p:nvPr/>
      </p:nvGrpSpPr>
      <p:grpSpPr>
        <a:xfrm>
          <a:off x="0" y="0"/>
          <a:ext cx="0" cy="0"/>
          <a:chOff x="0" y="0"/>
          <a:chExt cx="0" cy="0"/>
        </a:xfrm>
      </p:grpSpPr>
      <p:pic>
        <p:nvPicPr>
          <p:cNvPr id="6439" name="Google Shape;6439;p57"/>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40" name="Google Shape;6440;p57"/>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6441" name="Google Shape;6441;p57"/>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 (W)</a:t>
            </a:r>
            <a:endParaRPr/>
          </a:p>
        </p:txBody>
      </p:sp>
      <p:sp>
        <p:nvSpPr>
          <p:cNvPr id="6442" name="Google Shape;6442;p57"/>
          <p:cNvSpPr txBox="1"/>
          <p:nvPr/>
        </p:nvSpPr>
        <p:spPr>
          <a:xfrm>
            <a:off x="135650" y="918150"/>
            <a:ext cx="3870600" cy="10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Let’s look at one weight.  First how would we find out what direction we would want to go to change the weight such that the Cost becomes less?     </a:t>
            </a:r>
            <a:endParaRPr sz="1800"/>
          </a:p>
        </p:txBody>
      </p:sp>
      <p:sp>
        <p:nvSpPr>
          <p:cNvPr id="6443" name="Google Shape;6443;p57"/>
          <p:cNvSpPr/>
          <p:nvPr/>
        </p:nvSpPr>
        <p:spPr>
          <a:xfrm>
            <a:off x="4945250" y="772050"/>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47" name="Shape 6447"/>
        <p:cNvGrpSpPr/>
        <p:nvPr/>
      </p:nvGrpSpPr>
      <p:grpSpPr>
        <a:xfrm>
          <a:off x="0" y="0"/>
          <a:ext cx="0" cy="0"/>
          <a:chOff x="0" y="0"/>
          <a:chExt cx="0" cy="0"/>
        </a:xfrm>
      </p:grpSpPr>
      <p:pic>
        <p:nvPicPr>
          <p:cNvPr id="6448" name="Google Shape;6448;p58"/>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49" name="Google Shape;6449;p58"/>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6450" name="Google Shape;6450;p58"/>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 (W)</a:t>
            </a:r>
            <a:endParaRPr/>
          </a:p>
        </p:txBody>
      </p:sp>
      <p:sp>
        <p:nvSpPr>
          <p:cNvPr id="6451" name="Google Shape;6451;p58"/>
          <p:cNvSpPr txBox="1"/>
          <p:nvPr/>
        </p:nvSpPr>
        <p:spPr>
          <a:xfrm>
            <a:off x="125225" y="260875"/>
            <a:ext cx="3870600" cy="26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 math we would look for the gradient.  The gradient is the slope of the red line to the right.  It is the slope of the line that is tangent to the single point of our weight.  </a:t>
            </a:r>
            <a:r>
              <a:rPr lang="en" sz="1800"/>
              <a:t> </a:t>
            </a:r>
            <a:endParaRPr sz="1800"/>
          </a:p>
        </p:txBody>
      </p:sp>
      <p:sp>
        <p:nvSpPr>
          <p:cNvPr id="6452" name="Google Shape;6452;p58"/>
          <p:cNvSpPr/>
          <p:nvPr/>
        </p:nvSpPr>
        <p:spPr>
          <a:xfrm>
            <a:off x="4945250" y="772050"/>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53" name="Google Shape;6453;p58"/>
          <p:cNvCxnSpPr/>
          <p:nvPr/>
        </p:nvCxnSpPr>
        <p:spPr>
          <a:xfrm>
            <a:off x="4741850" y="73050"/>
            <a:ext cx="552900" cy="15441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57" name="Shape 6457"/>
        <p:cNvGrpSpPr/>
        <p:nvPr/>
      </p:nvGrpSpPr>
      <p:grpSpPr>
        <a:xfrm>
          <a:off x="0" y="0"/>
          <a:ext cx="0" cy="0"/>
          <a:chOff x="0" y="0"/>
          <a:chExt cx="0" cy="0"/>
        </a:xfrm>
      </p:grpSpPr>
      <p:pic>
        <p:nvPicPr>
          <p:cNvPr id="6458" name="Google Shape;6458;p59"/>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59" name="Google Shape;6459;p59"/>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6460" name="Google Shape;6460;p59"/>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 (W)</a:t>
            </a:r>
            <a:endParaRPr/>
          </a:p>
        </p:txBody>
      </p:sp>
      <p:sp>
        <p:nvSpPr>
          <p:cNvPr id="6461" name="Google Shape;6461;p59"/>
          <p:cNvSpPr txBox="1"/>
          <p:nvPr/>
        </p:nvSpPr>
        <p:spPr>
          <a:xfrm>
            <a:off x="125225" y="337075"/>
            <a:ext cx="3870600" cy="26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How do we calculate a gradient?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simply calculate the slope of the line with a rise over run formula.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 = rise/run</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 = 2/-.75 = =-2.66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You want to go in the opposite direction of the slope since you want to move right so we take the negative of the gradient 2.66 and step in that direction.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endParaRPr sz="1800"/>
          </a:p>
        </p:txBody>
      </p:sp>
      <p:sp>
        <p:nvSpPr>
          <p:cNvPr id="6462" name="Google Shape;6462;p59"/>
          <p:cNvSpPr/>
          <p:nvPr/>
        </p:nvSpPr>
        <p:spPr>
          <a:xfrm>
            <a:off x="4945250" y="772050"/>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3" name="Google Shape;6463;p59"/>
          <p:cNvCxnSpPr/>
          <p:nvPr/>
        </p:nvCxnSpPr>
        <p:spPr>
          <a:xfrm>
            <a:off x="4741850" y="73050"/>
            <a:ext cx="552900" cy="1544100"/>
          </a:xfrm>
          <a:prstGeom prst="straightConnector1">
            <a:avLst/>
          </a:prstGeom>
          <a:noFill/>
          <a:ln cap="flat" cmpd="sng" w="28575">
            <a:solidFill>
              <a:srgbClr val="FF0000"/>
            </a:solidFill>
            <a:prstDash val="solid"/>
            <a:round/>
            <a:headEnd len="med" w="med" type="none"/>
            <a:tailEnd len="med" w="med" type="none"/>
          </a:ln>
        </p:spPr>
      </p:cxnSp>
      <p:cxnSp>
        <p:nvCxnSpPr>
          <p:cNvPr id="6464" name="Google Shape;6464;p59"/>
          <p:cNvCxnSpPr/>
          <p:nvPr/>
        </p:nvCxnSpPr>
        <p:spPr>
          <a:xfrm>
            <a:off x="4726175" y="73025"/>
            <a:ext cx="10500" cy="1105800"/>
          </a:xfrm>
          <a:prstGeom prst="straightConnector1">
            <a:avLst/>
          </a:prstGeom>
          <a:noFill/>
          <a:ln cap="flat" cmpd="sng" w="19050">
            <a:solidFill>
              <a:srgbClr val="9900FF"/>
            </a:solidFill>
            <a:prstDash val="solid"/>
            <a:round/>
            <a:headEnd len="med" w="med" type="none"/>
            <a:tailEnd len="med" w="med" type="none"/>
          </a:ln>
        </p:spPr>
      </p:cxnSp>
      <p:cxnSp>
        <p:nvCxnSpPr>
          <p:cNvPr id="6465" name="Google Shape;6465;p59"/>
          <p:cNvCxnSpPr/>
          <p:nvPr/>
        </p:nvCxnSpPr>
        <p:spPr>
          <a:xfrm>
            <a:off x="4757475" y="1158075"/>
            <a:ext cx="386100" cy="10500"/>
          </a:xfrm>
          <a:prstGeom prst="straightConnector1">
            <a:avLst/>
          </a:prstGeom>
          <a:noFill/>
          <a:ln cap="flat" cmpd="sng" w="19050">
            <a:solidFill>
              <a:srgbClr val="9900FF"/>
            </a:solidFill>
            <a:prstDash val="solid"/>
            <a:round/>
            <a:headEnd len="med" w="med" type="none"/>
            <a:tailEnd len="med" w="med" type="none"/>
          </a:ln>
        </p:spPr>
      </p:cxnSp>
      <p:sp>
        <p:nvSpPr>
          <p:cNvPr id="6466" name="Google Shape;6466;p59"/>
          <p:cNvSpPr/>
          <p:nvPr/>
        </p:nvSpPr>
        <p:spPr>
          <a:xfrm rot="-5400000">
            <a:off x="4882725" y="1103325"/>
            <a:ext cx="135600" cy="391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7" name="Google Shape;6467;p59"/>
          <p:cNvSpPr/>
          <p:nvPr/>
        </p:nvSpPr>
        <p:spPr>
          <a:xfrm>
            <a:off x="4517850" y="73025"/>
            <a:ext cx="108300" cy="11058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8" name="Google Shape;6468;p59"/>
          <p:cNvSpPr txBox="1"/>
          <p:nvPr/>
        </p:nvSpPr>
        <p:spPr>
          <a:xfrm>
            <a:off x="4212500" y="365250"/>
            <a:ext cx="2970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2</a:t>
            </a:r>
            <a:endParaRPr>
              <a:solidFill>
                <a:srgbClr val="9900FF"/>
              </a:solidFill>
            </a:endParaRPr>
          </a:p>
        </p:txBody>
      </p:sp>
      <p:sp>
        <p:nvSpPr>
          <p:cNvPr id="6469" name="Google Shape;6469;p59"/>
          <p:cNvSpPr txBox="1"/>
          <p:nvPr/>
        </p:nvSpPr>
        <p:spPr>
          <a:xfrm>
            <a:off x="4569675" y="1314525"/>
            <a:ext cx="6174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-.75</a:t>
            </a:r>
            <a:endParaRPr>
              <a:solidFill>
                <a:srgbClr val="99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73" name="Shape 6473"/>
        <p:cNvGrpSpPr/>
        <p:nvPr/>
      </p:nvGrpSpPr>
      <p:grpSpPr>
        <a:xfrm>
          <a:off x="0" y="0"/>
          <a:ext cx="0" cy="0"/>
          <a:chOff x="0" y="0"/>
          <a:chExt cx="0" cy="0"/>
        </a:xfrm>
      </p:grpSpPr>
      <p:pic>
        <p:nvPicPr>
          <p:cNvPr id="6474" name="Google Shape;6474;p60"/>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6475" name="Google Shape;6475;p60"/>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6476" name="Google Shape;6476;p60"/>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 (W)</a:t>
            </a:r>
            <a:endParaRPr/>
          </a:p>
        </p:txBody>
      </p:sp>
      <p:sp>
        <p:nvSpPr>
          <p:cNvPr id="6477" name="Google Shape;6477;p60"/>
          <p:cNvSpPr txBox="1"/>
          <p:nvPr/>
        </p:nvSpPr>
        <p:spPr>
          <a:xfrm>
            <a:off x="125225" y="260875"/>
            <a:ext cx="3870600" cy="26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Notice that when our weight is a minimum the gradient has a slope of zero.  Also notice that the closer the weight gets to the local minimum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Also notice that this isn’t the absolute minimum of this function.</a:t>
            </a:r>
            <a:endParaRPr sz="1800"/>
          </a:p>
          <a:p>
            <a:pPr indent="0" lvl="0" marL="0" rtl="0" algn="l">
              <a:spcBef>
                <a:spcPts val="0"/>
              </a:spcBef>
              <a:spcAft>
                <a:spcPts val="0"/>
              </a:spcAft>
              <a:buNone/>
            </a:pPr>
            <a:r>
              <a:rPr lang="en" sz="1800"/>
              <a:t>This is an ongoing problem of</a:t>
            </a:r>
            <a:endParaRPr sz="1800"/>
          </a:p>
          <a:p>
            <a:pPr indent="0" lvl="0" marL="0" rtl="0" algn="l">
              <a:spcBef>
                <a:spcPts val="0"/>
              </a:spcBef>
              <a:spcAft>
                <a:spcPts val="0"/>
              </a:spcAft>
              <a:buNone/>
            </a:pPr>
            <a:r>
              <a:rPr lang="en" sz="1800"/>
              <a:t>Neural network training and this problem is still being solved.    </a:t>
            </a:r>
            <a:r>
              <a:rPr lang="en" sz="1800"/>
              <a:t>  </a:t>
            </a:r>
            <a:endParaRPr sz="1800"/>
          </a:p>
        </p:txBody>
      </p:sp>
      <p:sp>
        <p:nvSpPr>
          <p:cNvPr id="6478" name="Google Shape;6478;p60"/>
          <p:cNvSpPr/>
          <p:nvPr/>
        </p:nvSpPr>
        <p:spPr>
          <a:xfrm>
            <a:off x="5821625" y="2733475"/>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79" name="Google Shape;6479;p60"/>
          <p:cNvCxnSpPr/>
          <p:nvPr/>
        </p:nvCxnSpPr>
        <p:spPr>
          <a:xfrm>
            <a:off x="4987000" y="2785675"/>
            <a:ext cx="1674600" cy="41700"/>
          </a:xfrm>
          <a:prstGeom prst="straightConnector1">
            <a:avLst/>
          </a:prstGeom>
          <a:noFill/>
          <a:ln cap="flat" cmpd="sng" w="28575">
            <a:solidFill>
              <a:srgbClr val="FF0000"/>
            </a:solidFill>
            <a:prstDash val="solid"/>
            <a:round/>
            <a:headEnd len="med" w="med" type="none"/>
            <a:tailEnd len="med" w="med" type="none"/>
          </a:ln>
        </p:spPr>
      </p:cxnSp>
      <p:sp>
        <p:nvSpPr>
          <p:cNvPr id="6480" name="Google Shape;6480;p60"/>
          <p:cNvSpPr/>
          <p:nvPr/>
        </p:nvSpPr>
        <p:spPr>
          <a:xfrm>
            <a:off x="8206700" y="3845725"/>
            <a:ext cx="146100" cy="1461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1" name="Google Shape;6481;p60"/>
          <p:cNvSpPr/>
          <p:nvPr/>
        </p:nvSpPr>
        <p:spPr>
          <a:xfrm>
            <a:off x="7782950" y="3736225"/>
            <a:ext cx="292200" cy="36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2" name="Google Shape;6482;p60"/>
          <p:cNvSpPr txBox="1"/>
          <p:nvPr/>
        </p:nvSpPr>
        <p:spPr>
          <a:xfrm>
            <a:off x="6864950" y="3579625"/>
            <a:ext cx="10851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Absolute minimum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486" name="Shape 6486"/>
        <p:cNvGrpSpPr/>
        <p:nvPr/>
      </p:nvGrpSpPr>
      <p:grpSpPr>
        <a:xfrm>
          <a:off x="0" y="0"/>
          <a:ext cx="0" cy="0"/>
          <a:chOff x="0" y="0"/>
          <a:chExt cx="0" cy="0"/>
        </a:xfrm>
      </p:grpSpPr>
      <p:sp>
        <p:nvSpPr>
          <p:cNvPr id="6487" name="Google Shape;6487;p61"/>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8" name="Google Shape;6488;p61"/>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9" name="Google Shape;6489;p61"/>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0" name="Google Shape;6490;p61"/>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1" name="Google Shape;6491;p61"/>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2" name="Google Shape;6492;p61"/>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3" name="Google Shape;6493;p61"/>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4" name="Google Shape;6494;p61"/>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5" name="Google Shape;6495;p61"/>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6" name="Google Shape;6496;p61"/>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7" name="Google Shape;6497;p61"/>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8" name="Google Shape;6498;p61"/>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9" name="Google Shape;6499;p61"/>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0" name="Google Shape;6500;p61"/>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1" name="Google Shape;6501;p61"/>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2" name="Google Shape;6502;p61"/>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3" name="Google Shape;6503;p61"/>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4" name="Google Shape;6504;p61"/>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5" name="Google Shape;6505;p61"/>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6" name="Google Shape;6506;p61"/>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7" name="Google Shape;6507;p61"/>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8" name="Google Shape;6508;p61"/>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9" name="Google Shape;6509;p61"/>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0" name="Google Shape;6510;p61"/>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1" name="Google Shape;6511;p61"/>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2" name="Google Shape;6512;p61"/>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3" name="Google Shape;6513;p61"/>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4" name="Google Shape;6514;p61"/>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5" name="Google Shape;6515;p61"/>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6" name="Google Shape;6516;p61"/>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17" name="Google Shape;6517;p61"/>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6518" name="Google Shape;6518;p61"/>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6519" name="Google Shape;6519;p61"/>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6520" name="Google Shape;6520;p61"/>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6521" name="Google Shape;6521;p61"/>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6522" name="Google Shape;6522;p61"/>
          <p:cNvCxnSpPr>
            <a:endCxn id="6504"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6523" name="Google Shape;6523;p61"/>
          <p:cNvCxnSpPr>
            <a:endCxn id="6505"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6524" name="Google Shape;6524;p61"/>
          <p:cNvCxnSpPr>
            <a:endCxn id="6506"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6525" name="Google Shape;6525;p61"/>
          <p:cNvCxnSpPr>
            <a:endCxn id="6507"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6526" name="Google Shape;6526;p61"/>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6527" name="Google Shape;6527;p61"/>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6528" name="Google Shape;6528;p61"/>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6529" name="Google Shape;6529;p61"/>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6530" name="Google Shape;6530;p61"/>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6531" name="Google Shape;6531;p61"/>
          <p:cNvCxnSpPr>
            <a:endCxn id="6504"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6532" name="Google Shape;6532;p61"/>
          <p:cNvCxnSpPr>
            <a:endCxn id="6505"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6533" name="Google Shape;6533;p61"/>
          <p:cNvCxnSpPr>
            <a:endCxn id="6506"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6534" name="Google Shape;6534;p61"/>
          <p:cNvCxnSpPr>
            <a:endCxn id="6507"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6535" name="Google Shape;6535;p61"/>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6536" name="Google Shape;6536;p61"/>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6537" name="Google Shape;6537;p61"/>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6538" name="Google Shape;6538;p61"/>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6539" name="Google Shape;6539;p61"/>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6540" name="Google Shape;6540;p61"/>
          <p:cNvCxnSpPr>
            <a:endCxn id="6504"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6541" name="Google Shape;6541;p61"/>
          <p:cNvCxnSpPr>
            <a:endCxn id="6505"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6542" name="Google Shape;6542;p61"/>
          <p:cNvCxnSpPr>
            <a:endCxn id="6506"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6543" name="Google Shape;6543;p61"/>
          <p:cNvCxnSpPr>
            <a:endCxn id="6507"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6544" name="Google Shape;6544;p61"/>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6545" name="Google Shape;6545;p61"/>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6546" name="Google Shape;6546;p61"/>
          <p:cNvCxnSpPr>
            <a:endCxn id="6504"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6547" name="Google Shape;6547;p61"/>
          <p:cNvCxnSpPr>
            <a:endCxn id="6507"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6548" name="Google Shape;6548;p61"/>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6549" name="Google Shape;6549;p61"/>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6550" name="Google Shape;6550;p61"/>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6551" name="Google Shape;6551;p61"/>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6552" name="Google Shape;6552;p61"/>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6553" name="Google Shape;6553;p61"/>
          <p:cNvCxnSpPr>
            <a:endCxn id="6504"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6554" name="Google Shape;6554;p61"/>
          <p:cNvCxnSpPr>
            <a:endCxn id="6505"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6555" name="Google Shape;6555;p61"/>
          <p:cNvCxnSpPr>
            <a:endCxn id="6506"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6556" name="Google Shape;6556;p61"/>
          <p:cNvCxnSpPr>
            <a:endCxn id="6507"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6557" name="Google Shape;6557;p61"/>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6558" name="Google Shape;6558;p61"/>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6559" name="Google Shape;6559;p61"/>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6560" name="Google Shape;6560;p61"/>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6561" name="Google Shape;6561;p61"/>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6562" name="Google Shape;6562;p61"/>
          <p:cNvCxnSpPr>
            <a:endCxn id="6504"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6563" name="Google Shape;6563;p61"/>
          <p:cNvCxnSpPr>
            <a:endCxn id="6505"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6564" name="Google Shape;6564;p61"/>
          <p:cNvCxnSpPr>
            <a:endCxn id="6506"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6565" name="Google Shape;6565;p61"/>
          <p:cNvCxnSpPr>
            <a:endCxn id="6507"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6566" name="Google Shape;6566;p61"/>
          <p:cNvCxnSpPr>
            <a:stCxn id="649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6567" name="Google Shape;6567;p61"/>
          <p:cNvCxnSpPr>
            <a:stCxn id="649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6568" name="Google Shape;6568;p61"/>
          <p:cNvCxnSpPr>
            <a:stCxn id="649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6569" name="Google Shape;6569;p61"/>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6570" name="Google Shape;6570;p61"/>
          <p:cNvCxnSpPr>
            <a:stCxn id="649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6571" name="Google Shape;6571;p61"/>
          <p:cNvCxnSpPr>
            <a:stCxn id="6494" idx="6"/>
            <a:endCxn id="6504"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6572" name="Google Shape;6572;p61"/>
          <p:cNvCxnSpPr>
            <a:stCxn id="6494" idx="6"/>
            <a:endCxn id="6505"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6573" name="Google Shape;6573;p61"/>
          <p:cNvCxnSpPr>
            <a:endCxn id="6506"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6574" name="Google Shape;6574;p61"/>
          <p:cNvCxnSpPr>
            <a:endCxn id="6507"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6575" name="Google Shape;6575;p61"/>
          <p:cNvCxnSpPr>
            <a:stCxn id="649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6576" name="Google Shape;6576;p61"/>
          <p:cNvCxnSpPr>
            <a:stCxn id="649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6577" name="Google Shape;6577;p61"/>
          <p:cNvCxnSpPr>
            <a:stCxn id="649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6578" name="Google Shape;6578;p61"/>
          <p:cNvCxnSpPr>
            <a:stCxn id="649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6579" name="Google Shape;6579;p61"/>
          <p:cNvCxnSpPr>
            <a:stCxn id="6495" idx="6"/>
            <a:endCxn id="650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6580" name="Google Shape;6580;p61"/>
          <p:cNvCxnSpPr>
            <a:stCxn id="6495" idx="6"/>
            <a:endCxn id="650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6581" name="Google Shape;6581;p61"/>
          <p:cNvCxnSpPr>
            <a:stCxn id="6495" idx="6"/>
            <a:endCxn id="6505"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6582" name="Google Shape;6582;p61"/>
          <p:cNvCxnSpPr>
            <a:stCxn id="6495" idx="6"/>
            <a:endCxn id="6506"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6583" name="Google Shape;6583;p61"/>
          <p:cNvCxnSpPr>
            <a:stCxn id="6495" idx="6"/>
            <a:endCxn id="6507"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6584" name="Google Shape;6584;p61"/>
          <p:cNvCxnSpPr>
            <a:stCxn id="649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6585" name="Google Shape;6585;p61"/>
          <p:cNvCxnSpPr>
            <a:stCxn id="649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6586" name="Google Shape;6586;p61"/>
          <p:cNvCxnSpPr>
            <a:stCxn id="649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6587" name="Google Shape;6587;p61"/>
          <p:cNvCxnSpPr>
            <a:stCxn id="649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6588" name="Google Shape;6588;p61"/>
          <p:cNvCxnSpPr>
            <a:stCxn id="649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6589" name="Google Shape;6589;p61"/>
          <p:cNvCxnSpPr>
            <a:stCxn id="6496" idx="6"/>
            <a:endCxn id="650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6590" name="Google Shape;6590;p61"/>
          <p:cNvCxnSpPr>
            <a:stCxn id="6496" idx="6"/>
            <a:endCxn id="650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6591" name="Google Shape;6591;p61"/>
          <p:cNvCxnSpPr>
            <a:stCxn id="6496" idx="6"/>
            <a:endCxn id="6506"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6592" name="Google Shape;6592;p61"/>
          <p:cNvCxnSpPr>
            <a:stCxn id="6496" idx="6"/>
            <a:endCxn id="6507"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6593" name="Google Shape;6593;p61"/>
          <p:cNvCxnSpPr>
            <a:stCxn id="649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6594" name="Google Shape;6594;p61"/>
          <p:cNvCxnSpPr>
            <a:stCxn id="649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6595" name="Google Shape;6595;p61"/>
          <p:cNvCxnSpPr>
            <a:stCxn id="649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6596" name="Google Shape;6596;p61"/>
          <p:cNvCxnSpPr>
            <a:stCxn id="649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6597" name="Google Shape;6597;p61"/>
          <p:cNvCxnSpPr>
            <a:stCxn id="649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6598" name="Google Shape;6598;p61"/>
          <p:cNvCxnSpPr>
            <a:stCxn id="6497" idx="6"/>
            <a:endCxn id="650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6599" name="Google Shape;6599;p61"/>
          <p:cNvCxnSpPr>
            <a:stCxn id="6497" idx="6"/>
            <a:endCxn id="650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6600" name="Google Shape;6600;p61"/>
          <p:cNvCxnSpPr>
            <a:stCxn id="6497" idx="6"/>
            <a:endCxn id="650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6601" name="Google Shape;6601;p61"/>
          <p:cNvCxnSpPr>
            <a:stCxn id="6497" idx="6"/>
            <a:endCxn id="6507"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6602" name="Google Shape;6602;p61"/>
          <p:cNvCxnSpPr>
            <a:stCxn id="648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6603" name="Google Shape;6603;p61"/>
          <p:cNvCxnSpPr>
            <a:stCxn id="648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6604" name="Google Shape;6604;p61"/>
          <p:cNvCxnSpPr>
            <a:stCxn id="648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6605" name="Google Shape;6605;p61"/>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6606" name="Google Shape;6606;p61"/>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6607" name="Google Shape;6607;p61"/>
          <p:cNvCxnSpPr>
            <a:stCxn id="6488" idx="6"/>
            <a:endCxn id="650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6608" name="Google Shape;6608;p61"/>
          <p:cNvCxnSpPr>
            <a:stCxn id="6488" idx="6"/>
            <a:endCxn id="650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6609" name="Google Shape;6609;p61"/>
          <p:cNvCxnSpPr>
            <a:stCxn id="6488" idx="6"/>
            <a:endCxn id="650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6610" name="Google Shape;6610;p61"/>
          <p:cNvCxnSpPr>
            <a:stCxn id="6488" idx="6"/>
            <a:endCxn id="650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6611" name="Google Shape;6611;p61"/>
          <p:cNvCxnSpPr>
            <a:endCxn id="6509"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6612" name="Google Shape;6612;p61"/>
          <p:cNvCxnSpPr>
            <a:endCxn id="6508"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6613" name="Google Shape;6613;p61"/>
          <p:cNvCxnSpPr>
            <a:endCxn id="6510"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6614" name="Google Shape;6614;p61"/>
          <p:cNvCxnSpPr>
            <a:endCxn id="6511"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6615" name="Google Shape;6615;p61"/>
          <p:cNvCxnSpPr>
            <a:endCxn id="6512"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6616" name="Google Shape;6616;p61"/>
          <p:cNvCxnSpPr>
            <a:endCxn id="6513"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6617" name="Google Shape;6617;p61"/>
          <p:cNvCxnSpPr>
            <a:endCxn id="6514"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6618" name="Google Shape;6618;p61"/>
          <p:cNvCxnSpPr>
            <a:endCxn id="6515"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6619" name="Google Shape;6619;p61"/>
          <p:cNvCxnSpPr>
            <a:endCxn id="6516"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6620" name="Google Shape;6620;p61"/>
          <p:cNvCxnSpPr>
            <a:endCxn id="650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6621" name="Google Shape;6621;p61"/>
          <p:cNvCxnSpPr>
            <a:endCxn id="650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6622" name="Google Shape;6622;p61"/>
          <p:cNvCxnSpPr>
            <a:endCxn id="6510"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6623" name="Google Shape;6623;p61"/>
          <p:cNvCxnSpPr>
            <a:endCxn id="6511"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6624" name="Google Shape;6624;p61"/>
          <p:cNvCxnSpPr>
            <a:endCxn id="6512"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6625" name="Google Shape;6625;p61"/>
          <p:cNvCxnSpPr>
            <a:endCxn id="6513"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6626" name="Google Shape;6626;p61"/>
          <p:cNvCxnSpPr>
            <a:endCxn id="6514"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6627" name="Google Shape;6627;p61"/>
          <p:cNvCxnSpPr>
            <a:endCxn id="6514"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6628" name="Google Shape;6628;p61"/>
          <p:cNvCxnSpPr>
            <a:endCxn id="6515"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6629" name="Google Shape;6629;p61"/>
          <p:cNvCxnSpPr>
            <a:endCxn id="6516"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6630" name="Google Shape;6630;p61"/>
          <p:cNvCxnSpPr>
            <a:endCxn id="650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6631" name="Google Shape;6631;p61"/>
          <p:cNvCxnSpPr>
            <a:endCxn id="650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6632" name="Google Shape;6632;p61"/>
          <p:cNvCxnSpPr>
            <a:endCxn id="6510"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6633" name="Google Shape;6633;p61"/>
          <p:cNvCxnSpPr>
            <a:endCxn id="6511"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6634" name="Google Shape;6634;p61"/>
          <p:cNvCxnSpPr>
            <a:endCxn id="6512"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6635" name="Google Shape;6635;p61"/>
          <p:cNvCxnSpPr>
            <a:endCxn id="6513"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6636" name="Google Shape;6636;p61"/>
          <p:cNvCxnSpPr>
            <a:endCxn id="6514"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6637" name="Google Shape;6637;p61"/>
          <p:cNvCxnSpPr>
            <a:endCxn id="6515"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6638" name="Google Shape;6638;p61"/>
          <p:cNvCxnSpPr>
            <a:endCxn id="6516"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6639" name="Google Shape;6639;p61"/>
          <p:cNvCxnSpPr>
            <a:endCxn id="650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6640" name="Google Shape;6640;p61"/>
          <p:cNvCxnSpPr>
            <a:endCxn id="650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6641" name="Google Shape;6641;p61"/>
          <p:cNvCxnSpPr>
            <a:endCxn id="651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6642" name="Google Shape;6642;p61"/>
          <p:cNvCxnSpPr>
            <a:endCxn id="651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6643" name="Google Shape;6643;p61"/>
          <p:cNvCxnSpPr>
            <a:endCxn id="6512"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6644" name="Google Shape;6644;p61"/>
          <p:cNvCxnSpPr>
            <a:endCxn id="6513"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6645" name="Google Shape;6645;p61"/>
          <p:cNvCxnSpPr>
            <a:endCxn id="6514"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6646" name="Google Shape;6646;p61"/>
          <p:cNvCxnSpPr>
            <a:endCxn id="6515"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6647" name="Google Shape;6647;p61"/>
          <p:cNvCxnSpPr>
            <a:endCxn id="6516"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6648" name="Google Shape;6648;p61"/>
          <p:cNvCxnSpPr>
            <a:endCxn id="650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6649" name="Google Shape;6649;p61"/>
          <p:cNvCxnSpPr>
            <a:endCxn id="650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6650" name="Google Shape;6650;p61"/>
          <p:cNvCxnSpPr>
            <a:stCxn id="6503" idx="6"/>
            <a:endCxn id="651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651" name="Google Shape;6651;p61"/>
          <p:cNvCxnSpPr>
            <a:endCxn id="651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6652" name="Google Shape;6652;p61"/>
          <p:cNvCxnSpPr>
            <a:endCxn id="651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6653" name="Google Shape;6653;p61"/>
          <p:cNvCxnSpPr>
            <a:endCxn id="6513"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6654" name="Google Shape;6654;p61"/>
          <p:cNvCxnSpPr>
            <a:endCxn id="6514"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6655" name="Google Shape;6655;p61"/>
          <p:cNvCxnSpPr>
            <a:endCxn id="6515"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6656" name="Google Shape;6656;p61"/>
          <p:cNvCxnSpPr>
            <a:endCxn id="6516"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6657" name="Google Shape;6657;p61"/>
          <p:cNvCxnSpPr>
            <a:stCxn id="6504" idx="6"/>
            <a:endCxn id="650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6658" name="Google Shape;6658;p61"/>
          <p:cNvCxnSpPr>
            <a:stCxn id="6504" idx="6"/>
            <a:endCxn id="650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6659" name="Google Shape;6659;p61"/>
          <p:cNvCxnSpPr>
            <a:stCxn id="6504" idx="6"/>
            <a:endCxn id="651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6660" name="Google Shape;6660;p61"/>
          <p:cNvCxnSpPr>
            <a:stCxn id="6504" idx="6"/>
            <a:endCxn id="651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6661" name="Google Shape;6661;p61"/>
          <p:cNvCxnSpPr>
            <a:stCxn id="6504" idx="6"/>
            <a:endCxn id="651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6662" name="Google Shape;6662;p61"/>
          <p:cNvCxnSpPr>
            <a:stCxn id="6504" idx="6"/>
            <a:endCxn id="6513"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6663" name="Google Shape;6663;p61"/>
          <p:cNvCxnSpPr>
            <a:stCxn id="6504" idx="6"/>
            <a:endCxn id="6514"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664" name="Google Shape;6664;p61"/>
          <p:cNvCxnSpPr>
            <a:stCxn id="6504" idx="6"/>
            <a:endCxn id="6515"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665" name="Google Shape;6665;p61"/>
          <p:cNvCxnSpPr>
            <a:stCxn id="6504" idx="6"/>
            <a:endCxn id="6516"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6666" name="Google Shape;6666;p61"/>
          <p:cNvCxnSpPr>
            <a:stCxn id="6505" idx="6"/>
            <a:endCxn id="650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6667" name="Google Shape;6667;p61"/>
          <p:cNvCxnSpPr>
            <a:stCxn id="6505" idx="6"/>
            <a:endCxn id="650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6668" name="Google Shape;6668;p61"/>
          <p:cNvCxnSpPr>
            <a:stCxn id="6505" idx="6"/>
            <a:endCxn id="651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6669" name="Google Shape;6669;p61"/>
          <p:cNvCxnSpPr>
            <a:stCxn id="6505" idx="6"/>
            <a:endCxn id="651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6670" name="Google Shape;6670;p61"/>
          <p:cNvCxnSpPr>
            <a:stCxn id="6505" idx="6"/>
            <a:endCxn id="651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6671" name="Google Shape;6671;p61"/>
          <p:cNvCxnSpPr>
            <a:stCxn id="6505" idx="6"/>
            <a:endCxn id="651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672" name="Google Shape;6672;p61"/>
          <p:cNvCxnSpPr>
            <a:stCxn id="6505" idx="6"/>
            <a:endCxn id="6514"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6673" name="Google Shape;6673;p61"/>
          <p:cNvCxnSpPr>
            <a:stCxn id="6505" idx="6"/>
            <a:endCxn id="6515"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6674" name="Google Shape;6674;p61"/>
          <p:cNvCxnSpPr>
            <a:stCxn id="6505" idx="6"/>
            <a:endCxn id="6516"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6675" name="Google Shape;6675;p61"/>
          <p:cNvCxnSpPr>
            <a:stCxn id="6506" idx="6"/>
            <a:endCxn id="650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6676" name="Google Shape;6676;p61"/>
          <p:cNvCxnSpPr>
            <a:stCxn id="6506" idx="6"/>
            <a:endCxn id="650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6677" name="Google Shape;6677;p61"/>
          <p:cNvCxnSpPr>
            <a:stCxn id="6506" idx="6"/>
            <a:endCxn id="651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6678" name="Google Shape;6678;p61"/>
          <p:cNvCxnSpPr>
            <a:stCxn id="6506" idx="6"/>
            <a:endCxn id="651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6679" name="Google Shape;6679;p61"/>
          <p:cNvCxnSpPr>
            <a:stCxn id="6506" idx="6"/>
            <a:endCxn id="651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6680" name="Google Shape;6680;p61"/>
          <p:cNvCxnSpPr>
            <a:stCxn id="6506" idx="6"/>
            <a:endCxn id="651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681" name="Google Shape;6681;p61"/>
          <p:cNvCxnSpPr>
            <a:stCxn id="6506" idx="6"/>
            <a:endCxn id="651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682" name="Google Shape;6682;p61"/>
          <p:cNvCxnSpPr>
            <a:stCxn id="6506" idx="6"/>
            <a:endCxn id="6515"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6683" name="Google Shape;6683;p61"/>
          <p:cNvCxnSpPr>
            <a:stCxn id="6506" idx="6"/>
            <a:endCxn id="6516"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684" name="Google Shape;6684;p61"/>
          <p:cNvCxnSpPr>
            <a:stCxn id="6507" idx="6"/>
            <a:endCxn id="650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6685" name="Google Shape;6685;p61"/>
          <p:cNvCxnSpPr>
            <a:stCxn id="6507" idx="6"/>
            <a:endCxn id="650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6686" name="Google Shape;6686;p61"/>
          <p:cNvCxnSpPr>
            <a:stCxn id="6507" idx="6"/>
            <a:endCxn id="651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6687" name="Google Shape;6687;p61"/>
          <p:cNvCxnSpPr>
            <a:stCxn id="6507" idx="6"/>
            <a:endCxn id="651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6688" name="Google Shape;6688;p61"/>
          <p:cNvCxnSpPr>
            <a:stCxn id="6507" idx="6"/>
            <a:endCxn id="651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6689" name="Google Shape;6689;p61"/>
          <p:cNvCxnSpPr>
            <a:stCxn id="6507" idx="6"/>
            <a:endCxn id="651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6690" name="Google Shape;6690;p61"/>
          <p:cNvCxnSpPr>
            <a:stCxn id="6507" idx="6"/>
            <a:endCxn id="651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691" name="Google Shape;6691;p61"/>
          <p:cNvCxnSpPr>
            <a:stCxn id="6507" idx="6"/>
            <a:endCxn id="651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692" name="Google Shape;6692;p61"/>
          <p:cNvCxnSpPr>
            <a:stCxn id="6507" idx="6"/>
            <a:endCxn id="6516"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6693" name="Google Shape;6693;p61"/>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4" name="Google Shape;6694;p61"/>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5" name="Google Shape;6695;p61"/>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6" name="Google Shape;6696;p61"/>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7" name="Google Shape;6697;p61"/>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8" name="Google Shape;6698;p61"/>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9" name="Google Shape;6699;p61"/>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0" name="Google Shape;6700;p61"/>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1" name="Google Shape;6701;p61"/>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2" name="Google Shape;6702;p61"/>
          <p:cNvCxnSpPr>
            <a:stCxn id="6509" idx="6"/>
            <a:endCxn id="669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6703" name="Google Shape;6703;p61"/>
          <p:cNvCxnSpPr>
            <a:stCxn id="6509" idx="6"/>
            <a:endCxn id="6694"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6704" name="Google Shape;6704;p61"/>
          <p:cNvCxnSpPr>
            <a:stCxn id="6509" idx="6"/>
            <a:endCxn id="6696"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6705" name="Google Shape;6705;p61"/>
          <p:cNvCxnSpPr>
            <a:stCxn id="6509" idx="6"/>
            <a:endCxn id="6697"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6706" name="Google Shape;6706;p61"/>
          <p:cNvCxnSpPr>
            <a:stCxn id="6509"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6707" name="Google Shape;6707;p61"/>
          <p:cNvCxnSpPr>
            <a:stCxn id="6509" idx="6"/>
            <a:endCxn id="6698"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6708" name="Google Shape;6708;p61"/>
          <p:cNvCxnSpPr>
            <a:stCxn id="6509" idx="6"/>
            <a:endCxn id="6699"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6709" name="Google Shape;6709;p61"/>
          <p:cNvCxnSpPr>
            <a:stCxn id="6509" idx="6"/>
            <a:endCxn id="6700"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6710" name="Google Shape;6710;p61"/>
          <p:cNvCxnSpPr>
            <a:stCxn id="6509" idx="6"/>
            <a:endCxn id="6701"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6711" name="Google Shape;6711;p61"/>
          <p:cNvCxnSpPr>
            <a:stCxn id="6509" idx="6"/>
            <a:endCxn id="6695"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6712" name="Google Shape;6712;p61"/>
          <p:cNvCxnSpPr>
            <a:stCxn id="6508" idx="6"/>
            <a:endCxn id="669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6713" name="Google Shape;6713;p61"/>
          <p:cNvCxnSpPr>
            <a:stCxn id="6508" idx="6"/>
            <a:endCxn id="669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6714" name="Google Shape;6714;p61"/>
          <p:cNvCxnSpPr>
            <a:stCxn id="6508" idx="6"/>
            <a:endCxn id="6696"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6715" name="Google Shape;6715;p61"/>
          <p:cNvCxnSpPr>
            <a:endCxn id="6697"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6716" name="Google Shape;6716;p61"/>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6717" name="Google Shape;6717;p61"/>
          <p:cNvCxnSpPr>
            <a:stCxn id="6508" idx="6"/>
            <a:endCxn id="6698"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6718" name="Google Shape;6718;p61"/>
          <p:cNvCxnSpPr>
            <a:stCxn id="6508" idx="6"/>
            <a:endCxn id="6699"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6719" name="Google Shape;6719;p61"/>
          <p:cNvCxnSpPr>
            <a:stCxn id="6509" idx="5"/>
            <a:endCxn id="6700"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6720" name="Google Shape;6720;p61"/>
          <p:cNvCxnSpPr>
            <a:endCxn id="6701"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6721" name="Google Shape;6721;p61"/>
          <p:cNvCxnSpPr>
            <a:stCxn id="6508" idx="6"/>
            <a:endCxn id="6695"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6722" name="Google Shape;6722;p61"/>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723" name="Google Shape;6723;p61"/>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6724" name="Google Shape;6724;p61"/>
          <p:cNvCxnSpPr>
            <a:stCxn id="6510" idx="6"/>
            <a:endCxn id="6693"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6725" name="Google Shape;6725;p61"/>
          <p:cNvCxnSpPr>
            <a:stCxn id="6510" idx="6"/>
            <a:endCxn id="6694"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6726" name="Google Shape;6726;p61"/>
          <p:cNvCxnSpPr>
            <a:stCxn id="6510" idx="6"/>
            <a:endCxn id="6696"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6727" name="Google Shape;6727;p61"/>
          <p:cNvCxnSpPr>
            <a:stCxn id="6510" idx="6"/>
            <a:endCxn id="6697"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6728" name="Google Shape;6728;p61"/>
          <p:cNvCxnSpPr>
            <a:stCxn id="6510"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6729" name="Google Shape;6729;p61"/>
          <p:cNvCxnSpPr>
            <a:stCxn id="6511" idx="6"/>
            <a:endCxn id="6693"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6730" name="Google Shape;6730;p61"/>
          <p:cNvCxnSpPr>
            <a:stCxn id="6511" idx="6"/>
            <a:endCxn id="6694"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6731" name="Google Shape;6731;p61"/>
          <p:cNvCxnSpPr>
            <a:stCxn id="6511" idx="6"/>
            <a:endCxn id="6696"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6732" name="Google Shape;6732;p61"/>
          <p:cNvCxnSpPr>
            <a:stCxn id="6511" idx="6"/>
            <a:endCxn id="6697"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6733" name="Google Shape;6733;p61"/>
          <p:cNvCxnSpPr>
            <a:stCxn id="6511"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6734" name="Google Shape;6734;p61"/>
          <p:cNvCxnSpPr>
            <a:stCxn id="6511" idx="6"/>
            <a:endCxn id="6698"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6735" name="Google Shape;6735;p61"/>
          <p:cNvCxnSpPr>
            <a:stCxn id="6511" idx="6"/>
            <a:endCxn id="6699"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6736" name="Google Shape;6736;p61"/>
          <p:cNvCxnSpPr>
            <a:endCxn id="6700"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6737" name="Google Shape;6737;p61"/>
          <p:cNvCxnSpPr>
            <a:stCxn id="6511" idx="6"/>
            <a:endCxn id="6701"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6738" name="Google Shape;6738;p61"/>
          <p:cNvCxnSpPr>
            <a:endCxn id="6695"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6739" name="Google Shape;6739;p61"/>
          <p:cNvCxnSpPr>
            <a:stCxn id="6512" idx="6"/>
            <a:endCxn id="6693"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6740" name="Google Shape;6740;p61"/>
          <p:cNvCxnSpPr>
            <a:stCxn id="6512" idx="6"/>
            <a:endCxn id="6694"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6741" name="Google Shape;6741;p61"/>
          <p:cNvCxnSpPr>
            <a:stCxn id="6512" idx="6"/>
            <a:endCxn id="6697"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6742" name="Google Shape;6742;p61"/>
          <p:cNvCxnSpPr>
            <a:stCxn id="6512" idx="6"/>
            <a:endCxn id="6512"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6743" name="Google Shape;6743;p61"/>
          <p:cNvCxnSpPr>
            <a:stCxn id="651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6744" name="Google Shape;6744;p61"/>
          <p:cNvCxnSpPr>
            <a:stCxn id="6512" idx="6"/>
            <a:endCxn id="6698"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6745" name="Google Shape;6745;p61"/>
          <p:cNvCxnSpPr>
            <a:stCxn id="6512" idx="6"/>
            <a:endCxn id="6699"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6746" name="Google Shape;6746;p61"/>
          <p:cNvCxnSpPr>
            <a:stCxn id="6512" idx="6"/>
            <a:endCxn id="6700"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6747" name="Google Shape;6747;p61"/>
          <p:cNvCxnSpPr>
            <a:stCxn id="6512" idx="6"/>
            <a:endCxn id="6701"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6748" name="Google Shape;6748;p61"/>
          <p:cNvCxnSpPr>
            <a:stCxn id="6512" idx="6"/>
            <a:endCxn id="6695"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6749" name="Google Shape;6749;p61"/>
          <p:cNvCxnSpPr>
            <a:stCxn id="6513" idx="6"/>
            <a:endCxn id="6693"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6750" name="Google Shape;6750;p61"/>
          <p:cNvCxnSpPr>
            <a:stCxn id="6513" idx="6"/>
            <a:endCxn id="6694"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6751" name="Google Shape;6751;p61"/>
          <p:cNvCxnSpPr>
            <a:stCxn id="6513" idx="6"/>
            <a:endCxn id="6696"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6752" name="Google Shape;6752;p61"/>
          <p:cNvCxnSpPr>
            <a:stCxn id="6513" idx="6"/>
            <a:endCxn id="6697"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6753" name="Google Shape;6753;p61"/>
          <p:cNvCxnSpPr>
            <a:stCxn id="651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6754" name="Google Shape;6754;p61"/>
          <p:cNvCxnSpPr>
            <a:stCxn id="6513" idx="6"/>
            <a:endCxn id="6698"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6755" name="Google Shape;6755;p61"/>
          <p:cNvCxnSpPr>
            <a:stCxn id="6513" idx="6"/>
            <a:endCxn id="6699"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6756" name="Google Shape;6756;p61"/>
          <p:cNvCxnSpPr>
            <a:stCxn id="6513" idx="6"/>
            <a:endCxn id="6700"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6757" name="Google Shape;6757;p61"/>
          <p:cNvCxnSpPr>
            <a:stCxn id="6513" idx="6"/>
            <a:endCxn id="6701"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6758" name="Google Shape;6758;p61"/>
          <p:cNvCxnSpPr>
            <a:stCxn id="6513" idx="6"/>
            <a:endCxn id="6695"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6759" name="Google Shape;6759;p61"/>
          <p:cNvCxnSpPr>
            <a:stCxn id="6514" idx="6"/>
            <a:endCxn id="6693"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6760" name="Google Shape;6760;p61"/>
          <p:cNvCxnSpPr>
            <a:stCxn id="6514" idx="6"/>
            <a:endCxn id="6694"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6761" name="Google Shape;6761;p61"/>
          <p:cNvCxnSpPr>
            <a:stCxn id="6514" idx="6"/>
            <a:endCxn id="6696"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6762" name="Google Shape;6762;p61"/>
          <p:cNvCxnSpPr>
            <a:stCxn id="6514" idx="6"/>
            <a:endCxn id="6697"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6763" name="Google Shape;6763;p61"/>
          <p:cNvCxnSpPr>
            <a:stCxn id="651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6764" name="Google Shape;6764;p61"/>
          <p:cNvCxnSpPr>
            <a:stCxn id="6514" idx="6"/>
            <a:endCxn id="6698"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6765" name="Google Shape;6765;p61"/>
          <p:cNvCxnSpPr>
            <a:stCxn id="6514" idx="6"/>
            <a:endCxn id="6699"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6766" name="Google Shape;6766;p61"/>
          <p:cNvCxnSpPr>
            <a:stCxn id="6514" idx="6"/>
            <a:endCxn id="6700"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6767" name="Google Shape;6767;p61"/>
          <p:cNvCxnSpPr>
            <a:stCxn id="6514" idx="6"/>
            <a:endCxn id="6701"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6768" name="Google Shape;6768;p61"/>
          <p:cNvCxnSpPr>
            <a:stCxn id="6514" idx="6"/>
            <a:endCxn id="6695"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6769" name="Google Shape;6769;p61"/>
          <p:cNvCxnSpPr>
            <a:stCxn id="6515" idx="6"/>
            <a:endCxn id="6693"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6770" name="Google Shape;6770;p61"/>
          <p:cNvCxnSpPr>
            <a:stCxn id="6515" idx="6"/>
            <a:endCxn id="6694"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6771" name="Google Shape;6771;p61"/>
          <p:cNvCxnSpPr>
            <a:stCxn id="6515" idx="6"/>
            <a:endCxn id="6696"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6772" name="Google Shape;6772;p61"/>
          <p:cNvCxnSpPr>
            <a:stCxn id="6515" idx="6"/>
            <a:endCxn id="6697"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6773" name="Google Shape;6773;p61"/>
          <p:cNvCxnSpPr>
            <a:stCxn id="651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6774" name="Google Shape;6774;p61"/>
          <p:cNvCxnSpPr>
            <a:stCxn id="6515" idx="6"/>
            <a:endCxn id="6698"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6775" name="Google Shape;6775;p61"/>
          <p:cNvCxnSpPr>
            <a:stCxn id="6515" idx="6"/>
            <a:endCxn id="6699"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6776" name="Google Shape;6776;p61"/>
          <p:cNvCxnSpPr>
            <a:stCxn id="6515" idx="6"/>
            <a:endCxn id="6700"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6777" name="Google Shape;6777;p61"/>
          <p:cNvCxnSpPr>
            <a:stCxn id="6515" idx="6"/>
            <a:endCxn id="6701"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6778" name="Google Shape;6778;p61"/>
          <p:cNvCxnSpPr>
            <a:stCxn id="6515" idx="6"/>
            <a:endCxn id="6695"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6779" name="Google Shape;6779;p61"/>
          <p:cNvCxnSpPr>
            <a:stCxn id="6516" idx="6"/>
            <a:endCxn id="6693"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6780" name="Google Shape;6780;p61"/>
          <p:cNvCxnSpPr>
            <a:stCxn id="6516" idx="6"/>
            <a:endCxn id="6694"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6781" name="Google Shape;6781;p61"/>
          <p:cNvCxnSpPr>
            <a:stCxn id="6516" idx="6"/>
            <a:endCxn id="6696"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6782" name="Google Shape;6782;p61"/>
          <p:cNvCxnSpPr>
            <a:stCxn id="6516" idx="6"/>
            <a:endCxn id="6697"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6783" name="Google Shape;6783;p61"/>
          <p:cNvCxnSpPr>
            <a:stCxn id="651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6784" name="Google Shape;6784;p61"/>
          <p:cNvCxnSpPr>
            <a:stCxn id="6516" idx="6"/>
            <a:endCxn id="6698"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6785" name="Google Shape;6785;p61"/>
          <p:cNvCxnSpPr>
            <a:stCxn id="6700" idx="2"/>
            <a:endCxn id="6699"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6786" name="Google Shape;6786;p61"/>
          <p:cNvCxnSpPr>
            <a:stCxn id="6516" idx="6"/>
            <a:endCxn id="6700"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6787" name="Google Shape;6787;p61"/>
          <p:cNvCxnSpPr>
            <a:stCxn id="6516" idx="6"/>
            <a:endCxn id="6701"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6788" name="Google Shape;6788;p61"/>
          <p:cNvCxnSpPr>
            <a:stCxn id="6516" idx="6"/>
            <a:endCxn id="6695"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6789" name="Google Shape;6789;p61"/>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790" name="Google Shape;6790;p61"/>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6791" name="Google Shape;6791;p61"/>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792" name="Google Shape;6792;p61"/>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6793" name="Google Shape;6793;p61"/>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794" name="Google Shape;6794;p61"/>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795" name="Google Shape;6795;p61"/>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796" name="Google Shape;6796;p61"/>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797" name="Google Shape;6797;p61"/>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798" name="Google Shape;6798;p61"/>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799" name="Google Shape;6799;p61"/>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800" name="Google Shape;6800;p61"/>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801" name="Google Shape;6801;p61"/>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802" name="Google Shape;6802;p61"/>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6803" name="Google Shape;6803;p61"/>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6804" name="Google Shape;6804;p61"/>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So that was a single weight.  We now have to be able to do it with every weight and bias simultaneously.  In 3-D calculus you can learn how to do this in one step.  We will do an in-class exercise that will give you a better feel of how this is done.        </a:t>
            </a:r>
            <a:endParaRPr sz="1400">
              <a:solidFill>
                <a:srgbClr val="000000"/>
              </a:solidFill>
              <a:latin typeface="Lato"/>
              <a:ea typeface="Lato"/>
              <a:cs typeface="Lato"/>
              <a:sym typeface="Lato"/>
            </a:endParaRPr>
          </a:p>
        </p:txBody>
      </p:sp>
      <p:sp>
        <p:nvSpPr>
          <p:cNvPr id="6805" name="Google Shape;6805;p61"/>
          <p:cNvSpPr txBox="1"/>
          <p:nvPr/>
        </p:nvSpPr>
        <p:spPr>
          <a:xfrm>
            <a:off x="250400" y="1356300"/>
            <a:ext cx="1296000" cy="3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a:t>
            </a:r>
            <a:r>
              <a:rPr lang="en"/>
              <a:t> = </a:t>
            </a:r>
            <a:endParaRPr/>
          </a:p>
        </p:txBody>
      </p:sp>
      <p:sp>
        <p:nvSpPr>
          <p:cNvPr id="6806" name="Google Shape;6806;p61"/>
          <p:cNvSpPr/>
          <p:nvPr/>
        </p:nvSpPr>
        <p:spPr>
          <a:xfrm>
            <a:off x="772050" y="1533650"/>
            <a:ext cx="114600" cy="3335700"/>
          </a:xfrm>
          <a:prstGeom prst="leftBracket">
            <a:avLst>
              <a:gd fmla="val 8333"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7" name="Google Shape;6807;p61"/>
          <p:cNvSpPr/>
          <p:nvPr/>
        </p:nvSpPr>
        <p:spPr>
          <a:xfrm>
            <a:off x="1147625" y="1527250"/>
            <a:ext cx="175800" cy="3335700"/>
          </a:xfrm>
          <a:prstGeom prst="rightBracket">
            <a:avLst>
              <a:gd fmla="val 8333"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8" name="Google Shape;6808;p61"/>
          <p:cNvSpPr txBox="1"/>
          <p:nvPr/>
        </p:nvSpPr>
        <p:spPr>
          <a:xfrm>
            <a:off x="844925" y="1620200"/>
            <a:ext cx="4785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1.4</a:t>
            </a:r>
            <a:endParaRPr/>
          </a:p>
        </p:txBody>
      </p:sp>
      <p:sp>
        <p:nvSpPr>
          <p:cNvPr id="6809" name="Google Shape;6809;p61"/>
          <p:cNvSpPr txBox="1"/>
          <p:nvPr/>
        </p:nvSpPr>
        <p:spPr>
          <a:xfrm>
            <a:off x="766775" y="1884925"/>
            <a:ext cx="6348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.47</a:t>
            </a:r>
            <a:endParaRPr/>
          </a:p>
        </p:txBody>
      </p:sp>
      <p:sp>
        <p:nvSpPr>
          <p:cNvPr id="6810" name="Google Shape;6810;p61"/>
          <p:cNvSpPr txBox="1"/>
          <p:nvPr/>
        </p:nvSpPr>
        <p:spPr>
          <a:xfrm>
            <a:off x="787125" y="2218500"/>
            <a:ext cx="6348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3.56</a:t>
            </a:r>
            <a:endParaRPr/>
          </a:p>
        </p:txBody>
      </p:sp>
      <p:sp>
        <p:nvSpPr>
          <p:cNvPr id="6811" name="Google Shape;6811;p61"/>
          <p:cNvSpPr txBox="1"/>
          <p:nvPr/>
        </p:nvSpPr>
        <p:spPr>
          <a:xfrm>
            <a:off x="886650" y="2552075"/>
            <a:ext cx="6348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812" name="Google Shape;6812;p61"/>
          <p:cNvSpPr txBox="1"/>
          <p:nvPr/>
        </p:nvSpPr>
        <p:spPr>
          <a:xfrm>
            <a:off x="766775" y="4498150"/>
            <a:ext cx="576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.89</a:t>
            </a:r>
            <a:endParaRPr/>
          </a:p>
        </p:txBody>
      </p:sp>
      <p:sp>
        <p:nvSpPr>
          <p:cNvPr id="6813" name="Google Shape;6813;p61"/>
          <p:cNvSpPr txBox="1"/>
          <p:nvPr/>
        </p:nvSpPr>
        <p:spPr>
          <a:xfrm>
            <a:off x="886650" y="4236800"/>
            <a:ext cx="6348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65" name="Google Shape;165;p17"/>
          <p:cNvSpPr txBox="1"/>
          <p:nvPr>
            <p:ph idx="4294967295" type="title"/>
          </p:nvPr>
        </p:nvSpPr>
        <p:spPr>
          <a:xfrm>
            <a:off x="293275" y="171500"/>
            <a:ext cx="8407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latin typeface="Lato"/>
                <a:ea typeface="Lato"/>
                <a:cs typeface="Lato"/>
                <a:sym typeface="Lato"/>
              </a:rPr>
              <a:t>But look at these others.  </a:t>
            </a:r>
            <a:endParaRPr sz="2500">
              <a:latin typeface="Lato"/>
              <a:ea typeface="Lato"/>
              <a:cs typeface="Lato"/>
              <a:sym typeface="Lato"/>
            </a:endParaRPr>
          </a:p>
          <a:p>
            <a:pPr indent="0" lvl="0" marL="0" rtl="0" algn="l">
              <a:lnSpc>
                <a:spcPct val="115000"/>
              </a:lnSpc>
              <a:spcBef>
                <a:spcPts val="1600"/>
              </a:spcBef>
              <a:spcAft>
                <a:spcPts val="1600"/>
              </a:spcAft>
              <a:buNone/>
            </a:pPr>
            <a:r>
              <a:rPr lang="en" sz="2500">
                <a:latin typeface="Lato"/>
                <a:ea typeface="Lato"/>
                <a:cs typeface="Lato"/>
                <a:sym typeface="Lato"/>
              </a:rPr>
              <a:t>It seems fairly obvious to the human eye and brain that these are all “4” but the pixel values are very different.  The neurons in our brain firing for each “4” are different than the others but the brain understands them all the same.  They very obviously can see the right most is a “6” </a:t>
            </a:r>
            <a:endParaRPr sz="2500">
              <a:latin typeface="Lato"/>
              <a:ea typeface="Lato"/>
              <a:cs typeface="Lato"/>
              <a:sym typeface="Lato"/>
            </a:endParaRPr>
          </a:p>
        </p:txBody>
      </p:sp>
      <p:pic>
        <p:nvPicPr>
          <p:cNvPr id="166" name="Google Shape;166;p17"/>
          <p:cNvPicPr preferRelativeResize="0"/>
          <p:nvPr/>
        </p:nvPicPr>
        <p:blipFill>
          <a:blip r:embed="rId3">
            <a:alphaModFix/>
          </a:blip>
          <a:stretch>
            <a:fillRect/>
          </a:stretch>
        </p:blipFill>
        <p:spPr>
          <a:xfrm>
            <a:off x="4436575" y="3375725"/>
            <a:ext cx="1767776" cy="1767776"/>
          </a:xfrm>
          <a:prstGeom prst="rect">
            <a:avLst/>
          </a:prstGeom>
          <a:noFill/>
          <a:ln>
            <a:noFill/>
          </a:ln>
        </p:spPr>
      </p:pic>
      <p:pic>
        <p:nvPicPr>
          <p:cNvPr id="167" name="Google Shape;167;p17"/>
          <p:cNvPicPr preferRelativeResize="0"/>
          <p:nvPr/>
        </p:nvPicPr>
        <p:blipFill>
          <a:blip r:embed="rId4">
            <a:alphaModFix/>
          </a:blip>
          <a:stretch>
            <a:fillRect/>
          </a:stretch>
        </p:blipFill>
        <p:spPr>
          <a:xfrm>
            <a:off x="2174275" y="3375725"/>
            <a:ext cx="1767776" cy="1767776"/>
          </a:xfrm>
          <a:prstGeom prst="rect">
            <a:avLst/>
          </a:prstGeom>
          <a:noFill/>
          <a:ln>
            <a:noFill/>
          </a:ln>
        </p:spPr>
      </p:pic>
      <p:pic>
        <p:nvPicPr>
          <p:cNvPr id="168" name="Google Shape;168;p17"/>
          <p:cNvPicPr preferRelativeResize="0"/>
          <p:nvPr/>
        </p:nvPicPr>
        <p:blipFill>
          <a:blip r:embed="rId5">
            <a:alphaModFix/>
          </a:blip>
          <a:stretch>
            <a:fillRect/>
          </a:stretch>
        </p:blipFill>
        <p:spPr>
          <a:xfrm>
            <a:off x="0" y="3375725"/>
            <a:ext cx="1767776" cy="1767776"/>
          </a:xfrm>
          <a:prstGeom prst="rect">
            <a:avLst/>
          </a:prstGeom>
          <a:noFill/>
          <a:ln>
            <a:noFill/>
          </a:ln>
        </p:spPr>
      </p:pic>
      <p:sp>
        <p:nvSpPr>
          <p:cNvPr id="169" name="Google Shape;169;p17"/>
          <p:cNvSpPr txBox="1"/>
          <p:nvPr/>
        </p:nvSpPr>
        <p:spPr>
          <a:xfrm>
            <a:off x="1767775" y="3606800"/>
            <a:ext cx="4065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FFFFFF"/>
                </a:solidFill>
              </a:rPr>
              <a:t>=</a:t>
            </a:r>
            <a:endParaRPr sz="3400">
              <a:solidFill>
                <a:srgbClr val="FFFFFF"/>
              </a:solidFill>
            </a:endParaRPr>
          </a:p>
        </p:txBody>
      </p:sp>
      <p:sp>
        <p:nvSpPr>
          <p:cNvPr id="170" name="Google Shape;170;p17"/>
          <p:cNvSpPr txBox="1"/>
          <p:nvPr/>
        </p:nvSpPr>
        <p:spPr>
          <a:xfrm>
            <a:off x="4030063" y="3606800"/>
            <a:ext cx="4065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FFFFFF"/>
                </a:solidFill>
              </a:rPr>
              <a:t>=</a:t>
            </a:r>
            <a:endParaRPr sz="3400">
              <a:solidFill>
                <a:srgbClr val="FFFFFF"/>
              </a:solidFill>
            </a:endParaRPr>
          </a:p>
        </p:txBody>
      </p:sp>
      <p:pic>
        <p:nvPicPr>
          <p:cNvPr id="171" name="Google Shape;171;p17"/>
          <p:cNvPicPr preferRelativeResize="0"/>
          <p:nvPr/>
        </p:nvPicPr>
        <p:blipFill>
          <a:blip r:embed="rId6">
            <a:alphaModFix/>
          </a:blip>
          <a:stretch>
            <a:fillRect/>
          </a:stretch>
        </p:blipFill>
        <p:spPr>
          <a:xfrm>
            <a:off x="7097175" y="3375724"/>
            <a:ext cx="1767776" cy="1767776"/>
          </a:xfrm>
          <a:prstGeom prst="rect">
            <a:avLst/>
          </a:prstGeom>
          <a:noFill/>
          <a:ln>
            <a:noFill/>
          </a:ln>
        </p:spPr>
      </p:pic>
      <p:sp>
        <p:nvSpPr>
          <p:cNvPr id="172" name="Google Shape;172;p17"/>
          <p:cNvSpPr txBox="1"/>
          <p:nvPr/>
        </p:nvSpPr>
        <p:spPr>
          <a:xfrm>
            <a:off x="6325863" y="3759200"/>
            <a:ext cx="6498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FF0000"/>
                </a:solidFill>
              </a:rPr>
              <a:t>!</a:t>
            </a:r>
            <a:r>
              <a:rPr lang="en" sz="3400">
                <a:solidFill>
                  <a:srgbClr val="FF0000"/>
                </a:solidFill>
              </a:rPr>
              <a:t>=</a:t>
            </a:r>
            <a:endParaRPr sz="340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817" name="Shape 6817"/>
        <p:cNvGrpSpPr/>
        <p:nvPr/>
      </p:nvGrpSpPr>
      <p:grpSpPr>
        <a:xfrm>
          <a:off x="0" y="0"/>
          <a:ext cx="0" cy="0"/>
          <a:chOff x="0" y="0"/>
          <a:chExt cx="0" cy="0"/>
        </a:xfrm>
      </p:grpSpPr>
      <p:sp>
        <p:nvSpPr>
          <p:cNvPr id="6818" name="Google Shape;6818;p62"/>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9" name="Google Shape;6819;p62"/>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62"/>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62"/>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62"/>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3" name="Google Shape;6823;p62"/>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4" name="Google Shape;6824;p62"/>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5" name="Google Shape;6825;p62"/>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6" name="Google Shape;6826;p62"/>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7" name="Google Shape;6827;p62"/>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8" name="Google Shape;6828;p62"/>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9" name="Google Shape;6829;p62"/>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0" name="Google Shape;6830;p62"/>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1" name="Google Shape;6831;p62"/>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2" name="Google Shape;6832;p62"/>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3" name="Google Shape;6833;p62"/>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4" name="Google Shape;6834;p62"/>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5" name="Google Shape;6835;p62"/>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6" name="Google Shape;6836;p62"/>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7" name="Google Shape;6837;p62"/>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8" name="Google Shape;6838;p62"/>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9" name="Google Shape;6839;p62"/>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0" name="Google Shape;6840;p62"/>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1" name="Google Shape;6841;p62"/>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2" name="Google Shape;6842;p62"/>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3" name="Google Shape;6843;p62"/>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4" name="Google Shape;6844;p62"/>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5" name="Google Shape;6845;p62"/>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6" name="Google Shape;6846;p62"/>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7" name="Google Shape;6847;p62"/>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48" name="Google Shape;6848;p62"/>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6849" name="Google Shape;6849;p62"/>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6850" name="Google Shape;6850;p62"/>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6851" name="Google Shape;6851;p62"/>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6852" name="Google Shape;6852;p62"/>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6853" name="Google Shape;6853;p62"/>
          <p:cNvCxnSpPr>
            <a:endCxn id="6835"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6854" name="Google Shape;6854;p62"/>
          <p:cNvCxnSpPr>
            <a:endCxn id="6836"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6855" name="Google Shape;6855;p62"/>
          <p:cNvCxnSpPr>
            <a:endCxn id="6837"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6856" name="Google Shape;6856;p62"/>
          <p:cNvCxnSpPr>
            <a:endCxn id="6838"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6857" name="Google Shape;6857;p62"/>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6858" name="Google Shape;6858;p62"/>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6859" name="Google Shape;6859;p62"/>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6860" name="Google Shape;6860;p62"/>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6861" name="Google Shape;6861;p62"/>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6862" name="Google Shape;6862;p62"/>
          <p:cNvCxnSpPr>
            <a:endCxn id="6835"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6863" name="Google Shape;6863;p62"/>
          <p:cNvCxnSpPr>
            <a:endCxn id="6836"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6864" name="Google Shape;6864;p62"/>
          <p:cNvCxnSpPr>
            <a:endCxn id="6837"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6865" name="Google Shape;6865;p62"/>
          <p:cNvCxnSpPr>
            <a:endCxn id="6838"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6866" name="Google Shape;6866;p62"/>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6867" name="Google Shape;6867;p62"/>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6868" name="Google Shape;6868;p62"/>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6869" name="Google Shape;6869;p62"/>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6870" name="Google Shape;6870;p62"/>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6871" name="Google Shape;6871;p62"/>
          <p:cNvCxnSpPr>
            <a:endCxn id="6835"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6872" name="Google Shape;6872;p62"/>
          <p:cNvCxnSpPr>
            <a:endCxn id="6836"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6873" name="Google Shape;6873;p62"/>
          <p:cNvCxnSpPr>
            <a:endCxn id="6837"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6874" name="Google Shape;6874;p62"/>
          <p:cNvCxnSpPr>
            <a:endCxn id="6838"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6875" name="Google Shape;6875;p62"/>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6876" name="Google Shape;6876;p62"/>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6877" name="Google Shape;6877;p62"/>
          <p:cNvCxnSpPr>
            <a:endCxn id="6835"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6878" name="Google Shape;6878;p62"/>
          <p:cNvCxnSpPr>
            <a:endCxn id="6838"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6879" name="Google Shape;6879;p62"/>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6880" name="Google Shape;6880;p62"/>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6881" name="Google Shape;6881;p62"/>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6882" name="Google Shape;6882;p62"/>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6883" name="Google Shape;6883;p62"/>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6884" name="Google Shape;6884;p62"/>
          <p:cNvCxnSpPr>
            <a:endCxn id="6835"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6885" name="Google Shape;6885;p62"/>
          <p:cNvCxnSpPr>
            <a:endCxn id="6836"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6886" name="Google Shape;6886;p62"/>
          <p:cNvCxnSpPr>
            <a:endCxn id="6837"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6887" name="Google Shape;6887;p62"/>
          <p:cNvCxnSpPr>
            <a:endCxn id="6838"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6888" name="Google Shape;6888;p62"/>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6889" name="Google Shape;6889;p62"/>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6890" name="Google Shape;6890;p62"/>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6891" name="Google Shape;6891;p62"/>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6892" name="Google Shape;6892;p62"/>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6893" name="Google Shape;6893;p62"/>
          <p:cNvCxnSpPr>
            <a:endCxn id="6835"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6894" name="Google Shape;6894;p62"/>
          <p:cNvCxnSpPr>
            <a:endCxn id="6836"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6895" name="Google Shape;6895;p62"/>
          <p:cNvCxnSpPr>
            <a:endCxn id="6837"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6896" name="Google Shape;6896;p62"/>
          <p:cNvCxnSpPr>
            <a:endCxn id="6838"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6897" name="Google Shape;6897;p62"/>
          <p:cNvCxnSpPr>
            <a:stCxn id="6825"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6898" name="Google Shape;6898;p62"/>
          <p:cNvCxnSpPr>
            <a:stCxn id="6825"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6899" name="Google Shape;6899;p62"/>
          <p:cNvCxnSpPr>
            <a:stCxn id="6825"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6900" name="Google Shape;6900;p62"/>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6901" name="Google Shape;6901;p62"/>
          <p:cNvCxnSpPr>
            <a:stCxn id="6825"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6902" name="Google Shape;6902;p62"/>
          <p:cNvCxnSpPr>
            <a:stCxn id="6825" idx="6"/>
            <a:endCxn id="6835"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6903" name="Google Shape;6903;p62"/>
          <p:cNvCxnSpPr>
            <a:stCxn id="6825" idx="6"/>
            <a:endCxn id="6836"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6904" name="Google Shape;6904;p62"/>
          <p:cNvCxnSpPr>
            <a:endCxn id="6837"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6905" name="Google Shape;6905;p62"/>
          <p:cNvCxnSpPr>
            <a:endCxn id="6838"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6906" name="Google Shape;6906;p62"/>
          <p:cNvCxnSpPr>
            <a:stCxn id="6826"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6907" name="Google Shape;6907;p62"/>
          <p:cNvCxnSpPr>
            <a:stCxn id="6826"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6908" name="Google Shape;6908;p62"/>
          <p:cNvCxnSpPr>
            <a:stCxn id="6826"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6909" name="Google Shape;6909;p62"/>
          <p:cNvCxnSpPr>
            <a:stCxn id="6826"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6910" name="Google Shape;6910;p62"/>
          <p:cNvCxnSpPr>
            <a:stCxn id="6826" idx="6"/>
            <a:endCxn id="6834"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6911" name="Google Shape;6911;p62"/>
          <p:cNvCxnSpPr>
            <a:stCxn id="6826" idx="6"/>
            <a:endCxn id="6835"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6912" name="Google Shape;6912;p62"/>
          <p:cNvCxnSpPr>
            <a:stCxn id="6826" idx="6"/>
            <a:endCxn id="6836"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6913" name="Google Shape;6913;p62"/>
          <p:cNvCxnSpPr>
            <a:stCxn id="6826" idx="6"/>
            <a:endCxn id="6837"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6914" name="Google Shape;6914;p62"/>
          <p:cNvCxnSpPr>
            <a:stCxn id="6826" idx="6"/>
            <a:endCxn id="6838"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6915" name="Google Shape;6915;p62"/>
          <p:cNvCxnSpPr>
            <a:stCxn id="6827"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6916" name="Google Shape;6916;p62"/>
          <p:cNvCxnSpPr>
            <a:stCxn id="6827"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6917" name="Google Shape;6917;p62"/>
          <p:cNvCxnSpPr>
            <a:stCxn id="6827"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6918" name="Google Shape;6918;p62"/>
          <p:cNvCxnSpPr>
            <a:stCxn id="6827"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6919" name="Google Shape;6919;p62"/>
          <p:cNvCxnSpPr>
            <a:stCxn id="6827"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6920" name="Google Shape;6920;p62"/>
          <p:cNvCxnSpPr>
            <a:stCxn id="6827" idx="6"/>
            <a:endCxn id="6835"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6921" name="Google Shape;6921;p62"/>
          <p:cNvCxnSpPr>
            <a:stCxn id="6827" idx="6"/>
            <a:endCxn id="6836"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6922" name="Google Shape;6922;p62"/>
          <p:cNvCxnSpPr>
            <a:stCxn id="6827" idx="6"/>
            <a:endCxn id="6837"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6923" name="Google Shape;6923;p62"/>
          <p:cNvCxnSpPr>
            <a:stCxn id="6827" idx="6"/>
            <a:endCxn id="6838"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6924" name="Google Shape;6924;p62"/>
          <p:cNvCxnSpPr>
            <a:stCxn id="6828"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6925" name="Google Shape;6925;p62"/>
          <p:cNvCxnSpPr>
            <a:stCxn id="6828"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6926" name="Google Shape;6926;p62"/>
          <p:cNvCxnSpPr>
            <a:stCxn id="6828"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6927" name="Google Shape;6927;p62"/>
          <p:cNvCxnSpPr>
            <a:stCxn id="6828"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6928" name="Google Shape;6928;p62"/>
          <p:cNvCxnSpPr>
            <a:stCxn id="6828"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6929" name="Google Shape;6929;p62"/>
          <p:cNvCxnSpPr>
            <a:stCxn id="6828" idx="6"/>
            <a:endCxn id="6835"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6930" name="Google Shape;6930;p62"/>
          <p:cNvCxnSpPr>
            <a:stCxn id="6828" idx="6"/>
            <a:endCxn id="6836"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6931" name="Google Shape;6931;p62"/>
          <p:cNvCxnSpPr>
            <a:stCxn id="6828" idx="6"/>
            <a:endCxn id="6837"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6932" name="Google Shape;6932;p62"/>
          <p:cNvCxnSpPr>
            <a:stCxn id="6828" idx="6"/>
            <a:endCxn id="6838"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6933" name="Google Shape;6933;p62"/>
          <p:cNvCxnSpPr>
            <a:stCxn id="6819"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6934" name="Google Shape;6934;p62"/>
          <p:cNvCxnSpPr>
            <a:stCxn id="6819"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6935" name="Google Shape;6935;p62"/>
          <p:cNvCxnSpPr>
            <a:stCxn id="6819"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6936" name="Google Shape;6936;p62"/>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6937" name="Google Shape;6937;p62"/>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6938" name="Google Shape;6938;p62"/>
          <p:cNvCxnSpPr>
            <a:stCxn id="6819" idx="6"/>
            <a:endCxn id="6835"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6939" name="Google Shape;6939;p62"/>
          <p:cNvCxnSpPr>
            <a:stCxn id="6819" idx="6"/>
            <a:endCxn id="6836"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6940" name="Google Shape;6940;p62"/>
          <p:cNvCxnSpPr>
            <a:stCxn id="6819" idx="6"/>
            <a:endCxn id="6837"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6941" name="Google Shape;6941;p62"/>
          <p:cNvCxnSpPr>
            <a:stCxn id="6819" idx="6"/>
            <a:endCxn id="6838"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6942" name="Google Shape;6942;p62"/>
          <p:cNvCxnSpPr>
            <a:endCxn id="6840"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6943" name="Google Shape;6943;p62"/>
          <p:cNvCxnSpPr>
            <a:endCxn id="6839"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6944" name="Google Shape;6944;p62"/>
          <p:cNvCxnSpPr>
            <a:endCxn id="6841"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6945" name="Google Shape;6945;p62"/>
          <p:cNvCxnSpPr>
            <a:endCxn id="6842"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6946" name="Google Shape;6946;p62"/>
          <p:cNvCxnSpPr>
            <a:endCxn id="6843"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6947" name="Google Shape;6947;p62"/>
          <p:cNvCxnSpPr>
            <a:endCxn id="6844"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6948" name="Google Shape;6948;p62"/>
          <p:cNvCxnSpPr>
            <a:endCxn id="6845"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6949" name="Google Shape;6949;p62"/>
          <p:cNvCxnSpPr>
            <a:endCxn id="6846"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6950" name="Google Shape;6950;p62"/>
          <p:cNvCxnSpPr>
            <a:endCxn id="6847"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6951" name="Google Shape;6951;p62"/>
          <p:cNvCxnSpPr>
            <a:endCxn id="6840"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6952" name="Google Shape;6952;p62"/>
          <p:cNvCxnSpPr>
            <a:endCxn id="6839"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6953" name="Google Shape;6953;p62"/>
          <p:cNvCxnSpPr>
            <a:endCxn id="6841"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6954" name="Google Shape;6954;p62"/>
          <p:cNvCxnSpPr>
            <a:endCxn id="6842"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6955" name="Google Shape;6955;p62"/>
          <p:cNvCxnSpPr>
            <a:endCxn id="6843"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6956" name="Google Shape;6956;p62"/>
          <p:cNvCxnSpPr>
            <a:endCxn id="6844"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6957" name="Google Shape;6957;p62"/>
          <p:cNvCxnSpPr>
            <a:endCxn id="6845"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6958" name="Google Shape;6958;p62"/>
          <p:cNvCxnSpPr>
            <a:endCxn id="6845"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6959" name="Google Shape;6959;p62"/>
          <p:cNvCxnSpPr>
            <a:endCxn id="6846"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6960" name="Google Shape;6960;p62"/>
          <p:cNvCxnSpPr>
            <a:endCxn id="6847"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6961" name="Google Shape;6961;p62"/>
          <p:cNvCxnSpPr>
            <a:endCxn id="6840"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6962" name="Google Shape;6962;p62"/>
          <p:cNvCxnSpPr>
            <a:endCxn id="6839"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6963" name="Google Shape;6963;p62"/>
          <p:cNvCxnSpPr>
            <a:endCxn id="6841"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6964" name="Google Shape;6964;p62"/>
          <p:cNvCxnSpPr>
            <a:endCxn id="6842"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6965" name="Google Shape;6965;p62"/>
          <p:cNvCxnSpPr>
            <a:endCxn id="6843"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6966" name="Google Shape;6966;p62"/>
          <p:cNvCxnSpPr>
            <a:endCxn id="6844"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6967" name="Google Shape;6967;p62"/>
          <p:cNvCxnSpPr>
            <a:endCxn id="6845"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6968" name="Google Shape;6968;p62"/>
          <p:cNvCxnSpPr>
            <a:endCxn id="6846"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6969" name="Google Shape;6969;p62"/>
          <p:cNvCxnSpPr>
            <a:endCxn id="6847"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6970" name="Google Shape;6970;p62"/>
          <p:cNvCxnSpPr>
            <a:endCxn id="6840"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6971" name="Google Shape;6971;p62"/>
          <p:cNvCxnSpPr>
            <a:endCxn id="6839"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6972" name="Google Shape;6972;p62"/>
          <p:cNvCxnSpPr>
            <a:endCxn id="6841"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6973" name="Google Shape;6973;p62"/>
          <p:cNvCxnSpPr>
            <a:endCxn id="6842"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6974" name="Google Shape;6974;p62"/>
          <p:cNvCxnSpPr>
            <a:endCxn id="6843"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6975" name="Google Shape;6975;p62"/>
          <p:cNvCxnSpPr>
            <a:endCxn id="6844"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6976" name="Google Shape;6976;p62"/>
          <p:cNvCxnSpPr>
            <a:endCxn id="6845"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6977" name="Google Shape;6977;p62"/>
          <p:cNvCxnSpPr>
            <a:endCxn id="6846"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6978" name="Google Shape;6978;p62"/>
          <p:cNvCxnSpPr>
            <a:endCxn id="6847"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6979" name="Google Shape;6979;p62"/>
          <p:cNvCxnSpPr>
            <a:endCxn id="6840"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6980" name="Google Shape;6980;p62"/>
          <p:cNvCxnSpPr>
            <a:endCxn id="6839"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6981" name="Google Shape;6981;p62"/>
          <p:cNvCxnSpPr>
            <a:stCxn id="6834" idx="6"/>
            <a:endCxn id="6841"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982" name="Google Shape;6982;p62"/>
          <p:cNvCxnSpPr>
            <a:endCxn id="6842"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6983" name="Google Shape;6983;p62"/>
          <p:cNvCxnSpPr>
            <a:endCxn id="6843"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6984" name="Google Shape;6984;p62"/>
          <p:cNvCxnSpPr>
            <a:endCxn id="6844"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6985" name="Google Shape;6985;p62"/>
          <p:cNvCxnSpPr>
            <a:endCxn id="6845"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6986" name="Google Shape;6986;p62"/>
          <p:cNvCxnSpPr>
            <a:endCxn id="6846"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6987" name="Google Shape;6987;p62"/>
          <p:cNvCxnSpPr>
            <a:endCxn id="6847"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6988" name="Google Shape;6988;p62"/>
          <p:cNvCxnSpPr>
            <a:stCxn id="6835" idx="6"/>
            <a:endCxn id="6840"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6989" name="Google Shape;6989;p62"/>
          <p:cNvCxnSpPr>
            <a:stCxn id="6835" idx="6"/>
            <a:endCxn id="6839"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6990" name="Google Shape;6990;p62"/>
          <p:cNvCxnSpPr>
            <a:stCxn id="6835" idx="6"/>
            <a:endCxn id="6841"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6991" name="Google Shape;6991;p62"/>
          <p:cNvCxnSpPr>
            <a:stCxn id="6835" idx="6"/>
            <a:endCxn id="6842"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6992" name="Google Shape;6992;p62"/>
          <p:cNvCxnSpPr>
            <a:stCxn id="6835" idx="6"/>
            <a:endCxn id="6843"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6993" name="Google Shape;6993;p62"/>
          <p:cNvCxnSpPr>
            <a:stCxn id="6835" idx="6"/>
            <a:endCxn id="6844"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6994" name="Google Shape;6994;p62"/>
          <p:cNvCxnSpPr>
            <a:stCxn id="6835" idx="6"/>
            <a:endCxn id="6845"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6995" name="Google Shape;6995;p62"/>
          <p:cNvCxnSpPr>
            <a:stCxn id="6835" idx="6"/>
            <a:endCxn id="6846"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6996" name="Google Shape;6996;p62"/>
          <p:cNvCxnSpPr>
            <a:stCxn id="6835" idx="6"/>
            <a:endCxn id="6847"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6997" name="Google Shape;6997;p62"/>
          <p:cNvCxnSpPr>
            <a:stCxn id="6836" idx="6"/>
            <a:endCxn id="6840"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6998" name="Google Shape;6998;p62"/>
          <p:cNvCxnSpPr>
            <a:stCxn id="6836" idx="6"/>
            <a:endCxn id="6839"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6999" name="Google Shape;6999;p62"/>
          <p:cNvCxnSpPr>
            <a:stCxn id="6836" idx="6"/>
            <a:endCxn id="6841"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000" name="Google Shape;7000;p62"/>
          <p:cNvCxnSpPr>
            <a:stCxn id="6836" idx="6"/>
            <a:endCxn id="6842"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001" name="Google Shape;7001;p62"/>
          <p:cNvCxnSpPr>
            <a:stCxn id="6836" idx="6"/>
            <a:endCxn id="6843"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7002" name="Google Shape;7002;p62"/>
          <p:cNvCxnSpPr>
            <a:stCxn id="6836" idx="6"/>
            <a:endCxn id="6844"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003" name="Google Shape;7003;p62"/>
          <p:cNvCxnSpPr>
            <a:stCxn id="6836" idx="6"/>
            <a:endCxn id="6845"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004" name="Google Shape;7004;p62"/>
          <p:cNvCxnSpPr>
            <a:stCxn id="6836" idx="6"/>
            <a:endCxn id="6846"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7005" name="Google Shape;7005;p62"/>
          <p:cNvCxnSpPr>
            <a:stCxn id="6836" idx="6"/>
            <a:endCxn id="6847"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7006" name="Google Shape;7006;p62"/>
          <p:cNvCxnSpPr>
            <a:stCxn id="6837" idx="6"/>
            <a:endCxn id="6840"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7007" name="Google Shape;7007;p62"/>
          <p:cNvCxnSpPr>
            <a:stCxn id="6837" idx="6"/>
            <a:endCxn id="6839"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7008" name="Google Shape;7008;p62"/>
          <p:cNvCxnSpPr>
            <a:stCxn id="6837" idx="6"/>
            <a:endCxn id="6841"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7009" name="Google Shape;7009;p62"/>
          <p:cNvCxnSpPr>
            <a:stCxn id="6837" idx="6"/>
            <a:endCxn id="6842"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010" name="Google Shape;7010;p62"/>
          <p:cNvCxnSpPr>
            <a:stCxn id="6837" idx="6"/>
            <a:endCxn id="6843"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011" name="Google Shape;7011;p62"/>
          <p:cNvCxnSpPr>
            <a:stCxn id="6837" idx="6"/>
            <a:endCxn id="6844"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012" name="Google Shape;7012;p62"/>
          <p:cNvCxnSpPr>
            <a:stCxn id="6837" idx="6"/>
            <a:endCxn id="6845"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013" name="Google Shape;7013;p62"/>
          <p:cNvCxnSpPr>
            <a:stCxn id="6837" idx="6"/>
            <a:endCxn id="6846"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014" name="Google Shape;7014;p62"/>
          <p:cNvCxnSpPr>
            <a:stCxn id="6837" idx="6"/>
            <a:endCxn id="6847"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015" name="Google Shape;7015;p62"/>
          <p:cNvCxnSpPr>
            <a:stCxn id="6838" idx="6"/>
            <a:endCxn id="6840"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7016" name="Google Shape;7016;p62"/>
          <p:cNvCxnSpPr>
            <a:stCxn id="6838" idx="6"/>
            <a:endCxn id="6839"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7017" name="Google Shape;7017;p62"/>
          <p:cNvCxnSpPr>
            <a:stCxn id="6838" idx="6"/>
            <a:endCxn id="6841"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7018" name="Google Shape;7018;p62"/>
          <p:cNvCxnSpPr>
            <a:stCxn id="6838" idx="6"/>
            <a:endCxn id="6842"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7019" name="Google Shape;7019;p62"/>
          <p:cNvCxnSpPr>
            <a:stCxn id="6838" idx="6"/>
            <a:endCxn id="6843"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020" name="Google Shape;7020;p62"/>
          <p:cNvCxnSpPr>
            <a:stCxn id="6838" idx="6"/>
            <a:endCxn id="6844"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7021" name="Google Shape;7021;p62"/>
          <p:cNvCxnSpPr>
            <a:stCxn id="6838" idx="6"/>
            <a:endCxn id="6845"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022" name="Google Shape;7022;p62"/>
          <p:cNvCxnSpPr>
            <a:stCxn id="6838" idx="6"/>
            <a:endCxn id="6846"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023" name="Google Shape;7023;p62"/>
          <p:cNvCxnSpPr>
            <a:stCxn id="6838" idx="6"/>
            <a:endCxn id="6847"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7024" name="Google Shape;7024;p62"/>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5" name="Google Shape;7025;p62"/>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6" name="Google Shape;7026;p62"/>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7" name="Google Shape;7027;p62"/>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8" name="Google Shape;7028;p62"/>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9" name="Google Shape;7029;p62"/>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0" name="Google Shape;7030;p62"/>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1" name="Google Shape;7031;p62"/>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2" name="Google Shape;7032;p62"/>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33" name="Google Shape;7033;p62"/>
          <p:cNvCxnSpPr>
            <a:stCxn id="6840" idx="6"/>
            <a:endCxn id="7024"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7034" name="Google Shape;7034;p62"/>
          <p:cNvCxnSpPr>
            <a:stCxn id="6840" idx="6"/>
            <a:endCxn id="7025"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7035" name="Google Shape;7035;p62"/>
          <p:cNvCxnSpPr>
            <a:stCxn id="6840" idx="6"/>
            <a:endCxn id="7027"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7036" name="Google Shape;7036;p62"/>
          <p:cNvCxnSpPr>
            <a:stCxn id="6840" idx="6"/>
            <a:endCxn id="7028"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7037" name="Google Shape;7037;p62"/>
          <p:cNvCxnSpPr>
            <a:stCxn id="6840"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7038" name="Google Shape;7038;p62"/>
          <p:cNvCxnSpPr>
            <a:stCxn id="6840" idx="6"/>
            <a:endCxn id="7029"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7039" name="Google Shape;7039;p62"/>
          <p:cNvCxnSpPr>
            <a:stCxn id="6840" idx="6"/>
            <a:endCxn id="7030"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7040" name="Google Shape;7040;p62"/>
          <p:cNvCxnSpPr>
            <a:stCxn id="6840" idx="6"/>
            <a:endCxn id="7031"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041" name="Google Shape;7041;p62"/>
          <p:cNvCxnSpPr>
            <a:stCxn id="6840" idx="6"/>
            <a:endCxn id="7032"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7042" name="Google Shape;7042;p62"/>
          <p:cNvCxnSpPr>
            <a:stCxn id="6840" idx="6"/>
            <a:endCxn id="7026"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7043" name="Google Shape;7043;p62"/>
          <p:cNvCxnSpPr>
            <a:stCxn id="6839" idx="6"/>
            <a:endCxn id="7024"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7044" name="Google Shape;7044;p62"/>
          <p:cNvCxnSpPr>
            <a:stCxn id="6839" idx="6"/>
            <a:endCxn id="7025"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7045" name="Google Shape;7045;p62"/>
          <p:cNvCxnSpPr>
            <a:stCxn id="6839" idx="6"/>
            <a:endCxn id="7027"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7046" name="Google Shape;7046;p62"/>
          <p:cNvCxnSpPr>
            <a:endCxn id="7028"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7047" name="Google Shape;7047;p62"/>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7048" name="Google Shape;7048;p62"/>
          <p:cNvCxnSpPr>
            <a:stCxn id="6839" idx="6"/>
            <a:endCxn id="7029"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7049" name="Google Shape;7049;p62"/>
          <p:cNvCxnSpPr>
            <a:stCxn id="6839" idx="6"/>
            <a:endCxn id="7030"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7050" name="Google Shape;7050;p62"/>
          <p:cNvCxnSpPr>
            <a:stCxn id="6840" idx="5"/>
            <a:endCxn id="7031"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051" name="Google Shape;7051;p62"/>
          <p:cNvCxnSpPr>
            <a:endCxn id="7032"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7052" name="Google Shape;7052;p62"/>
          <p:cNvCxnSpPr>
            <a:stCxn id="6839" idx="6"/>
            <a:endCxn id="7026"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7053" name="Google Shape;7053;p62"/>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054" name="Google Shape;7054;p62"/>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7055" name="Google Shape;7055;p62"/>
          <p:cNvCxnSpPr>
            <a:stCxn id="6841" idx="6"/>
            <a:endCxn id="7024"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7056" name="Google Shape;7056;p62"/>
          <p:cNvCxnSpPr>
            <a:stCxn id="6841" idx="6"/>
            <a:endCxn id="7025"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7057" name="Google Shape;7057;p62"/>
          <p:cNvCxnSpPr>
            <a:stCxn id="6841" idx="6"/>
            <a:endCxn id="7027"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7058" name="Google Shape;7058;p62"/>
          <p:cNvCxnSpPr>
            <a:stCxn id="6841" idx="6"/>
            <a:endCxn id="7028"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7059" name="Google Shape;7059;p62"/>
          <p:cNvCxnSpPr>
            <a:stCxn id="6841"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7060" name="Google Shape;7060;p62"/>
          <p:cNvCxnSpPr>
            <a:stCxn id="6842" idx="6"/>
            <a:endCxn id="7024"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7061" name="Google Shape;7061;p62"/>
          <p:cNvCxnSpPr>
            <a:stCxn id="6842" idx="6"/>
            <a:endCxn id="7025"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7062" name="Google Shape;7062;p62"/>
          <p:cNvCxnSpPr>
            <a:stCxn id="6842" idx="6"/>
            <a:endCxn id="7027"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7063" name="Google Shape;7063;p62"/>
          <p:cNvCxnSpPr>
            <a:stCxn id="6842" idx="6"/>
            <a:endCxn id="7028"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7064" name="Google Shape;7064;p62"/>
          <p:cNvCxnSpPr>
            <a:stCxn id="6842"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7065" name="Google Shape;7065;p62"/>
          <p:cNvCxnSpPr>
            <a:stCxn id="6842" idx="6"/>
            <a:endCxn id="7029"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7066" name="Google Shape;7066;p62"/>
          <p:cNvCxnSpPr>
            <a:stCxn id="6842" idx="6"/>
            <a:endCxn id="7030"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7067" name="Google Shape;7067;p62"/>
          <p:cNvCxnSpPr>
            <a:endCxn id="7031"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7068" name="Google Shape;7068;p62"/>
          <p:cNvCxnSpPr>
            <a:stCxn id="6842" idx="6"/>
            <a:endCxn id="7032"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7069" name="Google Shape;7069;p62"/>
          <p:cNvCxnSpPr>
            <a:endCxn id="7026"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7070" name="Google Shape;7070;p62"/>
          <p:cNvCxnSpPr>
            <a:stCxn id="6843" idx="6"/>
            <a:endCxn id="7024"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7071" name="Google Shape;7071;p62"/>
          <p:cNvCxnSpPr>
            <a:stCxn id="6843" idx="6"/>
            <a:endCxn id="7025"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7072" name="Google Shape;7072;p62"/>
          <p:cNvCxnSpPr>
            <a:stCxn id="6843" idx="6"/>
            <a:endCxn id="7028"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7073" name="Google Shape;7073;p62"/>
          <p:cNvCxnSpPr>
            <a:stCxn id="6843" idx="6"/>
            <a:endCxn id="6843"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7074" name="Google Shape;7074;p62"/>
          <p:cNvCxnSpPr>
            <a:stCxn id="6843"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7075" name="Google Shape;7075;p62"/>
          <p:cNvCxnSpPr>
            <a:stCxn id="6843" idx="6"/>
            <a:endCxn id="7029"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7076" name="Google Shape;7076;p62"/>
          <p:cNvCxnSpPr>
            <a:stCxn id="6843" idx="6"/>
            <a:endCxn id="7030"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7077" name="Google Shape;7077;p62"/>
          <p:cNvCxnSpPr>
            <a:stCxn id="6843" idx="6"/>
            <a:endCxn id="7031"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7078" name="Google Shape;7078;p62"/>
          <p:cNvCxnSpPr>
            <a:stCxn id="6843" idx="6"/>
            <a:endCxn id="7032"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7079" name="Google Shape;7079;p62"/>
          <p:cNvCxnSpPr>
            <a:stCxn id="6843" idx="6"/>
            <a:endCxn id="7026"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7080" name="Google Shape;7080;p62"/>
          <p:cNvCxnSpPr>
            <a:stCxn id="6844" idx="6"/>
            <a:endCxn id="7024"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7081" name="Google Shape;7081;p62"/>
          <p:cNvCxnSpPr>
            <a:stCxn id="6844" idx="6"/>
            <a:endCxn id="7025"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7082" name="Google Shape;7082;p62"/>
          <p:cNvCxnSpPr>
            <a:stCxn id="6844" idx="6"/>
            <a:endCxn id="7027"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7083" name="Google Shape;7083;p62"/>
          <p:cNvCxnSpPr>
            <a:stCxn id="6844" idx="6"/>
            <a:endCxn id="7028"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7084" name="Google Shape;7084;p62"/>
          <p:cNvCxnSpPr>
            <a:stCxn id="6844"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7085" name="Google Shape;7085;p62"/>
          <p:cNvCxnSpPr>
            <a:stCxn id="6844" idx="6"/>
            <a:endCxn id="7029"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7086" name="Google Shape;7086;p62"/>
          <p:cNvCxnSpPr>
            <a:stCxn id="6844" idx="6"/>
            <a:endCxn id="7030"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7087" name="Google Shape;7087;p62"/>
          <p:cNvCxnSpPr>
            <a:stCxn id="6844" idx="6"/>
            <a:endCxn id="7031"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7088" name="Google Shape;7088;p62"/>
          <p:cNvCxnSpPr>
            <a:stCxn id="6844" idx="6"/>
            <a:endCxn id="7032"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089" name="Google Shape;7089;p62"/>
          <p:cNvCxnSpPr>
            <a:stCxn id="6844" idx="6"/>
            <a:endCxn id="7026"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7090" name="Google Shape;7090;p62"/>
          <p:cNvCxnSpPr>
            <a:stCxn id="6845" idx="6"/>
            <a:endCxn id="7024"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7091" name="Google Shape;7091;p62"/>
          <p:cNvCxnSpPr>
            <a:stCxn id="6845" idx="6"/>
            <a:endCxn id="7025"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7092" name="Google Shape;7092;p62"/>
          <p:cNvCxnSpPr>
            <a:stCxn id="6845" idx="6"/>
            <a:endCxn id="7027"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7093" name="Google Shape;7093;p62"/>
          <p:cNvCxnSpPr>
            <a:stCxn id="6845" idx="6"/>
            <a:endCxn id="7028"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7094" name="Google Shape;7094;p62"/>
          <p:cNvCxnSpPr>
            <a:stCxn id="6845"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7095" name="Google Shape;7095;p62"/>
          <p:cNvCxnSpPr>
            <a:stCxn id="6845" idx="6"/>
            <a:endCxn id="7029"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7096" name="Google Shape;7096;p62"/>
          <p:cNvCxnSpPr>
            <a:stCxn id="6845" idx="6"/>
            <a:endCxn id="7030"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7097" name="Google Shape;7097;p62"/>
          <p:cNvCxnSpPr>
            <a:stCxn id="6845" idx="6"/>
            <a:endCxn id="7031"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098" name="Google Shape;7098;p62"/>
          <p:cNvCxnSpPr>
            <a:stCxn id="6845" idx="6"/>
            <a:endCxn id="7032"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099" name="Google Shape;7099;p62"/>
          <p:cNvCxnSpPr>
            <a:stCxn id="6845" idx="6"/>
            <a:endCxn id="7026"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100" name="Google Shape;7100;p62"/>
          <p:cNvCxnSpPr>
            <a:stCxn id="6846" idx="6"/>
            <a:endCxn id="7024"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7101" name="Google Shape;7101;p62"/>
          <p:cNvCxnSpPr>
            <a:stCxn id="6846" idx="6"/>
            <a:endCxn id="7025"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7102" name="Google Shape;7102;p62"/>
          <p:cNvCxnSpPr>
            <a:stCxn id="6846" idx="6"/>
            <a:endCxn id="7027"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7103" name="Google Shape;7103;p62"/>
          <p:cNvCxnSpPr>
            <a:stCxn id="6846" idx="6"/>
            <a:endCxn id="7028"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7104" name="Google Shape;7104;p62"/>
          <p:cNvCxnSpPr>
            <a:stCxn id="6846"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7105" name="Google Shape;7105;p62"/>
          <p:cNvCxnSpPr>
            <a:stCxn id="6846" idx="6"/>
            <a:endCxn id="7029"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7106" name="Google Shape;7106;p62"/>
          <p:cNvCxnSpPr>
            <a:stCxn id="6846" idx="6"/>
            <a:endCxn id="7030"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7107" name="Google Shape;7107;p62"/>
          <p:cNvCxnSpPr>
            <a:stCxn id="6846" idx="6"/>
            <a:endCxn id="7031"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108" name="Google Shape;7108;p62"/>
          <p:cNvCxnSpPr>
            <a:stCxn id="6846" idx="6"/>
            <a:endCxn id="7032"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109" name="Google Shape;7109;p62"/>
          <p:cNvCxnSpPr>
            <a:stCxn id="6846" idx="6"/>
            <a:endCxn id="7026"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110" name="Google Shape;7110;p62"/>
          <p:cNvCxnSpPr>
            <a:stCxn id="6847" idx="6"/>
            <a:endCxn id="7024"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7111" name="Google Shape;7111;p62"/>
          <p:cNvCxnSpPr>
            <a:stCxn id="6847" idx="6"/>
            <a:endCxn id="7025"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7112" name="Google Shape;7112;p62"/>
          <p:cNvCxnSpPr>
            <a:stCxn id="6847" idx="6"/>
            <a:endCxn id="7027"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7113" name="Google Shape;7113;p62"/>
          <p:cNvCxnSpPr>
            <a:stCxn id="6847" idx="6"/>
            <a:endCxn id="7028"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7114" name="Google Shape;7114;p62"/>
          <p:cNvCxnSpPr>
            <a:stCxn id="6847"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7115" name="Google Shape;7115;p62"/>
          <p:cNvCxnSpPr>
            <a:stCxn id="6847" idx="6"/>
            <a:endCxn id="7029"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7116" name="Google Shape;7116;p62"/>
          <p:cNvCxnSpPr>
            <a:stCxn id="7031" idx="2"/>
            <a:endCxn id="7030"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7117" name="Google Shape;7117;p62"/>
          <p:cNvCxnSpPr>
            <a:stCxn id="6847" idx="6"/>
            <a:endCxn id="7031"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7118" name="Google Shape;7118;p62"/>
          <p:cNvCxnSpPr>
            <a:stCxn id="6847" idx="6"/>
            <a:endCxn id="7032"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119" name="Google Shape;7119;p62"/>
          <p:cNvCxnSpPr>
            <a:stCxn id="6847" idx="6"/>
            <a:endCxn id="7026"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7120" name="Google Shape;7120;p62"/>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121" name="Google Shape;7121;p62"/>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7122" name="Google Shape;7122;p62"/>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123" name="Google Shape;7123;p62"/>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7124" name="Google Shape;7124;p62"/>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125" name="Google Shape;7125;p62"/>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126" name="Google Shape;7126;p62"/>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127" name="Google Shape;7127;p62"/>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128" name="Google Shape;7128;p62"/>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7129" name="Google Shape;7129;p62"/>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7130" name="Google Shape;7130;p62"/>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7131" name="Google Shape;7131;p62"/>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7132" name="Google Shape;7132;p62"/>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7133" name="Google Shape;7133;p62"/>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7134" name="Google Shape;7134;p62"/>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7135" name="Google Shape;7135;p62"/>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This idea of continually taking training data, feeding it through the network and going through all of the weights and biases in the network and adjusting it is called BACKPROPAGATION.  </a:t>
            </a:r>
            <a:r>
              <a:rPr lang="en" sz="1800">
                <a:solidFill>
                  <a:srgbClr val="000000"/>
                </a:solidFill>
                <a:latin typeface="Arial"/>
                <a:ea typeface="Arial"/>
                <a:cs typeface="Arial"/>
                <a:sym typeface="Arial"/>
              </a:rPr>
              <a:t>      </a:t>
            </a:r>
            <a:endParaRPr sz="1400">
              <a:solidFill>
                <a:srgbClr val="000000"/>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139" name="Shape 7139"/>
        <p:cNvGrpSpPr/>
        <p:nvPr/>
      </p:nvGrpSpPr>
      <p:grpSpPr>
        <a:xfrm>
          <a:off x="0" y="0"/>
          <a:ext cx="0" cy="0"/>
          <a:chOff x="0" y="0"/>
          <a:chExt cx="0" cy="0"/>
        </a:xfrm>
      </p:grpSpPr>
      <p:sp>
        <p:nvSpPr>
          <p:cNvPr id="7140" name="Google Shape;7140;p63"/>
          <p:cNvSpPr/>
          <p:nvPr/>
        </p:nvSpPr>
        <p:spPr>
          <a:xfrm>
            <a:off x="3420525" y="14224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1" name="Google Shape;7141;p63"/>
          <p:cNvSpPr/>
          <p:nvPr/>
        </p:nvSpPr>
        <p:spPr>
          <a:xfrm>
            <a:off x="3420525" y="4834200"/>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2" name="Google Shape;7142;p63"/>
          <p:cNvSpPr/>
          <p:nvPr/>
        </p:nvSpPr>
        <p:spPr>
          <a:xfrm>
            <a:off x="3420525" y="1718738"/>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3" name="Google Shape;7143;p63"/>
          <p:cNvSpPr/>
          <p:nvPr/>
        </p:nvSpPr>
        <p:spPr>
          <a:xfrm>
            <a:off x="3420525" y="2015063"/>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4" name="Google Shape;7144;p63"/>
          <p:cNvSpPr/>
          <p:nvPr/>
        </p:nvSpPr>
        <p:spPr>
          <a:xfrm>
            <a:off x="3420525" y="2311388"/>
            <a:ext cx="186300" cy="23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5" name="Google Shape;7145;p63"/>
          <p:cNvSpPr/>
          <p:nvPr/>
        </p:nvSpPr>
        <p:spPr>
          <a:xfrm>
            <a:off x="3420525" y="26077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6" name="Google Shape;7146;p63"/>
          <p:cNvSpPr/>
          <p:nvPr/>
        </p:nvSpPr>
        <p:spPr>
          <a:xfrm>
            <a:off x="3420525" y="295487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7" name="Google Shape;7147;p63"/>
          <p:cNvSpPr/>
          <p:nvPr/>
        </p:nvSpPr>
        <p:spPr>
          <a:xfrm>
            <a:off x="3420525" y="33168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8" name="Google Shape;7148;p63"/>
          <p:cNvSpPr/>
          <p:nvPr/>
        </p:nvSpPr>
        <p:spPr>
          <a:xfrm>
            <a:off x="3420525" y="3678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9" name="Google Shape;7149;p63"/>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0" name="Google Shape;7150;p63"/>
          <p:cNvSpPr/>
          <p:nvPr/>
        </p:nvSpPr>
        <p:spPr>
          <a:xfrm>
            <a:off x="342052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1" name="Google Shape;7151;p63"/>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2" name="Google Shape;7152;p63"/>
          <p:cNvSpPr/>
          <p:nvPr/>
        </p:nvSpPr>
        <p:spPr>
          <a:xfrm>
            <a:off x="4030125" y="2136625"/>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3" name="Google Shape;7153;p63"/>
          <p:cNvSpPr/>
          <p:nvPr/>
        </p:nvSpPr>
        <p:spPr>
          <a:xfrm>
            <a:off x="4030125" y="18268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4" name="Google Shape;7154;p63"/>
          <p:cNvSpPr/>
          <p:nvPr/>
        </p:nvSpPr>
        <p:spPr>
          <a:xfrm>
            <a:off x="403012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5" name="Google Shape;7155;p63"/>
          <p:cNvSpPr/>
          <p:nvPr/>
        </p:nvSpPr>
        <p:spPr>
          <a:xfrm>
            <a:off x="403012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63"/>
          <p:cNvSpPr/>
          <p:nvPr/>
        </p:nvSpPr>
        <p:spPr>
          <a:xfrm>
            <a:off x="4030125" y="31401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7" name="Google Shape;7157;p63"/>
          <p:cNvSpPr/>
          <p:nvPr/>
        </p:nvSpPr>
        <p:spPr>
          <a:xfrm>
            <a:off x="4030125" y="35545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8" name="Google Shape;7158;p63"/>
          <p:cNvSpPr/>
          <p:nvPr/>
        </p:nvSpPr>
        <p:spPr>
          <a:xfrm>
            <a:off x="403012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9" name="Google Shape;7159;p63"/>
          <p:cNvSpPr/>
          <p:nvPr/>
        </p:nvSpPr>
        <p:spPr>
          <a:xfrm>
            <a:off x="4030125" y="424825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0" name="Google Shape;7160;p63"/>
          <p:cNvSpPr/>
          <p:nvPr/>
        </p:nvSpPr>
        <p:spPr>
          <a:xfrm>
            <a:off x="4030125" y="45951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1" name="Google Shape;7161;p63"/>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2" name="Google Shape;7162;p63"/>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3" name="Google Shape;7163;p63"/>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4" name="Google Shape;7164;p63"/>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5" name="Google Shape;7165;p63"/>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6" name="Google Shape;7166;p63"/>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7" name="Google Shape;7167;p63"/>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8" name="Google Shape;7168;p63"/>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9" name="Google Shape;7169;p63"/>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0" name="Google Shape;7170;p63"/>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7171" name="Google Shape;7171;p63"/>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7172" name="Google Shape;7172;p63"/>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7173" name="Google Shape;7173;p63"/>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7174" name="Google Shape;7174;p63"/>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7175" name="Google Shape;7175;p63"/>
          <p:cNvCxnSpPr>
            <a:endCxn id="7157"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7176" name="Google Shape;7176;p63"/>
          <p:cNvCxnSpPr>
            <a:endCxn id="7158"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7177" name="Google Shape;7177;p63"/>
          <p:cNvCxnSpPr>
            <a:endCxn id="7159"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7178" name="Google Shape;7178;p63"/>
          <p:cNvCxnSpPr>
            <a:endCxn id="7160"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7179" name="Google Shape;7179;p63"/>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7180" name="Google Shape;7180;p63"/>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7181" name="Google Shape;7181;p63"/>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7182" name="Google Shape;7182;p63"/>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7183" name="Google Shape;7183;p63"/>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7184" name="Google Shape;7184;p63"/>
          <p:cNvCxnSpPr>
            <a:endCxn id="7157"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7185" name="Google Shape;7185;p63"/>
          <p:cNvCxnSpPr>
            <a:endCxn id="7158"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7186" name="Google Shape;7186;p63"/>
          <p:cNvCxnSpPr>
            <a:endCxn id="7159"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7187" name="Google Shape;7187;p63"/>
          <p:cNvCxnSpPr>
            <a:endCxn id="7160"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7188" name="Google Shape;7188;p63"/>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7189" name="Google Shape;7189;p63"/>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7190" name="Google Shape;7190;p63"/>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7191" name="Google Shape;7191;p63"/>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7192" name="Google Shape;7192;p63"/>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7193" name="Google Shape;7193;p63"/>
          <p:cNvCxnSpPr>
            <a:endCxn id="7157"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7194" name="Google Shape;7194;p63"/>
          <p:cNvCxnSpPr>
            <a:endCxn id="7158"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7195" name="Google Shape;7195;p63"/>
          <p:cNvCxnSpPr>
            <a:endCxn id="7159"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7196" name="Google Shape;7196;p63"/>
          <p:cNvCxnSpPr>
            <a:endCxn id="7160"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7197" name="Google Shape;7197;p63"/>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7198" name="Google Shape;7198;p63"/>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7199" name="Google Shape;7199;p63"/>
          <p:cNvCxnSpPr>
            <a:endCxn id="7157"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7200" name="Google Shape;7200;p63"/>
          <p:cNvCxnSpPr>
            <a:endCxn id="7160"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7201" name="Google Shape;7201;p63"/>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7202" name="Google Shape;7202;p63"/>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7203" name="Google Shape;7203;p63"/>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7204" name="Google Shape;7204;p63"/>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7205" name="Google Shape;7205;p63"/>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7206" name="Google Shape;7206;p63"/>
          <p:cNvCxnSpPr>
            <a:endCxn id="7157"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7207" name="Google Shape;7207;p63"/>
          <p:cNvCxnSpPr>
            <a:endCxn id="7158"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7208" name="Google Shape;7208;p63"/>
          <p:cNvCxnSpPr>
            <a:endCxn id="7159"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7209" name="Google Shape;7209;p63"/>
          <p:cNvCxnSpPr>
            <a:endCxn id="7160"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7210" name="Google Shape;7210;p63"/>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7211" name="Google Shape;7211;p63"/>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7212" name="Google Shape;7212;p63"/>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7213" name="Google Shape;7213;p63"/>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7214" name="Google Shape;7214;p63"/>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7215" name="Google Shape;7215;p63"/>
          <p:cNvCxnSpPr>
            <a:endCxn id="7157"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7216" name="Google Shape;7216;p63"/>
          <p:cNvCxnSpPr>
            <a:endCxn id="7158"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7217" name="Google Shape;7217;p63"/>
          <p:cNvCxnSpPr>
            <a:endCxn id="7159"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7218" name="Google Shape;7218;p63"/>
          <p:cNvCxnSpPr>
            <a:endCxn id="7160"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7219" name="Google Shape;7219;p63"/>
          <p:cNvCxnSpPr>
            <a:stCxn id="7147"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7220" name="Google Shape;7220;p63"/>
          <p:cNvCxnSpPr>
            <a:stCxn id="7147"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7221" name="Google Shape;7221;p63"/>
          <p:cNvCxnSpPr>
            <a:stCxn id="7147"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7222" name="Google Shape;7222;p63"/>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7223" name="Google Shape;7223;p63"/>
          <p:cNvCxnSpPr>
            <a:stCxn id="7147"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7224" name="Google Shape;7224;p63"/>
          <p:cNvCxnSpPr>
            <a:stCxn id="7147" idx="6"/>
            <a:endCxn id="7157"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7225" name="Google Shape;7225;p63"/>
          <p:cNvCxnSpPr>
            <a:stCxn id="7147" idx="6"/>
            <a:endCxn id="7158"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7226" name="Google Shape;7226;p63"/>
          <p:cNvCxnSpPr>
            <a:endCxn id="7159"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7227" name="Google Shape;7227;p63"/>
          <p:cNvCxnSpPr>
            <a:endCxn id="7160"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7228" name="Google Shape;7228;p63"/>
          <p:cNvCxnSpPr>
            <a:stCxn id="7148"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7229" name="Google Shape;7229;p63"/>
          <p:cNvCxnSpPr>
            <a:stCxn id="7148"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7230" name="Google Shape;7230;p63"/>
          <p:cNvCxnSpPr>
            <a:stCxn id="7148"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7231" name="Google Shape;7231;p63"/>
          <p:cNvCxnSpPr>
            <a:stCxn id="7148"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7232" name="Google Shape;7232;p63"/>
          <p:cNvCxnSpPr>
            <a:stCxn id="7148" idx="6"/>
            <a:endCxn id="7156"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7233" name="Google Shape;7233;p63"/>
          <p:cNvCxnSpPr>
            <a:stCxn id="7148" idx="6"/>
            <a:endCxn id="7157"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7234" name="Google Shape;7234;p63"/>
          <p:cNvCxnSpPr>
            <a:stCxn id="7148" idx="6"/>
            <a:endCxn id="7158"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7235" name="Google Shape;7235;p63"/>
          <p:cNvCxnSpPr>
            <a:stCxn id="7148" idx="6"/>
            <a:endCxn id="7159"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7236" name="Google Shape;7236;p63"/>
          <p:cNvCxnSpPr>
            <a:stCxn id="7148" idx="6"/>
            <a:endCxn id="7160"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7237" name="Google Shape;7237;p63"/>
          <p:cNvCxnSpPr>
            <a:stCxn id="7149"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7238" name="Google Shape;7238;p63"/>
          <p:cNvCxnSpPr>
            <a:stCxn id="7149"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7239" name="Google Shape;7239;p63"/>
          <p:cNvCxnSpPr>
            <a:stCxn id="7149"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7240" name="Google Shape;7240;p63"/>
          <p:cNvCxnSpPr>
            <a:stCxn id="7149"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7241" name="Google Shape;7241;p63"/>
          <p:cNvCxnSpPr>
            <a:stCxn id="7149"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7242" name="Google Shape;7242;p63"/>
          <p:cNvCxnSpPr>
            <a:stCxn id="7149" idx="6"/>
            <a:endCxn id="7157"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7243" name="Google Shape;7243;p63"/>
          <p:cNvCxnSpPr>
            <a:stCxn id="7149" idx="6"/>
            <a:endCxn id="7158"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7244" name="Google Shape;7244;p63"/>
          <p:cNvCxnSpPr>
            <a:stCxn id="7149" idx="6"/>
            <a:endCxn id="7159"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7245" name="Google Shape;7245;p63"/>
          <p:cNvCxnSpPr>
            <a:stCxn id="7149" idx="6"/>
            <a:endCxn id="7160"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7246" name="Google Shape;7246;p63"/>
          <p:cNvCxnSpPr>
            <a:stCxn id="7150"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7247" name="Google Shape;7247;p63"/>
          <p:cNvCxnSpPr>
            <a:stCxn id="7150"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7248" name="Google Shape;7248;p63"/>
          <p:cNvCxnSpPr>
            <a:stCxn id="7150"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7249" name="Google Shape;7249;p63"/>
          <p:cNvCxnSpPr>
            <a:stCxn id="7150"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7250" name="Google Shape;7250;p63"/>
          <p:cNvCxnSpPr>
            <a:stCxn id="7150"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7251" name="Google Shape;7251;p63"/>
          <p:cNvCxnSpPr>
            <a:stCxn id="7150" idx="6"/>
            <a:endCxn id="7157"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7252" name="Google Shape;7252;p63"/>
          <p:cNvCxnSpPr>
            <a:stCxn id="7150" idx="6"/>
            <a:endCxn id="7158"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7253" name="Google Shape;7253;p63"/>
          <p:cNvCxnSpPr>
            <a:stCxn id="7150" idx="6"/>
            <a:endCxn id="7159"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7254" name="Google Shape;7254;p63"/>
          <p:cNvCxnSpPr>
            <a:stCxn id="7150" idx="6"/>
            <a:endCxn id="7160"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7255" name="Google Shape;7255;p63"/>
          <p:cNvCxnSpPr>
            <a:stCxn id="7141"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7256" name="Google Shape;7256;p63"/>
          <p:cNvCxnSpPr>
            <a:stCxn id="7141"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7257" name="Google Shape;7257;p63"/>
          <p:cNvCxnSpPr>
            <a:stCxn id="7141"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7258" name="Google Shape;7258;p63"/>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7259" name="Google Shape;7259;p63"/>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7260" name="Google Shape;7260;p63"/>
          <p:cNvCxnSpPr>
            <a:stCxn id="7141" idx="6"/>
            <a:endCxn id="7157"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7261" name="Google Shape;7261;p63"/>
          <p:cNvCxnSpPr>
            <a:stCxn id="7141" idx="6"/>
            <a:endCxn id="7158"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7262" name="Google Shape;7262;p63"/>
          <p:cNvCxnSpPr>
            <a:stCxn id="7141" idx="6"/>
            <a:endCxn id="7159"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7263" name="Google Shape;7263;p63"/>
          <p:cNvCxnSpPr>
            <a:stCxn id="7141" idx="6"/>
            <a:endCxn id="7160"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7264" name="Google Shape;7264;p63"/>
          <p:cNvCxnSpPr>
            <a:endCxn id="7162"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7265" name="Google Shape;7265;p63"/>
          <p:cNvCxnSpPr>
            <a:endCxn id="7161"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7266" name="Google Shape;7266;p63"/>
          <p:cNvCxnSpPr>
            <a:endCxn id="7163"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7267" name="Google Shape;7267;p63"/>
          <p:cNvCxnSpPr>
            <a:endCxn id="7164"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7268" name="Google Shape;7268;p63"/>
          <p:cNvCxnSpPr>
            <a:endCxn id="7165"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7269" name="Google Shape;7269;p63"/>
          <p:cNvCxnSpPr>
            <a:endCxn id="7166"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7270" name="Google Shape;7270;p63"/>
          <p:cNvCxnSpPr>
            <a:endCxn id="7167"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7271" name="Google Shape;7271;p63"/>
          <p:cNvCxnSpPr>
            <a:endCxn id="7168"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7272" name="Google Shape;7272;p63"/>
          <p:cNvCxnSpPr>
            <a:endCxn id="7169"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7273" name="Google Shape;7273;p63"/>
          <p:cNvCxnSpPr>
            <a:endCxn id="7162"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7274" name="Google Shape;7274;p63"/>
          <p:cNvCxnSpPr>
            <a:endCxn id="7161"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7275" name="Google Shape;7275;p63"/>
          <p:cNvCxnSpPr>
            <a:endCxn id="7163"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7276" name="Google Shape;7276;p63"/>
          <p:cNvCxnSpPr>
            <a:endCxn id="7164"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7277" name="Google Shape;7277;p63"/>
          <p:cNvCxnSpPr>
            <a:endCxn id="7165"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7278" name="Google Shape;7278;p63"/>
          <p:cNvCxnSpPr>
            <a:endCxn id="7166"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7279" name="Google Shape;7279;p63"/>
          <p:cNvCxnSpPr>
            <a:endCxn id="7167"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7280" name="Google Shape;7280;p63"/>
          <p:cNvCxnSpPr>
            <a:endCxn id="7167"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7281" name="Google Shape;7281;p63"/>
          <p:cNvCxnSpPr>
            <a:endCxn id="7168"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7282" name="Google Shape;7282;p63"/>
          <p:cNvCxnSpPr>
            <a:endCxn id="7169"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7283" name="Google Shape;7283;p63"/>
          <p:cNvCxnSpPr>
            <a:endCxn id="7162"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7284" name="Google Shape;7284;p63"/>
          <p:cNvCxnSpPr>
            <a:endCxn id="7161"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7285" name="Google Shape;7285;p63"/>
          <p:cNvCxnSpPr>
            <a:endCxn id="7163"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7286" name="Google Shape;7286;p63"/>
          <p:cNvCxnSpPr>
            <a:endCxn id="7164"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7287" name="Google Shape;7287;p63"/>
          <p:cNvCxnSpPr>
            <a:endCxn id="7165"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7288" name="Google Shape;7288;p63"/>
          <p:cNvCxnSpPr>
            <a:endCxn id="7166"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7289" name="Google Shape;7289;p63"/>
          <p:cNvCxnSpPr>
            <a:endCxn id="7167"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7290" name="Google Shape;7290;p63"/>
          <p:cNvCxnSpPr>
            <a:endCxn id="7168"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7291" name="Google Shape;7291;p63"/>
          <p:cNvCxnSpPr>
            <a:endCxn id="7169"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7292" name="Google Shape;7292;p63"/>
          <p:cNvCxnSpPr>
            <a:endCxn id="7162"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7293" name="Google Shape;7293;p63"/>
          <p:cNvCxnSpPr>
            <a:endCxn id="7161"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7294" name="Google Shape;7294;p63"/>
          <p:cNvCxnSpPr>
            <a:endCxn id="7163"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7295" name="Google Shape;7295;p63"/>
          <p:cNvCxnSpPr>
            <a:endCxn id="7164"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7296" name="Google Shape;7296;p63"/>
          <p:cNvCxnSpPr>
            <a:endCxn id="7165"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7297" name="Google Shape;7297;p63"/>
          <p:cNvCxnSpPr>
            <a:endCxn id="7166"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7298" name="Google Shape;7298;p63"/>
          <p:cNvCxnSpPr>
            <a:endCxn id="7167"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7299" name="Google Shape;7299;p63"/>
          <p:cNvCxnSpPr>
            <a:endCxn id="7168"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7300" name="Google Shape;7300;p63"/>
          <p:cNvCxnSpPr>
            <a:endCxn id="7169"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7301" name="Google Shape;7301;p63"/>
          <p:cNvCxnSpPr>
            <a:endCxn id="7162"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7302" name="Google Shape;7302;p63"/>
          <p:cNvCxnSpPr>
            <a:endCxn id="7161"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7303" name="Google Shape;7303;p63"/>
          <p:cNvCxnSpPr>
            <a:stCxn id="7156" idx="6"/>
            <a:endCxn id="7163"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304" name="Google Shape;7304;p63"/>
          <p:cNvCxnSpPr>
            <a:endCxn id="7164"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7305" name="Google Shape;7305;p63"/>
          <p:cNvCxnSpPr>
            <a:endCxn id="7165"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7306" name="Google Shape;7306;p63"/>
          <p:cNvCxnSpPr>
            <a:endCxn id="7166"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7307" name="Google Shape;7307;p63"/>
          <p:cNvCxnSpPr>
            <a:endCxn id="7167"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7308" name="Google Shape;7308;p63"/>
          <p:cNvCxnSpPr>
            <a:endCxn id="7168"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7309" name="Google Shape;7309;p63"/>
          <p:cNvCxnSpPr>
            <a:endCxn id="7169"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7310" name="Google Shape;7310;p63"/>
          <p:cNvCxnSpPr>
            <a:stCxn id="7157" idx="6"/>
            <a:endCxn id="7162"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7311" name="Google Shape;7311;p63"/>
          <p:cNvCxnSpPr>
            <a:stCxn id="7157" idx="6"/>
            <a:endCxn id="7161"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7312" name="Google Shape;7312;p63"/>
          <p:cNvCxnSpPr>
            <a:stCxn id="7157" idx="6"/>
            <a:endCxn id="7163"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313" name="Google Shape;7313;p63"/>
          <p:cNvCxnSpPr>
            <a:stCxn id="7157" idx="6"/>
            <a:endCxn id="7164"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7314" name="Google Shape;7314;p63"/>
          <p:cNvCxnSpPr>
            <a:stCxn id="7157" idx="6"/>
            <a:endCxn id="7165"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7315" name="Google Shape;7315;p63"/>
          <p:cNvCxnSpPr>
            <a:stCxn id="7157" idx="6"/>
            <a:endCxn id="7166"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316" name="Google Shape;7316;p63"/>
          <p:cNvCxnSpPr>
            <a:stCxn id="7157" idx="6"/>
            <a:endCxn id="7167"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317" name="Google Shape;7317;p63"/>
          <p:cNvCxnSpPr>
            <a:stCxn id="7157" idx="6"/>
            <a:endCxn id="7168"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318" name="Google Shape;7318;p63"/>
          <p:cNvCxnSpPr>
            <a:stCxn id="7157" idx="6"/>
            <a:endCxn id="7169"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7319" name="Google Shape;7319;p63"/>
          <p:cNvCxnSpPr>
            <a:stCxn id="7158" idx="6"/>
            <a:endCxn id="7162"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7320" name="Google Shape;7320;p63"/>
          <p:cNvCxnSpPr>
            <a:stCxn id="7158" idx="6"/>
            <a:endCxn id="7161"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7321" name="Google Shape;7321;p63"/>
          <p:cNvCxnSpPr>
            <a:stCxn id="7158" idx="6"/>
            <a:endCxn id="7163"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322" name="Google Shape;7322;p63"/>
          <p:cNvCxnSpPr>
            <a:stCxn id="7158" idx="6"/>
            <a:endCxn id="7164"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323" name="Google Shape;7323;p63"/>
          <p:cNvCxnSpPr>
            <a:stCxn id="7158" idx="6"/>
            <a:endCxn id="7165"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7324" name="Google Shape;7324;p63"/>
          <p:cNvCxnSpPr>
            <a:stCxn id="7158" idx="6"/>
            <a:endCxn id="7166"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325" name="Google Shape;7325;p63"/>
          <p:cNvCxnSpPr>
            <a:stCxn id="7158" idx="6"/>
            <a:endCxn id="7167"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326" name="Google Shape;7326;p63"/>
          <p:cNvCxnSpPr>
            <a:stCxn id="7158" idx="6"/>
            <a:endCxn id="7168"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7327" name="Google Shape;7327;p63"/>
          <p:cNvCxnSpPr>
            <a:stCxn id="7158" idx="6"/>
            <a:endCxn id="7169"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7328" name="Google Shape;7328;p63"/>
          <p:cNvCxnSpPr>
            <a:stCxn id="7159" idx="6"/>
            <a:endCxn id="7162"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7329" name="Google Shape;7329;p63"/>
          <p:cNvCxnSpPr>
            <a:stCxn id="7159" idx="6"/>
            <a:endCxn id="7161"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7330" name="Google Shape;7330;p63"/>
          <p:cNvCxnSpPr>
            <a:stCxn id="7159" idx="6"/>
            <a:endCxn id="7163"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7331" name="Google Shape;7331;p63"/>
          <p:cNvCxnSpPr>
            <a:stCxn id="7159" idx="6"/>
            <a:endCxn id="7164"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332" name="Google Shape;7332;p63"/>
          <p:cNvCxnSpPr>
            <a:stCxn id="7159" idx="6"/>
            <a:endCxn id="7165"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7333" name="Google Shape;7333;p63"/>
          <p:cNvCxnSpPr>
            <a:stCxn id="7159" idx="6"/>
            <a:endCxn id="7166"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334" name="Google Shape;7334;p63"/>
          <p:cNvCxnSpPr>
            <a:stCxn id="7159" idx="6"/>
            <a:endCxn id="7167"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335" name="Google Shape;7335;p63"/>
          <p:cNvCxnSpPr>
            <a:stCxn id="7159" idx="6"/>
            <a:endCxn id="7168"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7336" name="Google Shape;7336;p63"/>
          <p:cNvCxnSpPr>
            <a:stCxn id="7159" idx="6"/>
            <a:endCxn id="7169"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337" name="Google Shape;7337;p63"/>
          <p:cNvCxnSpPr>
            <a:stCxn id="7160" idx="6"/>
            <a:endCxn id="7162"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7338" name="Google Shape;7338;p63"/>
          <p:cNvCxnSpPr>
            <a:stCxn id="7160" idx="6"/>
            <a:endCxn id="7161"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7339" name="Google Shape;7339;p63"/>
          <p:cNvCxnSpPr>
            <a:stCxn id="7160" idx="6"/>
            <a:endCxn id="7163"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7340" name="Google Shape;7340;p63"/>
          <p:cNvCxnSpPr>
            <a:stCxn id="7160" idx="6"/>
            <a:endCxn id="7164"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7341" name="Google Shape;7341;p63"/>
          <p:cNvCxnSpPr>
            <a:stCxn id="7160" idx="6"/>
            <a:endCxn id="7165"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7342" name="Google Shape;7342;p63"/>
          <p:cNvCxnSpPr>
            <a:stCxn id="7160" idx="6"/>
            <a:endCxn id="7166"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7343" name="Google Shape;7343;p63"/>
          <p:cNvCxnSpPr>
            <a:stCxn id="7160" idx="6"/>
            <a:endCxn id="7167"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344" name="Google Shape;7344;p63"/>
          <p:cNvCxnSpPr>
            <a:stCxn id="7160" idx="6"/>
            <a:endCxn id="7168"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7345" name="Google Shape;7345;p63"/>
          <p:cNvCxnSpPr>
            <a:stCxn id="7160" idx="6"/>
            <a:endCxn id="7169"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7346" name="Google Shape;7346;p63"/>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7" name="Google Shape;7347;p63"/>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8" name="Google Shape;7348;p63"/>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9" name="Google Shape;7349;p63"/>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0" name="Google Shape;7350;p63"/>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1" name="Google Shape;7351;p63"/>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2" name="Google Shape;7352;p63"/>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3" name="Google Shape;7353;p63"/>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4" name="Google Shape;7354;p63"/>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5" name="Google Shape;7355;p63"/>
          <p:cNvCxnSpPr>
            <a:stCxn id="7162" idx="6"/>
            <a:endCxn id="7346"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7356" name="Google Shape;7356;p63"/>
          <p:cNvCxnSpPr>
            <a:stCxn id="7162" idx="6"/>
            <a:endCxn id="7347"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7357" name="Google Shape;7357;p63"/>
          <p:cNvCxnSpPr>
            <a:stCxn id="7162" idx="6"/>
            <a:endCxn id="7349"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7358" name="Google Shape;7358;p63"/>
          <p:cNvCxnSpPr>
            <a:stCxn id="7162" idx="6"/>
            <a:endCxn id="7350"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7359" name="Google Shape;7359;p63"/>
          <p:cNvCxnSpPr>
            <a:stCxn id="7162"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7360" name="Google Shape;7360;p63"/>
          <p:cNvCxnSpPr>
            <a:stCxn id="7162" idx="6"/>
            <a:endCxn id="7351"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7361" name="Google Shape;7361;p63"/>
          <p:cNvCxnSpPr>
            <a:stCxn id="7162" idx="6"/>
            <a:endCxn id="7352"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7362" name="Google Shape;7362;p63"/>
          <p:cNvCxnSpPr>
            <a:stCxn id="7162" idx="6"/>
            <a:endCxn id="7353"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363" name="Google Shape;7363;p63"/>
          <p:cNvCxnSpPr>
            <a:stCxn id="7162" idx="6"/>
            <a:endCxn id="7354"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7364" name="Google Shape;7364;p63"/>
          <p:cNvCxnSpPr>
            <a:stCxn id="7162" idx="6"/>
            <a:endCxn id="7348"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7365" name="Google Shape;7365;p63"/>
          <p:cNvCxnSpPr>
            <a:stCxn id="7161" idx="6"/>
            <a:endCxn id="7346"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7366" name="Google Shape;7366;p63"/>
          <p:cNvCxnSpPr>
            <a:stCxn id="7161" idx="6"/>
            <a:endCxn id="7347"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7367" name="Google Shape;7367;p63"/>
          <p:cNvCxnSpPr>
            <a:stCxn id="7161" idx="6"/>
            <a:endCxn id="7349"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7368" name="Google Shape;7368;p63"/>
          <p:cNvCxnSpPr>
            <a:endCxn id="7350"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7369" name="Google Shape;7369;p63"/>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7370" name="Google Shape;7370;p63"/>
          <p:cNvCxnSpPr>
            <a:stCxn id="7161" idx="6"/>
            <a:endCxn id="7351"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7371" name="Google Shape;7371;p63"/>
          <p:cNvCxnSpPr>
            <a:stCxn id="7161" idx="6"/>
            <a:endCxn id="7352"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7372" name="Google Shape;7372;p63"/>
          <p:cNvCxnSpPr>
            <a:stCxn id="7162" idx="5"/>
            <a:endCxn id="7353"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373" name="Google Shape;7373;p63"/>
          <p:cNvCxnSpPr>
            <a:endCxn id="7354"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7374" name="Google Shape;7374;p63"/>
          <p:cNvCxnSpPr>
            <a:stCxn id="7161" idx="6"/>
            <a:endCxn id="7348"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7375" name="Google Shape;7375;p63"/>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376" name="Google Shape;7376;p63"/>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cxnSp>
        <p:nvCxnSpPr>
          <p:cNvPr id="7377" name="Google Shape;7377;p63"/>
          <p:cNvCxnSpPr>
            <a:stCxn id="7163" idx="6"/>
            <a:endCxn id="7346"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7378" name="Google Shape;7378;p63"/>
          <p:cNvCxnSpPr>
            <a:stCxn id="7163" idx="6"/>
            <a:endCxn id="7347"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7379" name="Google Shape;7379;p63"/>
          <p:cNvCxnSpPr>
            <a:stCxn id="7163" idx="6"/>
            <a:endCxn id="7349"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7380" name="Google Shape;7380;p63"/>
          <p:cNvCxnSpPr>
            <a:stCxn id="7163" idx="6"/>
            <a:endCxn id="7350"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7381" name="Google Shape;7381;p63"/>
          <p:cNvCxnSpPr>
            <a:stCxn id="7163"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7382" name="Google Shape;7382;p63"/>
          <p:cNvCxnSpPr>
            <a:stCxn id="7164" idx="6"/>
            <a:endCxn id="7346"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7383" name="Google Shape;7383;p63"/>
          <p:cNvCxnSpPr>
            <a:stCxn id="7164" idx="6"/>
            <a:endCxn id="7347"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7384" name="Google Shape;7384;p63"/>
          <p:cNvCxnSpPr>
            <a:stCxn id="7164" idx="6"/>
            <a:endCxn id="7349"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7385" name="Google Shape;7385;p63"/>
          <p:cNvCxnSpPr>
            <a:stCxn id="7164" idx="6"/>
            <a:endCxn id="7350"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7386" name="Google Shape;7386;p63"/>
          <p:cNvCxnSpPr>
            <a:stCxn id="7164"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7387" name="Google Shape;7387;p63"/>
          <p:cNvCxnSpPr>
            <a:stCxn id="7164" idx="6"/>
            <a:endCxn id="7351"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7388" name="Google Shape;7388;p63"/>
          <p:cNvCxnSpPr>
            <a:stCxn id="7164" idx="6"/>
            <a:endCxn id="7352"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7389" name="Google Shape;7389;p63"/>
          <p:cNvCxnSpPr>
            <a:endCxn id="7353"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7390" name="Google Shape;7390;p63"/>
          <p:cNvCxnSpPr>
            <a:stCxn id="7164" idx="6"/>
            <a:endCxn id="7354"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7391" name="Google Shape;7391;p63"/>
          <p:cNvCxnSpPr>
            <a:endCxn id="7348"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7392" name="Google Shape;7392;p63"/>
          <p:cNvCxnSpPr>
            <a:stCxn id="7165" idx="6"/>
            <a:endCxn id="7346"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7393" name="Google Shape;7393;p63"/>
          <p:cNvCxnSpPr>
            <a:stCxn id="7165" idx="6"/>
            <a:endCxn id="7347"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7394" name="Google Shape;7394;p63"/>
          <p:cNvCxnSpPr>
            <a:stCxn id="7165" idx="6"/>
            <a:endCxn id="7350"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7395" name="Google Shape;7395;p63"/>
          <p:cNvCxnSpPr>
            <a:stCxn id="7165" idx="6"/>
            <a:endCxn id="7165"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7396" name="Google Shape;7396;p63"/>
          <p:cNvCxnSpPr>
            <a:stCxn id="7165"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7397" name="Google Shape;7397;p63"/>
          <p:cNvCxnSpPr>
            <a:stCxn id="7165" idx="6"/>
            <a:endCxn id="7351"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7398" name="Google Shape;7398;p63"/>
          <p:cNvCxnSpPr>
            <a:stCxn id="7165" idx="6"/>
            <a:endCxn id="7352"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7399" name="Google Shape;7399;p63"/>
          <p:cNvCxnSpPr>
            <a:stCxn id="7165" idx="6"/>
            <a:endCxn id="7353"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7400" name="Google Shape;7400;p63"/>
          <p:cNvCxnSpPr>
            <a:stCxn id="7165" idx="6"/>
            <a:endCxn id="7354"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7401" name="Google Shape;7401;p63"/>
          <p:cNvCxnSpPr>
            <a:stCxn id="7165" idx="6"/>
            <a:endCxn id="7348"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7402" name="Google Shape;7402;p63"/>
          <p:cNvCxnSpPr>
            <a:stCxn id="7166" idx="6"/>
            <a:endCxn id="7346"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7403" name="Google Shape;7403;p63"/>
          <p:cNvCxnSpPr>
            <a:stCxn id="7166" idx="6"/>
            <a:endCxn id="7347"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7404" name="Google Shape;7404;p63"/>
          <p:cNvCxnSpPr>
            <a:stCxn id="7166" idx="6"/>
            <a:endCxn id="7349"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7405" name="Google Shape;7405;p63"/>
          <p:cNvCxnSpPr>
            <a:stCxn id="7166" idx="6"/>
            <a:endCxn id="7350"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7406" name="Google Shape;7406;p63"/>
          <p:cNvCxnSpPr>
            <a:stCxn id="7166"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7407" name="Google Shape;7407;p63"/>
          <p:cNvCxnSpPr>
            <a:stCxn id="7166" idx="6"/>
            <a:endCxn id="7351"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7408" name="Google Shape;7408;p63"/>
          <p:cNvCxnSpPr>
            <a:stCxn id="7166" idx="6"/>
            <a:endCxn id="7352"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7409" name="Google Shape;7409;p63"/>
          <p:cNvCxnSpPr>
            <a:stCxn id="7166" idx="6"/>
            <a:endCxn id="7353"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7410" name="Google Shape;7410;p63"/>
          <p:cNvCxnSpPr>
            <a:stCxn id="7166" idx="6"/>
            <a:endCxn id="7354"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411" name="Google Shape;7411;p63"/>
          <p:cNvCxnSpPr>
            <a:stCxn id="7166" idx="6"/>
            <a:endCxn id="7348"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7412" name="Google Shape;7412;p63"/>
          <p:cNvCxnSpPr>
            <a:stCxn id="7167" idx="6"/>
            <a:endCxn id="7346"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7413" name="Google Shape;7413;p63"/>
          <p:cNvCxnSpPr>
            <a:stCxn id="7167" idx="6"/>
            <a:endCxn id="7347"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7414" name="Google Shape;7414;p63"/>
          <p:cNvCxnSpPr>
            <a:stCxn id="7167" idx="6"/>
            <a:endCxn id="7349"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7415" name="Google Shape;7415;p63"/>
          <p:cNvCxnSpPr>
            <a:stCxn id="7167" idx="6"/>
            <a:endCxn id="7350"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7416" name="Google Shape;7416;p63"/>
          <p:cNvCxnSpPr>
            <a:stCxn id="7167"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7417" name="Google Shape;7417;p63"/>
          <p:cNvCxnSpPr>
            <a:stCxn id="7167" idx="6"/>
            <a:endCxn id="7351"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7418" name="Google Shape;7418;p63"/>
          <p:cNvCxnSpPr>
            <a:stCxn id="7167" idx="6"/>
            <a:endCxn id="7352"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7419" name="Google Shape;7419;p63"/>
          <p:cNvCxnSpPr>
            <a:stCxn id="7167" idx="6"/>
            <a:endCxn id="7353"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420" name="Google Shape;7420;p63"/>
          <p:cNvCxnSpPr>
            <a:stCxn id="7167" idx="6"/>
            <a:endCxn id="7354"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421" name="Google Shape;7421;p63"/>
          <p:cNvCxnSpPr>
            <a:stCxn id="7167" idx="6"/>
            <a:endCxn id="7348"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422" name="Google Shape;7422;p63"/>
          <p:cNvCxnSpPr>
            <a:stCxn id="7168" idx="6"/>
            <a:endCxn id="7346"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7423" name="Google Shape;7423;p63"/>
          <p:cNvCxnSpPr>
            <a:stCxn id="7168" idx="6"/>
            <a:endCxn id="7347"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7424" name="Google Shape;7424;p63"/>
          <p:cNvCxnSpPr>
            <a:stCxn id="7168" idx="6"/>
            <a:endCxn id="7349"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7425" name="Google Shape;7425;p63"/>
          <p:cNvCxnSpPr>
            <a:stCxn id="7168" idx="6"/>
            <a:endCxn id="7350"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7426" name="Google Shape;7426;p63"/>
          <p:cNvCxnSpPr>
            <a:stCxn id="7168"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7427" name="Google Shape;7427;p63"/>
          <p:cNvCxnSpPr>
            <a:stCxn id="7168" idx="6"/>
            <a:endCxn id="7351"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7428" name="Google Shape;7428;p63"/>
          <p:cNvCxnSpPr>
            <a:stCxn id="7168" idx="6"/>
            <a:endCxn id="7352"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7429" name="Google Shape;7429;p63"/>
          <p:cNvCxnSpPr>
            <a:stCxn id="7168" idx="6"/>
            <a:endCxn id="7353"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430" name="Google Shape;7430;p63"/>
          <p:cNvCxnSpPr>
            <a:stCxn id="7168" idx="6"/>
            <a:endCxn id="7354"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431" name="Google Shape;7431;p63"/>
          <p:cNvCxnSpPr>
            <a:stCxn id="7168" idx="6"/>
            <a:endCxn id="7348"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432" name="Google Shape;7432;p63"/>
          <p:cNvCxnSpPr>
            <a:stCxn id="7169" idx="6"/>
            <a:endCxn id="7346"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7433" name="Google Shape;7433;p63"/>
          <p:cNvCxnSpPr>
            <a:stCxn id="7169" idx="6"/>
            <a:endCxn id="7347"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7434" name="Google Shape;7434;p63"/>
          <p:cNvCxnSpPr>
            <a:stCxn id="7169" idx="6"/>
            <a:endCxn id="7349"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7435" name="Google Shape;7435;p63"/>
          <p:cNvCxnSpPr>
            <a:stCxn id="7169" idx="6"/>
            <a:endCxn id="7350"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7436" name="Google Shape;7436;p63"/>
          <p:cNvCxnSpPr>
            <a:stCxn id="7169"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7437" name="Google Shape;7437;p63"/>
          <p:cNvCxnSpPr>
            <a:stCxn id="7169" idx="6"/>
            <a:endCxn id="7351"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7438" name="Google Shape;7438;p63"/>
          <p:cNvCxnSpPr>
            <a:stCxn id="7353" idx="2"/>
            <a:endCxn id="7352"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7439" name="Google Shape;7439;p63"/>
          <p:cNvCxnSpPr>
            <a:stCxn id="7169" idx="6"/>
            <a:endCxn id="7353"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7440" name="Google Shape;7440;p63"/>
          <p:cNvCxnSpPr>
            <a:stCxn id="7169" idx="6"/>
            <a:endCxn id="7354"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441" name="Google Shape;7441;p63"/>
          <p:cNvCxnSpPr>
            <a:stCxn id="7169" idx="6"/>
            <a:endCxn id="7348"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7442" name="Google Shape;7442;p63"/>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443" name="Google Shape;7443;p63"/>
          <p:cNvSpPr txBox="1"/>
          <p:nvPr/>
        </p:nvSpPr>
        <p:spPr>
          <a:xfrm>
            <a:off x="3233315" y="1601975"/>
            <a:ext cx="1863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7444" name="Google Shape;7444;p63"/>
          <p:cNvSpPr txBox="1"/>
          <p:nvPr/>
        </p:nvSpPr>
        <p:spPr>
          <a:xfrm>
            <a:off x="3012899" y="2169075"/>
            <a:ext cx="3825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445" name="Google Shape;7445;p63"/>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7446" name="Google Shape;7446;p63"/>
          <p:cNvSpPr txBox="1"/>
          <p:nvPr/>
        </p:nvSpPr>
        <p:spPr>
          <a:xfrm>
            <a:off x="3109500" y="3946650"/>
            <a:ext cx="355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447" name="Google Shape;7447;p63"/>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448" name="Google Shape;7448;p63"/>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449" name="Google Shape;7449;p63"/>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450" name="Google Shape;7450;p63"/>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7451" name="Google Shape;7451;p63"/>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7452" name="Google Shape;7452;p63"/>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7453" name="Google Shape;7453;p63"/>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7454" name="Google Shape;7454;p63"/>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7455" name="Google Shape;7455;p63"/>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7456" name="Google Shape;7456;p63"/>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7457" name="Google Shape;7457;p63"/>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This idea of continually taking training data, feeding it through the network and going through all of the weights and biases in the network and adjusting it is called BACKPROPAGATION.        </a:t>
            </a:r>
            <a:endParaRPr sz="1400">
              <a:solidFill>
                <a:srgbClr val="000000"/>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461" name="Shape 7461"/>
        <p:cNvGrpSpPr/>
        <p:nvPr/>
      </p:nvGrpSpPr>
      <p:grpSpPr>
        <a:xfrm>
          <a:off x="0" y="0"/>
          <a:ext cx="0" cy="0"/>
          <a:chOff x="0" y="0"/>
          <a:chExt cx="0" cy="0"/>
        </a:xfrm>
      </p:grpSpPr>
      <p:sp>
        <p:nvSpPr>
          <p:cNvPr id="7462" name="Google Shape;7462;p64"/>
          <p:cNvSpPr txBox="1"/>
          <p:nvPr>
            <p:ph idx="4294967295" type="title"/>
          </p:nvPr>
        </p:nvSpPr>
        <p:spPr>
          <a:xfrm>
            <a:off x="2587400" y="198225"/>
            <a:ext cx="62889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So let’s look at this single output neuron for 7 which is what it should’ve been.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There are three ways to increase the 7 activation:</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We first would want to increase the bias.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Then we would want to increase all of the weights w1-w16.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Then we would also want to increase the 16 activations a1-a16.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7463" name="Google Shape;7463;p64"/>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4" name="Google Shape;7464;p64"/>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5" name="Google Shape;7465;p64"/>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6" name="Google Shape;7466;p64"/>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7" name="Google Shape;7467;p64"/>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8" name="Google Shape;7468;p64"/>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9" name="Google Shape;7469;p64"/>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0" name="Google Shape;7470;p64"/>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1" name="Google Shape;7471;p64"/>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2" name="Google Shape;7472;p64"/>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3" name="Google Shape;7473;p64"/>
          <p:cNvCxnSpPr>
            <a:endCxn id="7472"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7474" name="Google Shape;7474;p64"/>
          <p:cNvCxnSpPr>
            <a:stCxn id="7464" idx="6"/>
            <a:endCxn id="7472"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7475" name="Google Shape;7475;p64"/>
          <p:cNvCxnSpPr>
            <a:endCxn id="7472"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7476" name="Google Shape;7476;p64"/>
          <p:cNvCxnSpPr>
            <a:stCxn id="7466" idx="6"/>
            <a:endCxn id="7472"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7477" name="Google Shape;7477;p64"/>
          <p:cNvCxnSpPr>
            <a:stCxn id="7467" idx="6"/>
            <a:endCxn id="7472"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7478" name="Google Shape;7478;p64"/>
          <p:cNvCxnSpPr>
            <a:stCxn id="7468" idx="6"/>
            <a:endCxn id="7472"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7479" name="Google Shape;7479;p64"/>
          <p:cNvCxnSpPr>
            <a:stCxn id="7469" idx="6"/>
            <a:endCxn id="7472"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7480" name="Google Shape;7480;p64"/>
          <p:cNvCxnSpPr>
            <a:stCxn id="7470" idx="6"/>
            <a:endCxn id="7472"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7481" name="Google Shape;7481;p64"/>
          <p:cNvCxnSpPr>
            <a:stCxn id="7471" idx="6"/>
            <a:endCxn id="7472"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7482" name="Google Shape;7482;p64"/>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7483" name="Google Shape;7483;p64"/>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7484" name="Google Shape;7484;p64"/>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7485" name="Google Shape;7485;p64"/>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486" name="Google Shape;7486;p64"/>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487" name="Google Shape;7487;p64"/>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a15</a:t>
            </a:r>
            <a:endParaRPr/>
          </a:p>
        </p:txBody>
      </p:sp>
      <p:sp>
        <p:nvSpPr>
          <p:cNvPr id="7488" name="Google Shape;7488;p64"/>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a16</a:t>
            </a:r>
            <a:endParaRPr/>
          </a:p>
        </p:txBody>
      </p:sp>
      <p:sp>
        <p:nvSpPr>
          <p:cNvPr id="7489" name="Google Shape;7489;p64"/>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7490" name="Google Shape;7490;p64"/>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w16</a:t>
            </a:r>
            <a:endParaRPr/>
          </a:p>
        </p:txBody>
      </p:sp>
      <p:sp>
        <p:nvSpPr>
          <p:cNvPr id="7491" name="Google Shape;7491;p64"/>
          <p:cNvSpPr txBox="1"/>
          <p:nvPr/>
        </p:nvSpPr>
        <p:spPr>
          <a:xfrm>
            <a:off x="1521925" y="3020725"/>
            <a:ext cx="546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7</a:t>
            </a:r>
            <a:endParaRPr sz="1900"/>
          </a:p>
        </p:txBody>
      </p:sp>
      <p:sp>
        <p:nvSpPr>
          <p:cNvPr id="7492" name="Google Shape;7492;p64"/>
          <p:cNvSpPr/>
          <p:nvPr/>
        </p:nvSpPr>
        <p:spPr>
          <a:xfrm>
            <a:off x="1882525" y="2643900"/>
            <a:ext cx="186300" cy="392400"/>
          </a:xfrm>
          <a:prstGeom prst="up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496" name="Shape 7496"/>
        <p:cNvGrpSpPr/>
        <p:nvPr/>
      </p:nvGrpSpPr>
      <p:grpSpPr>
        <a:xfrm>
          <a:off x="0" y="0"/>
          <a:ext cx="0" cy="0"/>
          <a:chOff x="0" y="0"/>
          <a:chExt cx="0" cy="0"/>
        </a:xfrm>
      </p:grpSpPr>
      <p:sp>
        <p:nvSpPr>
          <p:cNvPr id="7497" name="Google Shape;7497;p65"/>
          <p:cNvSpPr txBox="1"/>
          <p:nvPr>
            <p:ph idx="4294967295" type="title"/>
          </p:nvPr>
        </p:nvSpPr>
        <p:spPr>
          <a:xfrm>
            <a:off x="2587400" y="198225"/>
            <a:ext cx="62889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We proportionally want to increase the weights that are the biggest and most positive because they naturally change things the most.  </a:t>
            </a: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Then we would also want to increase the 16 activations a1-a16.  And those are increased in proportion to how much the weights w1-w16 affect the activation of the 7.  The activations tied to the more positive weights would be increased more than the ones that are less positive.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7498" name="Google Shape;7498;p65"/>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9" name="Google Shape;7499;p65"/>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0" name="Google Shape;7500;p65"/>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1" name="Google Shape;7501;p65"/>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2" name="Google Shape;7502;p65"/>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3" name="Google Shape;7503;p65"/>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4" name="Google Shape;7504;p65"/>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5" name="Google Shape;7505;p65"/>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6" name="Google Shape;7506;p65"/>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7" name="Google Shape;7507;p65"/>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08" name="Google Shape;7508;p65"/>
          <p:cNvCxnSpPr>
            <a:endCxn id="7507"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7509" name="Google Shape;7509;p65"/>
          <p:cNvCxnSpPr>
            <a:stCxn id="7499" idx="6"/>
            <a:endCxn id="7507"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7510" name="Google Shape;7510;p65"/>
          <p:cNvCxnSpPr>
            <a:endCxn id="7507"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7511" name="Google Shape;7511;p65"/>
          <p:cNvCxnSpPr>
            <a:stCxn id="7501" idx="6"/>
            <a:endCxn id="7507"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7512" name="Google Shape;7512;p65"/>
          <p:cNvCxnSpPr>
            <a:stCxn id="7502" idx="6"/>
            <a:endCxn id="7507"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7513" name="Google Shape;7513;p65"/>
          <p:cNvCxnSpPr>
            <a:stCxn id="7503" idx="6"/>
            <a:endCxn id="7507"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7514" name="Google Shape;7514;p65"/>
          <p:cNvCxnSpPr>
            <a:stCxn id="7504" idx="6"/>
            <a:endCxn id="7507"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7515" name="Google Shape;7515;p65"/>
          <p:cNvCxnSpPr>
            <a:stCxn id="7505" idx="6"/>
            <a:endCxn id="7507"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7516" name="Google Shape;7516;p65"/>
          <p:cNvCxnSpPr>
            <a:stCxn id="7506" idx="6"/>
            <a:endCxn id="7507"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7517" name="Google Shape;7517;p65"/>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7518" name="Google Shape;7518;p65"/>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7519" name="Google Shape;7519;p65"/>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7520" name="Google Shape;7520;p65"/>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521" name="Google Shape;7521;p65"/>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522" name="Google Shape;7522;p65"/>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a15</a:t>
            </a:r>
            <a:endParaRPr/>
          </a:p>
        </p:txBody>
      </p:sp>
      <p:sp>
        <p:nvSpPr>
          <p:cNvPr id="7523" name="Google Shape;7523;p65"/>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a16</a:t>
            </a:r>
            <a:endParaRPr/>
          </a:p>
        </p:txBody>
      </p:sp>
      <p:sp>
        <p:nvSpPr>
          <p:cNvPr id="7524" name="Google Shape;7524;p65"/>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7525" name="Google Shape;7525;p65"/>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w16</a:t>
            </a:r>
            <a:endParaRPr/>
          </a:p>
        </p:txBody>
      </p:sp>
      <p:sp>
        <p:nvSpPr>
          <p:cNvPr id="7526" name="Google Shape;7526;p65"/>
          <p:cNvSpPr txBox="1"/>
          <p:nvPr/>
        </p:nvSpPr>
        <p:spPr>
          <a:xfrm>
            <a:off x="1521925" y="3020725"/>
            <a:ext cx="546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7</a:t>
            </a:r>
            <a:endParaRPr sz="1900"/>
          </a:p>
        </p:txBody>
      </p:sp>
      <p:sp>
        <p:nvSpPr>
          <p:cNvPr id="7527" name="Google Shape;7527;p65"/>
          <p:cNvSpPr/>
          <p:nvPr/>
        </p:nvSpPr>
        <p:spPr>
          <a:xfrm>
            <a:off x="1882525" y="2643900"/>
            <a:ext cx="186300" cy="392400"/>
          </a:xfrm>
          <a:prstGeom prst="up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531" name="Shape 7531"/>
        <p:cNvGrpSpPr/>
        <p:nvPr/>
      </p:nvGrpSpPr>
      <p:grpSpPr>
        <a:xfrm>
          <a:off x="0" y="0"/>
          <a:ext cx="0" cy="0"/>
          <a:chOff x="0" y="0"/>
          <a:chExt cx="0" cy="0"/>
        </a:xfrm>
      </p:grpSpPr>
      <p:sp>
        <p:nvSpPr>
          <p:cNvPr id="7532" name="Google Shape;7532;p66"/>
          <p:cNvSpPr txBox="1"/>
          <p:nvPr>
            <p:ph idx="4294967295" type="title"/>
          </p:nvPr>
        </p:nvSpPr>
        <p:spPr>
          <a:xfrm>
            <a:off x="2587400" y="198225"/>
            <a:ext cx="6288900" cy="272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Lato"/>
                <a:ea typeface="Lato"/>
                <a:cs typeface="Lato"/>
                <a:sym typeface="Lato"/>
              </a:rPr>
              <a:t>We proportionally want to increase the weights that are the biggest and most positive because they naturally change things the most.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Then we would also want to increase the 16 activations a1-a16.  And those are increased in proportion to how much the weights w1-w16 affect the activation of the 7.  The activations tied to the more positive weights would be increased more than the ones that are less positive.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000000"/>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sp>
        <p:nvSpPr>
          <p:cNvPr id="7533" name="Google Shape;7533;p66"/>
          <p:cNvSpPr/>
          <p:nvPr/>
        </p:nvSpPr>
        <p:spPr>
          <a:xfrm>
            <a:off x="847200" y="11511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4" name="Google Shape;7534;p66"/>
          <p:cNvSpPr/>
          <p:nvPr/>
        </p:nvSpPr>
        <p:spPr>
          <a:xfrm>
            <a:off x="847200" y="15435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5" name="Google Shape;7535;p66"/>
          <p:cNvSpPr/>
          <p:nvPr/>
        </p:nvSpPr>
        <p:spPr>
          <a:xfrm>
            <a:off x="847200" y="19358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6" name="Google Shape;7536;p66"/>
          <p:cNvSpPr/>
          <p:nvPr/>
        </p:nvSpPr>
        <p:spPr>
          <a:xfrm>
            <a:off x="847200" y="23282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7" name="Google Shape;7537;p66"/>
          <p:cNvSpPr/>
          <p:nvPr/>
        </p:nvSpPr>
        <p:spPr>
          <a:xfrm>
            <a:off x="847200"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8" name="Google Shape;7538;p66"/>
          <p:cNvSpPr/>
          <p:nvPr/>
        </p:nvSpPr>
        <p:spPr>
          <a:xfrm>
            <a:off x="847200" y="31129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9" name="Google Shape;7539;p66"/>
          <p:cNvSpPr/>
          <p:nvPr/>
        </p:nvSpPr>
        <p:spPr>
          <a:xfrm>
            <a:off x="847200" y="35052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0" name="Google Shape;7540;p66"/>
          <p:cNvSpPr/>
          <p:nvPr/>
        </p:nvSpPr>
        <p:spPr>
          <a:xfrm>
            <a:off x="847200" y="38976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1" name="Google Shape;7541;p66"/>
          <p:cNvSpPr/>
          <p:nvPr/>
        </p:nvSpPr>
        <p:spPr>
          <a:xfrm>
            <a:off x="847200" y="4289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2" name="Google Shape;7542;p66"/>
          <p:cNvSpPr/>
          <p:nvPr/>
        </p:nvSpPr>
        <p:spPr>
          <a:xfrm>
            <a:off x="1573425" y="2720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43" name="Google Shape;7543;p66"/>
          <p:cNvCxnSpPr>
            <a:endCxn id="7542" idx="2"/>
          </p:cNvCxnSpPr>
          <p:nvPr/>
        </p:nvCxnSpPr>
        <p:spPr>
          <a:xfrm>
            <a:off x="1026525" y="1318500"/>
            <a:ext cx="546900" cy="1521600"/>
          </a:xfrm>
          <a:prstGeom prst="straightConnector1">
            <a:avLst/>
          </a:prstGeom>
          <a:noFill/>
          <a:ln cap="flat" cmpd="sng" w="9525">
            <a:solidFill>
              <a:srgbClr val="000000"/>
            </a:solidFill>
            <a:prstDash val="solid"/>
            <a:round/>
            <a:headEnd len="med" w="med" type="none"/>
            <a:tailEnd len="med" w="med" type="none"/>
          </a:ln>
        </p:spPr>
      </p:cxnSp>
      <p:cxnSp>
        <p:nvCxnSpPr>
          <p:cNvPr id="7544" name="Google Shape;7544;p66"/>
          <p:cNvCxnSpPr>
            <a:stCxn id="7534" idx="6"/>
            <a:endCxn id="7542" idx="2"/>
          </p:cNvCxnSpPr>
          <p:nvPr/>
        </p:nvCxnSpPr>
        <p:spPr>
          <a:xfrm>
            <a:off x="1033500" y="16630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7545" name="Google Shape;7545;p66"/>
          <p:cNvCxnSpPr>
            <a:endCxn id="7542" idx="2"/>
          </p:cNvCxnSpPr>
          <p:nvPr/>
        </p:nvCxnSpPr>
        <p:spPr>
          <a:xfrm>
            <a:off x="1043325" y="2097000"/>
            <a:ext cx="530100" cy="743100"/>
          </a:xfrm>
          <a:prstGeom prst="straightConnector1">
            <a:avLst/>
          </a:prstGeom>
          <a:noFill/>
          <a:ln cap="flat" cmpd="sng" w="9525">
            <a:solidFill>
              <a:srgbClr val="000000"/>
            </a:solidFill>
            <a:prstDash val="solid"/>
            <a:round/>
            <a:headEnd len="med" w="med" type="none"/>
            <a:tailEnd len="med" w="med" type="none"/>
          </a:ln>
        </p:spPr>
      </p:cxnSp>
      <p:cxnSp>
        <p:nvCxnSpPr>
          <p:cNvPr id="7546" name="Google Shape;7546;p66"/>
          <p:cNvCxnSpPr>
            <a:stCxn id="7536" idx="6"/>
            <a:endCxn id="7542" idx="2"/>
          </p:cNvCxnSpPr>
          <p:nvPr/>
        </p:nvCxnSpPr>
        <p:spPr>
          <a:xfrm>
            <a:off x="1033500" y="24477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7547" name="Google Shape;7547;p66"/>
          <p:cNvCxnSpPr>
            <a:stCxn id="7537" idx="6"/>
            <a:endCxn id="7542" idx="2"/>
          </p:cNvCxnSpPr>
          <p:nvPr/>
        </p:nvCxnSpPr>
        <p:spPr>
          <a:xfrm>
            <a:off x="1033500" y="2840100"/>
            <a:ext cx="540000" cy="0"/>
          </a:xfrm>
          <a:prstGeom prst="straightConnector1">
            <a:avLst/>
          </a:prstGeom>
          <a:noFill/>
          <a:ln cap="flat" cmpd="sng" w="9525">
            <a:solidFill>
              <a:srgbClr val="000000"/>
            </a:solidFill>
            <a:prstDash val="solid"/>
            <a:round/>
            <a:headEnd len="med" w="med" type="none"/>
            <a:tailEnd len="med" w="med" type="none"/>
          </a:ln>
        </p:spPr>
      </p:cxnSp>
      <p:cxnSp>
        <p:nvCxnSpPr>
          <p:cNvPr id="7548" name="Google Shape;7548;p66"/>
          <p:cNvCxnSpPr>
            <a:stCxn id="7538" idx="6"/>
            <a:endCxn id="7542" idx="2"/>
          </p:cNvCxnSpPr>
          <p:nvPr/>
        </p:nvCxnSpPr>
        <p:spPr>
          <a:xfrm flipH="1" rot="10800000">
            <a:off x="1033500" y="2840050"/>
            <a:ext cx="540000" cy="392400"/>
          </a:xfrm>
          <a:prstGeom prst="straightConnector1">
            <a:avLst/>
          </a:prstGeom>
          <a:noFill/>
          <a:ln cap="flat" cmpd="sng" w="9525">
            <a:solidFill>
              <a:srgbClr val="000000"/>
            </a:solidFill>
            <a:prstDash val="solid"/>
            <a:round/>
            <a:headEnd len="med" w="med" type="none"/>
            <a:tailEnd len="med" w="med" type="none"/>
          </a:ln>
        </p:spPr>
      </p:cxnSp>
      <p:cxnSp>
        <p:nvCxnSpPr>
          <p:cNvPr id="7549" name="Google Shape;7549;p66"/>
          <p:cNvCxnSpPr>
            <a:stCxn id="7539" idx="6"/>
            <a:endCxn id="7542" idx="2"/>
          </p:cNvCxnSpPr>
          <p:nvPr/>
        </p:nvCxnSpPr>
        <p:spPr>
          <a:xfrm flipH="1" rot="10800000">
            <a:off x="1033500" y="2840000"/>
            <a:ext cx="540000" cy="784800"/>
          </a:xfrm>
          <a:prstGeom prst="straightConnector1">
            <a:avLst/>
          </a:prstGeom>
          <a:noFill/>
          <a:ln cap="flat" cmpd="sng" w="9525">
            <a:solidFill>
              <a:srgbClr val="000000"/>
            </a:solidFill>
            <a:prstDash val="solid"/>
            <a:round/>
            <a:headEnd len="med" w="med" type="none"/>
            <a:tailEnd len="med" w="med" type="none"/>
          </a:ln>
        </p:spPr>
      </p:cxnSp>
      <p:cxnSp>
        <p:nvCxnSpPr>
          <p:cNvPr id="7550" name="Google Shape;7550;p66"/>
          <p:cNvCxnSpPr>
            <a:stCxn id="7540" idx="6"/>
            <a:endCxn id="7542" idx="2"/>
          </p:cNvCxnSpPr>
          <p:nvPr/>
        </p:nvCxnSpPr>
        <p:spPr>
          <a:xfrm flipH="1" rot="10800000">
            <a:off x="1033500" y="2839950"/>
            <a:ext cx="540000" cy="1177200"/>
          </a:xfrm>
          <a:prstGeom prst="straightConnector1">
            <a:avLst/>
          </a:prstGeom>
          <a:noFill/>
          <a:ln cap="flat" cmpd="sng" w="9525">
            <a:solidFill>
              <a:srgbClr val="000000"/>
            </a:solidFill>
            <a:prstDash val="solid"/>
            <a:round/>
            <a:headEnd len="med" w="med" type="none"/>
            <a:tailEnd len="med" w="med" type="none"/>
          </a:ln>
        </p:spPr>
      </p:cxnSp>
      <p:cxnSp>
        <p:nvCxnSpPr>
          <p:cNvPr id="7551" name="Google Shape;7551;p66"/>
          <p:cNvCxnSpPr>
            <a:stCxn id="7541" idx="6"/>
            <a:endCxn id="7542" idx="2"/>
          </p:cNvCxnSpPr>
          <p:nvPr/>
        </p:nvCxnSpPr>
        <p:spPr>
          <a:xfrm flipH="1" rot="10800000">
            <a:off x="1033500" y="2840200"/>
            <a:ext cx="540000" cy="1569300"/>
          </a:xfrm>
          <a:prstGeom prst="straightConnector1">
            <a:avLst/>
          </a:prstGeom>
          <a:noFill/>
          <a:ln cap="flat" cmpd="sng" w="9525">
            <a:solidFill>
              <a:srgbClr val="000000"/>
            </a:solidFill>
            <a:prstDash val="solid"/>
            <a:round/>
            <a:headEnd len="med" w="med" type="none"/>
            <a:tailEnd len="med" w="med" type="none"/>
          </a:ln>
        </p:spPr>
      </p:cxnSp>
      <p:sp>
        <p:nvSpPr>
          <p:cNvPr id="7552" name="Google Shape;7552;p66"/>
          <p:cNvSpPr txBox="1"/>
          <p:nvPr/>
        </p:nvSpPr>
        <p:spPr>
          <a:xfrm>
            <a:off x="494525" y="10856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a:t>
            </a:r>
            <a:endParaRPr/>
          </a:p>
        </p:txBody>
      </p:sp>
      <p:sp>
        <p:nvSpPr>
          <p:cNvPr id="7553" name="Google Shape;7553;p66"/>
          <p:cNvSpPr txBox="1"/>
          <p:nvPr/>
        </p:nvSpPr>
        <p:spPr>
          <a:xfrm>
            <a:off x="494525" y="145572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a2</a:t>
            </a:r>
            <a:endParaRPr/>
          </a:p>
        </p:txBody>
      </p:sp>
      <p:sp>
        <p:nvSpPr>
          <p:cNvPr id="7554" name="Google Shape;7554;p66"/>
          <p:cNvSpPr txBox="1"/>
          <p:nvPr/>
        </p:nvSpPr>
        <p:spPr>
          <a:xfrm>
            <a:off x="494525" y="1825775"/>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a3</a:t>
            </a:r>
            <a:endParaRPr/>
          </a:p>
        </p:txBody>
      </p:sp>
      <p:sp>
        <p:nvSpPr>
          <p:cNvPr id="7555" name="Google Shape;7555;p66"/>
          <p:cNvSpPr txBox="1"/>
          <p:nvPr/>
        </p:nvSpPr>
        <p:spPr>
          <a:xfrm>
            <a:off x="494525" y="2195813"/>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556" name="Google Shape;7556;p66"/>
          <p:cNvSpPr txBox="1"/>
          <p:nvPr/>
        </p:nvSpPr>
        <p:spPr>
          <a:xfrm>
            <a:off x="536275" y="3385688"/>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557" name="Google Shape;7557;p66"/>
          <p:cNvSpPr txBox="1"/>
          <p:nvPr/>
        </p:nvSpPr>
        <p:spPr>
          <a:xfrm>
            <a:off x="296275" y="3837825"/>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a15</a:t>
            </a:r>
            <a:endParaRPr/>
          </a:p>
        </p:txBody>
      </p:sp>
      <p:sp>
        <p:nvSpPr>
          <p:cNvPr id="7558" name="Google Shape;7558;p66"/>
          <p:cNvSpPr txBox="1"/>
          <p:nvPr/>
        </p:nvSpPr>
        <p:spPr>
          <a:xfrm>
            <a:off x="296275" y="4289950"/>
            <a:ext cx="68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a16</a:t>
            </a:r>
            <a:endParaRPr/>
          </a:p>
        </p:txBody>
      </p:sp>
      <p:sp>
        <p:nvSpPr>
          <p:cNvPr id="7559" name="Google Shape;7559;p66"/>
          <p:cNvSpPr txBox="1"/>
          <p:nvPr/>
        </p:nvSpPr>
        <p:spPr>
          <a:xfrm>
            <a:off x="1174313" y="1424000"/>
            <a:ext cx="4446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a:t>
            </a:r>
            <a:endParaRPr/>
          </a:p>
        </p:txBody>
      </p:sp>
      <p:sp>
        <p:nvSpPr>
          <p:cNvPr id="7560" name="Google Shape;7560;p66"/>
          <p:cNvSpPr txBox="1"/>
          <p:nvPr/>
        </p:nvSpPr>
        <p:spPr>
          <a:xfrm>
            <a:off x="1253718" y="3624800"/>
            <a:ext cx="1083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w16</a:t>
            </a:r>
            <a:endParaRPr/>
          </a:p>
        </p:txBody>
      </p:sp>
      <p:sp>
        <p:nvSpPr>
          <p:cNvPr id="7561" name="Google Shape;7561;p66"/>
          <p:cNvSpPr txBox="1"/>
          <p:nvPr/>
        </p:nvSpPr>
        <p:spPr>
          <a:xfrm>
            <a:off x="1521925" y="3020725"/>
            <a:ext cx="546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7</a:t>
            </a:r>
            <a:endParaRPr sz="1900"/>
          </a:p>
        </p:txBody>
      </p:sp>
      <p:sp>
        <p:nvSpPr>
          <p:cNvPr id="7562" name="Google Shape;7562;p66"/>
          <p:cNvSpPr/>
          <p:nvPr/>
        </p:nvSpPr>
        <p:spPr>
          <a:xfrm>
            <a:off x="1882525" y="2643900"/>
            <a:ext cx="186300" cy="392400"/>
          </a:xfrm>
          <a:prstGeom prst="up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566" name="Shape 7566"/>
        <p:cNvGrpSpPr/>
        <p:nvPr/>
      </p:nvGrpSpPr>
      <p:grpSpPr>
        <a:xfrm>
          <a:off x="0" y="0"/>
          <a:ext cx="0" cy="0"/>
          <a:chOff x="0" y="0"/>
          <a:chExt cx="0" cy="0"/>
        </a:xfrm>
      </p:grpSpPr>
      <p:sp>
        <p:nvSpPr>
          <p:cNvPr id="7567" name="Google Shape;7567;p67"/>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8" name="Google Shape;7568;p67"/>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9" name="Google Shape;7569;p67"/>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0" name="Google Shape;7570;p67"/>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1" name="Google Shape;7571;p67"/>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2" name="Google Shape;7572;p67"/>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3" name="Google Shape;7573;p67"/>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4" name="Google Shape;7574;p67"/>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5" name="Google Shape;7575;p67"/>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6" name="Google Shape;7576;p67"/>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7" name="Google Shape;7577;p67"/>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8" name="Google Shape;7578;p67"/>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9" name="Google Shape;7579;p67"/>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0" name="Google Shape;7580;p67"/>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1" name="Google Shape;7581;p67"/>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2" name="Google Shape;7582;p67"/>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3" name="Google Shape;7583;p67"/>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4" name="Google Shape;7584;p67"/>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5" name="Google Shape;7585;p67"/>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6" name="Google Shape;7586;p67"/>
          <p:cNvCxnSpPr>
            <a:stCxn id="7569" idx="6"/>
            <a:endCxn id="7577"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7587" name="Google Shape;7587;p67"/>
          <p:cNvCxnSpPr>
            <a:stCxn id="7569" idx="6"/>
            <a:endCxn id="7578"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7588" name="Google Shape;7588;p67"/>
          <p:cNvCxnSpPr>
            <a:stCxn id="7569" idx="6"/>
            <a:endCxn id="7580"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7589" name="Google Shape;7589;p67"/>
          <p:cNvCxnSpPr>
            <a:stCxn id="7569" idx="6"/>
            <a:endCxn id="7581"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7590" name="Google Shape;7590;p67"/>
          <p:cNvCxnSpPr>
            <a:stCxn id="7569"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7591" name="Google Shape;7591;p67"/>
          <p:cNvCxnSpPr>
            <a:stCxn id="7569" idx="6"/>
            <a:endCxn id="7582"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7592" name="Google Shape;7592;p67"/>
          <p:cNvCxnSpPr>
            <a:stCxn id="7569" idx="6"/>
            <a:endCxn id="7583"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7593" name="Google Shape;7593;p67"/>
          <p:cNvCxnSpPr>
            <a:stCxn id="7569" idx="6"/>
            <a:endCxn id="7584"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594" name="Google Shape;7594;p67"/>
          <p:cNvCxnSpPr>
            <a:stCxn id="7569" idx="6"/>
            <a:endCxn id="7585"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7595" name="Google Shape;7595;p67"/>
          <p:cNvCxnSpPr>
            <a:stCxn id="7569" idx="6"/>
            <a:endCxn id="7579"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7596" name="Google Shape;7596;p67"/>
          <p:cNvCxnSpPr>
            <a:stCxn id="7568" idx="6"/>
            <a:endCxn id="7577"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7597" name="Google Shape;7597;p67"/>
          <p:cNvCxnSpPr>
            <a:stCxn id="7568" idx="6"/>
            <a:endCxn id="7578"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7598" name="Google Shape;7598;p67"/>
          <p:cNvCxnSpPr>
            <a:stCxn id="7568" idx="6"/>
            <a:endCxn id="7580"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7599" name="Google Shape;7599;p67"/>
          <p:cNvCxnSpPr>
            <a:endCxn id="7581"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7600" name="Google Shape;7600;p67"/>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7601" name="Google Shape;7601;p67"/>
          <p:cNvCxnSpPr>
            <a:stCxn id="7568" idx="6"/>
            <a:endCxn id="7582"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7602" name="Google Shape;7602;p67"/>
          <p:cNvCxnSpPr>
            <a:stCxn id="7568" idx="6"/>
            <a:endCxn id="7583"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7603" name="Google Shape;7603;p67"/>
          <p:cNvCxnSpPr>
            <a:stCxn id="7569" idx="5"/>
            <a:endCxn id="7584"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604" name="Google Shape;7604;p67"/>
          <p:cNvCxnSpPr>
            <a:endCxn id="7585"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7605" name="Google Shape;7605;p67"/>
          <p:cNvCxnSpPr>
            <a:stCxn id="7568" idx="6"/>
            <a:endCxn id="7579"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cxnSp>
        <p:nvCxnSpPr>
          <p:cNvPr id="7606" name="Google Shape;7606;p67"/>
          <p:cNvCxnSpPr>
            <a:stCxn id="7570" idx="6"/>
            <a:endCxn id="7577"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7607" name="Google Shape;7607;p67"/>
          <p:cNvCxnSpPr>
            <a:stCxn id="7570" idx="6"/>
            <a:endCxn id="7578"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7608" name="Google Shape;7608;p67"/>
          <p:cNvCxnSpPr>
            <a:stCxn id="7570" idx="6"/>
            <a:endCxn id="7580"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7609" name="Google Shape;7609;p67"/>
          <p:cNvCxnSpPr>
            <a:stCxn id="7570" idx="6"/>
            <a:endCxn id="7581"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7610" name="Google Shape;7610;p67"/>
          <p:cNvCxnSpPr>
            <a:stCxn id="7570"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7611" name="Google Shape;7611;p67"/>
          <p:cNvCxnSpPr>
            <a:stCxn id="7571" idx="6"/>
            <a:endCxn id="7577"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7612" name="Google Shape;7612;p67"/>
          <p:cNvCxnSpPr>
            <a:stCxn id="7571" idx="6"/>
            <a:endCxn id="7578"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7613" name="Google Shape;7613;p67"/>
          <p:cNvCxnSpPr>
            <a:stCxn id="7571" idx="6"/>
            <a:endCxn id="7580"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7614" name="Google Shape;7614;p67"/>
          <p:cNvCxnSpPr>
            <a:stCxn id="7571" idx="6"/>
            <a:endCxn id="7581"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7615" name="Google Shape;7615;p67"/>
          <p:cNvCxnSpPr>
            <a:stCxn id="7571"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7616" name="Google Shape;7616;p67"/>
          <p:cNvCxnSpPr>
            <a:stCxn id="7571" idx="6"/>
            <a:endCxn id="7582"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7617" name="Google Shape;7617;p67"/>
          <p:cNvCxnSpPr>
            <a:stCxn id="7571" idx="6"/>
            <a:endCxn id="7583"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7618" name="Google Shape;7618;p67"/>
          <p:cNvCxnSpPr>
            <a:endCxn id="7584"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7619" name="Google Shape;7619;p67"/>
          <p:cNvCxnSpPr>
            <a:stCxn id="7571" idx="6"/>
            <a:endCxn id="7585"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7620" name="Google Shape;7620;p67"/>
          <p:cNvCxnSpPr>
            <a:endCxn id="7579"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7621" name="Google Shape;7621;p67"/>
          <p:cNvCxnSpPr>
            <a:stCxn id="7572" idx="6"/>
            <a:endCxn id="7577"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7622" name="Google Shape;7622;p67"/>
          <p:cNvCxnSpPr>
            <a:stCxn id="7572" idx="6"/>
            <a:endCxn id="7578"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7623" name="Google Shape;7623;p67"/>
          <p:cNvCxnSpPr>
            <a:stCxn id="7572" idx="6"/>
            <a:endCxn id="7581"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7624" name="Google Shape;7624;p67"/>
          <p:cNvCxnSpPr>
            <a:stCxn id="7572" idx="6"/>
            <a:endCxn id="7572"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7625" name="Google Shape;7625;p67"/>
          <p:cNvCxnSpPr>
            <a:stCxn id="7572"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7626" name="Google Shape;7626;p67"/>
          <p:cNvCxnSpPr>
            <a:stCxn id="7572" idx="6"/>
            <a:endCxn id="7582"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7627" name="Google Shape;7627;p67"/>
          <p:cNvCxnSpPr>
            <a:stCxn id="7572" idx="6"/>
            <a:endCxn id="7583"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7628" name="Google Shape;7628;p67"/>
          <p:cNvCxnSpPr>
            <a:stCxn id="7572" idx="6"/>
            <a:endCxn id="7584"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7629" name="Google Shape;7629;p67"/>
          <p:cNvCxnSpPr>
            <a:stCxn id="7572" idx="6"/>
            <a:endCxn id="7585"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7630" name="Google Shape;7630;p67"/>
          <p:cNvCxnSpPr>
            <a:stCxn id="7572" idx="6"/>
            <a:endCxn id="7579"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7631" name="Google Shape;7631;p67"/>
          <p:cNvCxnSpPr>
            <a:stCxn id="7573" idx="6"/>
            <a:endCxn id="7577"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7632" name="Google Shape;7632;p67"/>
          <p:cNvCxnSpPr>
            <a:stCxn id="7573" idx="6"/>
            <a:endCxn id="7578"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7633" name="Google Shape;7633;p67"/>
          <p:cNvCxnSpPr>
            <a:stCxn id="7573" idx="6"/>
            <a:endCxn id="7580"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7634" name="Google Shape;7634;p67"/>
          <p:cNvCxnSpPr>
            <a:stCxn id="7573" idx="6"/>
            <a:endCxn id="7581"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7635" name="Google Shape;7635;p67"/>
          <p:cNvCxnSpPr>
            <a:stCxn id="7573"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7636" name="Google Shape;7636;p67"/>
          <p:cNvCxnSpPr>
            <a:stCxn id="7573" idx="6"/>
            <a:endCxn id="7582"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7637" name="Google Shape;7637;p67"/>
          <p:cNvCxnSpPr>
            <a:stCxn id="7573" idx="6"/>
            <a:endCxn id="7583"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7638" name="Google Shape;7638;p67"/>
          <p:cNvCxnSpPr>
            <a:stCxn id="7573" idx="6"/>
            <a:endCxn id="7584"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7639" name="Google Shape;7639;p67"/>
          <p:cNvCxnSpPr>
            <a:stCxn id="7573" idx="6"/>
            <a:endCxn id="7585"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640" name="Google Shape;7640;p67"/>
          <p:cNvCxnSpPr>
            <a:stCxn id="7573" idx="6"/>
            <a:endCxn id="7579"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7641" name="Google Shape;7641;p67"/>
          <p:cNvCxnSpPr>
            <a:stCxn id="7574" idx="6"/>
            <a:endCxn id="7577"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7642" name="Google Shape;7642;p67"/>
          <p:cNvCxnSpPr>
            <a:stCxn id="7574" idx="6"/>
            <a:endCxn id="7578"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7643" name="Google Shape;7643;p67"/>
          <p:cNvCxnSpPr>
            <a:stCxn id="7574" idx="6"/>
            <a:endCxn id="7580"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7644" name="Google Shape;7644;p67"/>
          <p:cNvCxnSpPr>
            <a:stCxn id="7574" idx="6"/>
            <a:endCxn id="7581"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7645" name="Google Shape;7645;p67"/>
          <p:cNvCxnSpPr>
            <a:stCxn id="7574"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7646" name="Google Shape;7646;p67"/>
          <p:cNvCxnSpPr>
            <a:stCxn id="7574" idx="6"/>
            <a:endCxn id="7582"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7647" name="Google Shape;7647;p67"/>
          <p:cNvCxnSpPr>
            <a:stCxn id="7574" idx="6"/>
            <a:endCxn id="7583"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7648" name="Google Shape;7648;p67"/>
          <p:cNvCxnSpPr>
            <a:stCxn id="7574" idx="6"/>
            <a:endCxn id="7584"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649" name="Google Shape;7649;p67"/>
          <p:cNvCxnSpPr>
            <a:stCxn id="7574" idx="6"/>
            <a:endCxn id="7585"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650" name="Google Shape;7650;p67"/>
          <p:cNvCxnSpPr>
            <a:stCxn id="7574" idx="6"/>
            <a:endCxn id="7579"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651" name="Google Shape;7651;p67"/>
          <p:cNvCxnSpPr>
            <a:stCxn id="7575" idx="6"/>
            <a:endCxn id="7577"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7652" name="Google Shape;7652;p67"/>
          <p:cNvCxnSpPr>
            <a:stCxn id="7575" idx="6"/>
            <a:endCxn id="7578"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7653" name="Google Shape;7653;p67"/>
          <p:cNvCxnSpPr>
            <a:stCxn id="7575" idx="6"/>
            <a:endCxn id="7580"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7654" name="Google Shape;7654;p67"/>
          <p:cNvCxnSpPr>
            <a:stCxn id="7575" idx="6"/>
            <a:endCxn id="7581"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7655" name="Google Shape;7655;p67"/>
          <p:cNvCxnSpPr>
            <a:stCxn id="7575"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7656" name="Google Shape;7656;p67"/>
          <p:cNvCxnSpPr>
            <a:stCxn id="7575" idx="6"/>
            <a:endCxn id="7582"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7657" name="Google Shape;7657;p67"/>
          <p:cNvCxnSpPr>
            <a:stCxn id="7575" idx="6"/>
            <a:endCxn id="7583"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7658" name="Google Shape;7658;p67"/>
          <p:cNvCxnSpPr>
            <a:stCxn id="7575" idx="6"/>
            <a:endCxn id="7584"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659" name="Google Shape;7659;p67"/>
          <p:cNvCxnSpPr>
            <a:stCxn id="7575" idx="6"/>
            <a:endCxn id="7585"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660" name="Google Shape;7660;p67"/>
          <p:cNvCxnSpPr>
            <a:stCxn id="7575" idx="6"/>
            <a:endCxn id="7579"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661" name="Google Shape;7661;p67"/>
          <p:cNvCxnSpPr>
            <a:stCxn id="7576" idx="6"/>
            <a:endCxn id="7577"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7662" name="Google Shape;7662;p67"/>
          <p:cNvCxnSpPr>
            <a:stCxn id="7576" idx="6"/>
            <a:endCxn id="7578"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7663" name="Google Shape;7663;p67"/>
          <p:cNvCxnSpPr>
            <a:stCxn id="7576" idx="6"/>
            <a:endCxn id="7580"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7664" name="Google Shape;7664;p67"/>
          <p:cNvCxnSpPr>
            <a:stCxn id="7576" idx="6"/>
            <a:endCxn id="7581"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7665" name="Google Shape;7665;p67"/>
          <p:cNvCxnSpPr>
            <a:stCxn id="7576"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7666" name="Google Shape;7666;p67"/>
          <p:cNvCxnSpPr>
            <a:stCxn id="7576" idx="6"/>
            <a:endCxn id="7582"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7667" name="Google Shape;7667;p67"/>
          <p:cNvCxnSpPr>
            <a:stCxn id="7584" idx="2"/>
            <a:endCxn id="7583"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7668" name="Google Shape;7668;p67"/>
          <p:cNvCxnSpPr>
            <a:stCxn id="7576" idx="6"/>
            <a:endCxn id="7584"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7669" name="Google Shape;7669;p67"/>
          <p:cNvCxnSpPr>
            <a:stCxn id="7576" idx="6"/>
            <a:endCxn id="7585"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670" name="Google Shape;7670;p67"/>
          <p:cNvCxnSpPr>
            <a:stCxn id="7576" idx="6"/>
            <a:endCxn id="7579"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7671" name="Google Shape;7671;p67"/>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672" name="Google Shape;7672;p67"/>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673" name="Google Shape;7673;p67"/>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674" name="Google Shape;7674;p67"/>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7675" name="Google Shape;7675;p67"/>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7676" name="Google Shape;7676;p67"/>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7677" name="Google Shape;7677;p67"/>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7678" name="Google Shape;7678;p67"/>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7679" name="Google Shape;7679;p67"/>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7680" name="Google Shape;7680;p67"/>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7681" name="Google Shape;7681;p67"/>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Of course REMEMBER that the activations of the previous layer must be added and subtracted from all of the effects from the output layer.   The activation is influenced in proportion to the weights from all of the output neurons.   </a:t>
            </a:r>
            <a:r>
              <a:rPr lang="en" sz="1800">
                <a:solidFill>
                  <a:srgbClr val="000000"/>
                </a:solidFill>
                <a:latin typeface="Arial"/>
                <a:ea typeface="Arial"/>
                <a:cs typeface="Arial"/>
                <a:sym typeface="Arial"/>
              </a:rPr>
              <a:t>    </a:t>
            </a:r>
            <a:endParaRPr sz="1400">
              <a:solidFill>
                <a:srgbClr val="000000"/>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685" name="Shape 7685"/>
        <p:cNvGrpSpPr/>
        <p:nvPr/>
      </p:nvGrpSpPr>
      <p:grpSpPr>
        <a:xfrm>
          <a:off x="0" y="0"/>
          <a:ext cx="0" cy="0"/>
          <a:chOff x="0" y="0"/>
          <a:chExt cx="0" cy="0"/>
        </a:xfrm>
      </p:grpSpPr>
      <p:sp>
        <p:nvSpPr>
          <p:cNvPr id="7686" name="Google Shape;7686;p68"/>
          <p:cNvSpPr/>
          <p:nvPr/>
        </p:nvSpPr>
        <p:spPr>
          <a:xfrm>
            <a:off x="4986375" y="30979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7" name="Google Shape;7687;p68"/>
          <p:cNvSpPr/>
          <p:nvPr/>
        </p:nvSpPr>
        <p:spPr>
          <a:xfrm>
            <a:off x="4563075" y="2136625"/>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8" name="Google Shape;7688;p68"/>
          <p:cNvSpPr/>
          <p:nvPr/>
        </p:nvSpPr>
        <p:spPr>
          <a:xfrm>
            <a:off x="4563075" y="18268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9" name="Google Shape;7689;p68"/>
          <p:cNvSpPr/>
          <p:nvPr/>
        </p:nvSpPr>
        <p:spPr>
          <a:xfrm>
            <a:off x="4563075" y="24464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0" name="Google Shape;7690;p68"/>
          <p:cNvSpPr/>
          <p:nvPr/>
        </p:nvSpPr>
        <p:spPr>
          <a:xfrm>
            <a:off x="4563075" y="2793288"/>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1" name="Google Shape;7691;p68"/>
          <p:cNvSpPr/>
          <p:nvPr/>
        </p:nvSpPr>
        <p:spPr>
          <a:xfrm>
            <a:off x="4563075" y="3140138"/>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2" name="Google Shape;7692;p68"/>
          <p:cNvSpPr/>
          <p:nvPr/>
        </p:nvSpPr>
        <p:spPr>
          <a:xfrm>
            <a:off x="4563075" y="35545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3" name="Google Shape;7693;p68"/>
          <p:cNvSpPr/>
          <p:nvPr/>
        </p:nvSpPr>
        <p:spPr>
          <a:xfrm>
            <a:off x="4563075" y="39014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4" name="Google Shape;7694;p68"/>
          <p:cNvSpPr/>
          <p:nvPr/>
        </p:nvSpPr>
        <p:spPr>
          <a:xfrm>
            <a:off x="4563075" y="42482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5" name="Google Shape;7695;p68"/>
          <p:cNvSpPr/>
          <p:nvPr/>
        </p:nvSpPr>
        <p:spPr>
          <a:xfrm>
            <a:off x="4563075" y="459510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6" name="Google Shape;7696;p68"/>
          <p:cNvSpPr/>
          <p:nvPr/>
        </p:nvSpPr>
        <p:spPr>
          <a:xfrm>
            <a:off x="4986375" y="1719325"/>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7" name="Google Shape;7697;p68"/>
          <p:cNvSpPr/>
          <p:nvPr/>
        </p:nvSpPr>
        <p:spPr>
          <a:xfrm>
            <a:off x="4986375" y="20554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8" name="Google Shape;7698;p68"/>
          <p:cNvSpPr/>
          <p:nvPr/>
        </p:nvSpPr>
        <p:spPr>
          <a:xfrm>
            <a:off x="4986375" y="4834200"/>
            <a:ext cx="186300" cy="239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9" name="Google Shape;7699;p68"/>
          <p:cNvSpPr/>
          <p:nvPr/>
        </p:nvSpPr>
        <p:spPr>
          <a:xfrm>
            <a:off x="4986375" y="2391475"/>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0" name="Google Shape;7700;p68"/>
          <p:cNvSpPr/>
          <p:nvPr/>
        </p:nvSpPr>
        <p:spPr>
          <a:xfrm>
            <a:off x="4986375" y="26905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1" name="Google Shape;7701;p68"/>
          <p:cNvSpPr/>
          <p:nvPr/>
        </p:nvSpPr>
        <p:spPr>
          <a:xfrm>
            <a:off x="4986363" y="3415513"/>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2" name="Google Shape;7702;p68"/>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3" name="Google Shape;7703;p68"/>
          <p:cNvSpPr/>
          <p:nvPr/>
        </p:nvSpPr>
        <p:spPr>
          <a:xfrm>
            <a:off x="4986375" y="4140500"/>
            <a:ext cx="186300" cy="239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4" name="Google Shape;7704;p68"/>
          <p:cNvSpPr/>
          <p:nvPr/>
        </p:nvSpPr>
        <p:spPr>
          <a:xfrm>
            <a:off x="4986375" y="4487350"/>
            <a:ext cx="186300" cy="239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05" name="Google Shape;7705;p68"/>
          <p:cNvCxnSpPr>
            <a:stCxn id="7688" idx="6"/>
            <a:endCxn id="7696"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7706" name="Google Shape;7706;p68"/>
          <p:cNvCxnSpPr>
            <a:stCxn id="7688" idx="6"/>
            <a:endCxn id="7697"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7707" name="Google Shape;7707;p68"/>
          <p:cNvCxnSpPr>
            <a:stCxn id="7688" idx="6"/>
            <a:endCxn id="7699"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7708" name="Google Shape;7708;p68"/>
          <p:cNvCxnSpPr>
            <a:stCxn id="7688" idx="6"/>
            <a:endCxn id="7700" idx="1"/>
          </p:cNvCxnSpPr>
          <p:nvPr/>
        </p:nvCxnSpPr>
        <p:spPr>
          <a:xfrm>
            <a:off x="4749375" y="1946350"/>
            <a:ext cx="264300" cy="779100"/>
          </a:xfrm>
          <a:prstGeom prst="straightConnector1">
            <a:avLst/>
          </a:prstGeom>
          <a:noFill/>
          <a:ln cap="flat" cmpd="sng" w="9525">
            <a:solidFill>
              <a:srgbClr val="000000"/>
            </a:solidFill>
            <a:prstDash val="solid"/>
            <a:round/>
            <a:headEnd len="med" w="med" type="none"/>
            <a:tailEnd len="med" w="med" type="none"/>
          </a:ln>
        </p:spPr>
      </p:cxnSp>
      <p:cxnSp>
        <p:nvCxnSpPr>
          <p:cNvPr id="7709" name="Google Shape;7709;p68"/>
          <p:cNvCxnSpPr>
            <a:stCxn id="7688"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7710" name="Google Shape;7710;p68"/>
          <p:cNvCxnSpPr>
            <a:stCxn id="7688" idx="6"/>
            <a:endCxn id="7701"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7711" name="Google Shape;7711;p68"/>
          <p:cNvCxnSpPr>
            <a:stCxn id="7688" idx="6"/>
            <a:endCxn id="7702"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7712" name="Google Shape;7712;p68"/>
          <p:cNvCxnSpPr>
            <a:stCxn id="7688" idx="6"/>
            <a:endCxn id="7703"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713" name="Google Shape;7713;p68"/>
          <p:cNvCxnSpPr>
            <a:stCxn id="7688" idx="6"/>
            <a:endCxn id="7704"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7714" name="Google Shape;7714;p68"/>
          <p:cNvCxnSpPr>
            <a:stCxn id="7688" idx="6"/>
            <a:endCxn id="7698"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7715" name="Google Shape;7715;p68"/>
          <p:cNvCxnSpPr>
            <a:stCxn id="7687" idx="6"/>
            <a:endCxn id="7696"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7716" name="Google Shape;7716;p68"/>
          <p:cNvCxnSpPr>
            <a:stCxn id="7687" idx="6"/>
            <a:endCxn id="7697"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7717" name="Google Shape;7717;p68"/>
          <p:cNvCxnSpPr>
            <a:stCxn id="7687" idx="6"/>
            <a:endCxn id="7699"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7718" name="Google Shape;7718;p68"/>
          <p:cNvCxnSpPr>
            <a:endCxn id="7700" idx="2"/>
          </p:cNvCxnSpPr>
          <p:nvPr/>
        </p:nvCxnSpPr>
        <p:spPr>
          <a:xfrm>
            <a:off x="4749375" y="2256300"/>
            <a:ext cx="237000" cy="553800"/>
          </a:xfrm>
          <a:prstGeom prst="straightConnector1">
            <a:avLst/>
          </a:prstGeom>
          <a:noFill/>
          <a:ln cap="flat" cmpd="sng" w="9525">
            <a:solidFill>
              <a:srgbClr val="000000"/>
            </a:solidFill>
            <a:prstDash val="solid"/>
            <a:round/>
            <a:headEnd len="med" w="med" type="none"/>
            <a:tailEnd len="med" w="med" type="none"/>
          </a:ln>
        </p:spPr>
      </p:cxnSp>
      <p:cxnSp>
        <p:nvCxnSpPr>
          <p:cNvPr id="7719" name="Google Shape;7719;p68"/>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7720" name="Google Shape;7720;p68"/>
          <p:cNvCxnSpPr>
            <a:stCxn id="7687" idx="6"/>
            <a:endCxn id="7701"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7721" name="Google Shape;7721;p68"/>
          <p:cNvCxnSpPr>
            <a:stCxn id="7687" idx="6"/>
            <a:endCxn id="7702"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7722" name="Google Shape;7722;p68"/>
          <p:cNvCxnSpPr>
            <a:stCxn id="7688" idx="5"/>
            <a:endCxn id="7703"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7723" name="Google Shape;7723;p68"/>
          <p:cNvCxnSpPr>
            <a:endCxn id="7704"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7724" name="Google Shape;7724;p68"/>
          <p:cNvCxnSpPr>
            <a:stCxn id="7687" idx="6"/>
            <a:endCxn id="7698"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cxnSp>
        <p:nvCxnSpPr>
          <p:cNvPr id="7725" name="Google Shape;7725;p68"/>
          <p:cNvCxnSpPr>
            <a:stCxn id="7689" idx="6"/>
            <a:endCxn id="7696" idx="1"/>
          </p:cNvCxnSpPr>
          <p:nvPr/>
        </p:nvCxnSpPr>
        <p:spPr>
          <a:xfrm flipH="1" rot="10800000">
            <a:off x="4749375" y="1754200"/>
            <a:ext cx="264300" cy="811800"/>
          </a:xfrm>
          <a:prstGeom prst="straightConnector1">
            <a:avLst/>
          </a:prstGeom>
          <a:noFill/>
          <a:ln cap="flat" cmpd="sng" w="9525">
            <a:solidFill>
              <a:srgbClr val="000000"/>
            </a:solidFill>
            <a:prstDash val="solid"/>
            <a:round/>
            <a:headEnd len="med" w="med" type="none"/>
            <a:tailEnd len="med" w="med" type="none"/>
          </a:ln>
        </p:spPr>
      </p:cxnSp>
      <p:cxnSp>
        <p:nvCxnSpPr>
          <p:cNvPr id="7726" name="Google Shape;7726;p68"/>
          <p:cNvCxnSpPr>
            <a:stCxn id="7689" idx="6"/>
            <a:endCxn id="7697" idx="2"/>
          </p:cNvCxnSpPr>
          <p:nvPr/>
        </p:nvCxnSpPr>
        <p:spPr>
          <a:xfrm flipH="1" rot="10800000">
            <a:off x="4749375" y="2175100"/>
            <a:ext cx="237000" cy="390900"/>
          </a:xfrm>
          <a:prstGeom prst="straightConnector1">
            <a:avLst/>
          </a:prstGeom>
          <a:noFill/>
          <a:ln cap="flat" cmpd="sng" w="9525">
            <a:solidFill>
              <a:srgbClr val="000000"/>
            </a:solidFill>
            <a:prstDash val="solid"/>
            <a:round/>
            <a:headEnd len="med" w="med" type="none"/>
            <a:tailEnd len="med" w="med" type="none"/>
          </a:ln>
        </p:spPr>
      </p:cxnSp>
      <p:cxnSp>
        <p:nvCxnSpPr>
          <p:cNvPr id="7727" name="Google Shape;7727;p68"/>
          <p:cNvCxnSpPr>
            <a:stCxn id="7689" idx="6"/>
            <a:endCxn id="7699" idx="2"/>
          </p:cNvCxnSpPr>
          <p:nvPr/>
        </p:nvCxnSpPr>
        <p:spPr>
          <a:xfrm flipH="1" rot="10800000">
            <a:off x="4749375" y="2511100"/>
            <a:ext cx="237000" cy="54900"/>
          </a:xfrm>
          <a:prstGeom prst="straightConnector1">
            <a:avLst/>
          </a:prstGeom>
          <a:noFill/>
          <a:ln cap="flat" cmpd="sng" w="9525">
            <a:solidFill>
              <a:srgbClr val="000000"/>
            </a:solidFill>
            <a:prstDash val="solid"/>
            <a:round/>
            <a:headEnd len="med" w="med" type="none"/>
            <a:tailEnd len="med" w="med" type="none"/>
          </a:ln>
        </p:spPr>
      </p:cxnSp>
      <p:cxnSp>
        <p:nvCxnSpPr>
          <p:cNvPr id="7728" name="Google Shape;7728;p68"/>
          <p:cNvCxnSpPr>
            <a:stCxn id="7689" idx="6"/>
            <a:endCxn id="7700" idx="2"/>
          </p:cNvCxnSpPr>
          <p:nvPr/>
        </p:nvCxnSpPr>
        <p:spPr>
          <a:xfrm>
            <a:off x="4749375" y="2566000"/>
            <a:ext cx="237000" cy="244200"/>
          </a:xfrm>
          <a:prstGeom prst="straightConnector1">
            <a:avLst/>
          </a:prstGeom>
          <a:noFill/>
          <a:ln cap="flat" cmpd="sng" w="9525">
            <a:solidFill>
              <a:srgbClr val="000000"/>
            </a:solidFill>
            <a:prstDash val="solid"/>
            <a:round/>
            <a:headEnd len="med" w="med" type="none"/>
            <a:tailEnd len="med" w="med" type="none"/>
          </a:ln>
        </p:spPr>
      </p:cxnSp>
      <p:cxnSp>
        <p:nvCxnSpPr>
          <p:cNvPr id="7729" name="Google Shape;7729;p68"/>
          <p:cNvCxnSpPr>
            <a:stCxn id="7689" idx="6"/>
          </p:cNvCxnSpPr>
          <p:nvPr/>
        </p:nvCxnSpPr>
        <p:spPr>
          <a:xfrm>
            <a:off x="4749375" y="2566000"/>
            <a:ext cx="273900" cy="619800"/>
          </a:xfrm>
          <a:prstGeom prst="straightConnector1">
            <a:avLst/>
          </a:prstGeom>
          <a:noFill/>
          <a:ln cap="flat" cmpd="sng" w="9525">
            <a:solidFill>
              <a:srgbClr val="000000"/>
            </a:solidFill>
            <a:prstDash val="solid"/>
            <a:round/>
            <a:headEnd len="med" w="med" type="none"/>
            <a:tailEnd len="med" w="med" type="none"/>
          </a:ln>
        </p:spPr>
      </p:cxnSp>
      <p:cxnSp>
        <p:nvCxnSpPr>
          <p:cNvPr id="7730" name="Google Shape;7730;p68"/>
          <p:cNvCxnSpPr>
            <a:stCxn id="7690" idx="6"/>
            <a:endCxn id="7696" idx="2"/>
          </p:cNvCxnSpPr>
          <p:nvPr/>
        </p:nvCxnSpPr>
        <p:spPr>
          <a:xfrm flipH="1" rot="10800000">
            <a:off x="4749375" y="1838838"/>
            <a:ext cx="237000" cy="1074000"/>
          </a:xfrm>
          <a:prstGeom prst="straightConnector1">
            <a:avLst/>
          </a:prstGeom>
          <a:noFill/>
          <a:ln cap="flat" cmpd="sng" w="9525">
            <a:solidFill>
              <a:srgbClr val="000000"/>
            </a:solidFill>
            <a:prstDash val="solid"/>
            <a:round/>
            <a:headEnd len="med" w="med" type="none"/>
            <a:tailEnd len="med" w="med" type="none"/>
          </a:ln>
        </p:spPr>
      </p:cxnSp>
      <p:cxnSp>
        <p:nvCxnSpPr>
          <p:cNvPr id="7731" name="Google Shape;7731;p68"/>
          <p:cNvCxnSpPr>
            <a:stCxn id="7690" idx="6"/>
            <a:endCxn id="7697" idx="2"/>
          </p:cNvCxnSpPr>
          <p:nvPr/>
        </p:nvCxnSpPr>
        <p:spPr>
          <a:xfrm flipH="1" rot="10800000">
            <a:off x="4749375" y="2174838"/>
            <a:ext cx="237000" cy="738000"/>
          </a:xfrm>
          <a:prstGeom prst="straightConnector1">
            <a:avLst/>
          </a:prstGeom>
          <a:noFill/>
          <a:ln cap="flat" cmpd="sng" w="9525">
            <a:solidFill>
              <a:srgbClr val="000000"/>
            </a:solidFill>
            <a:prstDash val="solid"/>
            <a:round/>
            <a:headEnd len="med" w="med" type="none"/>
            <a:tailEnd len="med" w="med" type="none"/>
          </a:ln>
        </p:spPr>
      </p:cxnSp>
      <p:cxnSp>
        <p:nvCxnSpPr>
          <p:cNvPr id="7732" name="Google Shape;7732;p68"/>
          <p:cNvCxnSpPr>
            <a:stCxn id="7690" idx="6"/>
            <a:endCxn id="7699" idx="2"/>
          </p:cNvCxnSpPr>
          <p:nvPr/>
        </p:nvCxnSpPr>
        <p:spPr>
          <a:xfrm flipH="1" rot="10800000">
            <a:off x="4749375" y="2511138"/>
            <a:ext cx="237000" cy="401700"/>
          </a:xfrm>
          <a:prstGeom prst="straightConnector1">
            <a:avLst/>
          </a:prstGeom>
          <a:noFill/>
          <a:ln cap="flat" cmpd="sng" w="9525">
            <a:solidFill>
              <a:srgbClr val="000000"/>
            </a:solidFill>
            <a:prstDash val="solid"/>
            <a:round/>
            <a:headEnd len="med" w="med" type="none"/>
            <a:tailEnd len="med" w="med" type="none"/>
          </a:ln>
        </p:spPr>
      </p:cxnSp>
      <p:cxnSp>
        <p:nvCxnSpPr>
          <p:cNvPr id="7733" name="Google Shape;7733;p68"/>
          <p:cNvCxnSpPr>
            <a:stCxn id="7690" idx="6"/>
            <a:endCxn id="7700" idx="2"/>
          </p:cNvCxnSpPr>
          <p:nvPr/>
        </p:nvCxnSpPr>
        <p:spPr>
          <a:xfrm flipH="1" rot="10800000">
            <a:off x="4749375" y="2810238"/>
            <a:ext cx="237000" cy="102600"/>
          </a:xfrm>
          <a:prstGeom prst="straightConnector1">
            <a:avLst/>
          </a:prstGeom>
          <a:noFill/>
          <a:ln cap="flat" cmpd="sng" w="9525">
            <a:solidFill>
              <a:srgbClr val="000000"/>
            </a:solidFill>
            <a:prstDash val="solid"/>
            <a:round/>
            <a:headEnd len="med" w="med" type="none"/>
            <a:tailEnd len="med" w="med" type="none"/>
          </a:ln>
        </p:spPr>
      </p:cxnSp>
      <p:cxnSp>
        <p:nvCxnSpPr>
          <p:cNvPr id="7734" name="Google Shape;7734;p68"/>
          <p:cNvCxnSpPr>
            <a:stCxn id="7690" idx="6"/>
          </p:cNvCxnSpPr>
          <p:nvPr/>
        </p:nvCxnSpPr>
        <p:spPr>
          <a:xfrm>
            <a:off x="4749375" y="2912838"/>
            <a:ext cx="279300" cy="290100"/>
          </a:xfrm>
          <a:prstGeom prst="straightConnector1">
            <a:avLst/>
          </a:prstGeom>
          <a:noFill/>
          <a:ln cap="flat" cmpd="sng" w="9525">
            <a:solidFill>
              <a:srgbClr val="000000"/>
            </a:solidFill>
            <a:prstDash val="solid"/>
            <a:round/>
            <a:headEnd len="med" w="med" type="none"/>
            <a:tailEnd len="med" w="med" type="none"/>
          </a:ln>
        </p:spPr>
      </p:cxnSp>
      <p:cxnSp>
        <p:nvCxnSpPr>
          <p:cNvPr id="7735" name="Google Shape;7735;p68"/>
          <p:cNvCxnSpPr>
            <a:stCxn id="7690" idx="6"/>
            <a:endCxn id="7701" idx="2"/>
          </p:cNvCxnSpPr>
          <p:nvPr/>
        </p:nvCxnSpPr>
        <p:spPr>
          <a:xfrm>
            <a:off x="4749375" y="2912838"/>
            <a:ext cx="237000" cy="622200"/>
          </a:xfrm>
          <a:prstGeom prst="straightConnector1">
            <a:avLst/>
          </a:prstGeom>
          <a:noFill/>
          <a:ln cap="flat" cmpd="sng" w="9525">
            <a:solidFill>
              <a:srgbClr val="000000"/>
            </a:solidFill>
            <a:prstDash val="solid"/>
            <a:round/>
            <a:headEnd len="med" w="med" type="none"/>
            <a:tailEnd len="med" w="med" type="none"/>
          </a:ln>
        </p:spPr>
      </p:cxnSp>
      <p:cxnSp>
        <p:nvCxnSpPr>
          <p:cNvPr id="7736" name="Google Shape;7736;p68"/>
          <p:cNvCxnSpPr>
            <a:stCxn id="7690" idx="6"/>
            <a:endCxn id="7702" idx="2"/>
          </p:cNvCxnSpPr>
          <p:nvPr/>
        </p:nvCxnSpPr>
        <p:spPr>
          <a:xfrm>
            <a:off x="4749375" y="2912838"/>
            <a:ext cx="237000" cy="979500"/>
          </a:xfrm>
          <a:prstGeom prst="straightConnector1">
            <a:avLst/>
          </a:prstGeom>
          <a:noFill/>
          <a:ln cap="flat" cmpd="sng" w="9525">
            <a:solidFill>
              <a:srgbClr val="000000"/>
            </a:solidFill>
            <a:prstDash val="solid"/>
            <a:round/>
            <a:headEnd len="med" w="med" type="none"/>
            <a:tailEnd len="med" w="med" type="none"/>
          </a:ln>
        </p:spPr>
      </p:cxnSp>
      <p:cxnSp>
        <p:nvCxnSpPr>
          <p:cNvPr id="7737" name="Google Shape;7737;p68"/>
          <p:cNvCxnSpPr>
            <a:endCxn id="7703" idx="2"/>
          </p:cNvCxnSpPr>
          <p:nvPr/>
        </p:nvCxnSpPr>
        <p:spPr>
          <a:xfrm>
            <a:off x="4749375" y="2912750"/>
            <a:ext cx="237000" cy="1347300"/>
          </a:xfrm>
          <a:prstGeom prst="straightConnector1">
            <a:avLst/>
          </a:prstGeom>
          <a:noFill/>
          <a:ln cap="flat" cmpd="sng" w="9525">
            <a:solidFill>
              <a:srgbClr val="000000"/>
            </a:solidFill>
            <a:prstDash val="solid"/>
            <a:round/>
            <a:headEnd len="med" w="med" type="none"/>
            <a:tailEnd len="med" w="med" type="none"/>
          </a:ln>
        </p:spPr>
      </p:cxnSp>
      <p:cxnSp>
        <p:nvCxnSpPr>
          <p:cNvPr id="7738" name="Google Shape;7738;p68"/>
          <p:cNvCxnSpPr>
            <a:stCxn id="7690" idx="6"/>
            <a:endCxn id="7704" idx="2"/>
          </p:cNvCxnSpPr>
          <p:nvPr/>
        </p:nvCxnSpPr>
        <p:spPr>
          <a:xfrm>
            <a:off x="4749375" y="2912838"/>
            <a:ext cx="237000" cy="1694100"/>
          </a:xfrm>
          <a:prstGeom prst="straightConnector1">
            <a:avLst/>
          </a:prstGeom>
          <a:noFill/>
          <a:ln cap="flat" cmpd="sng" w="9525">
            <a:solidFill>
              <a:srgbClr val="000000"/>
            </a:solidFill>
            <a:prstDash val="solid"/>
            <a:round/>
            <a:headEnd len="med" w="med" type="none"/>
            <a:tailEnd len="med" w="med" type="none"/>
          </a:ln>
        </p:spPr>
      </p:cxnSp>
      <p:cxnSp>
        <p:nvCxnSpPr>
          <p:cNvPr id="7739" name="Google Shape;7739;p68"/>
          <p:cNvCxnSpPr>
            <a:endCxn id="7698" idx="3"/>
          </p:cNvCxnSpPr>
          <p:nvPr/>
        </p:nvCxnSpPr>
        <p:spPr>
          <a:xfrm>
            <a:off x="4749358" y="2912785"/>
            <a:ext cx="264300" cy="2125500"/>
          </a:xfrm>
          <a:prstGeom prst="straightConnector1">
            <a:avLst/>
          </a:prstGeom>
          <a:noFill/>
          <a:ln cap="flat" cmpd="sng" w="9525">
            <a:solidFill>
              <a:srgbClr val="000000"/>
            </a:solidFill>
            <a:prstDash val="solid"/>
            <a:round/>
            <a:headEnd len="med" w="med" type="none"/>
            <a:tailEnd len="med" w="med" type="none"/>
          </a:ln>
        </p:spPr>
      </p:cxnSp>
      <p:cxnSp>
        <p:nvCxnSpPr>
          <p:cNvPr id="7740" name="Google Shape;7740;p68"/>
          <p:cNvCxnSpPr>
            <a:stCxn id="7691" idx="6"/>
            <a:endCxn id="7696" idx="2"/>
          </p:cNvCxnSpPr>
          <p:nvPr/>
        </p:nvCxnSpPr>
        <p:spPr>
          <a:xfrm flipH="1" rot="10800000">
            <a:off x="4749375" y="1838888"/>
            <a:ext cx="237000" cy="1420800"/>
          </a:xfrm>
          <a:prstGeom prst="straightConnector1">
            <a:avLst/>
          </a:prstGeom>
          <a:noFill/>
          <a:ln cap="flat" cmpd="sng" w="9525">
            <a:solidFill>
              <a:srgbClr val="000000"/>
            </a:solidFill>
            <a:prstDash val="solid"/>
            <a:round/>
            <a:headEnd len="med" w="med" type="none"/>
            <a:tailEnd len="med" w="med" type="none"/>
          </a:ln>
        </p:spPr>
      </p:cxnSp>
      <p:cxnSp>
        <p:nvCxnSpPr>
          <p:cNvPr id="7741" name="Google Shape;7741;p68"/>
          <p:cNvCxnSpPr>
            <a:stCxn id="7691" idx="6"/>
            <a:endCxn id="7697" idx="3"/>
          </p:cNvCxnSpPr>
          <p:nvPr/>
        </p:nvCxnSpPr>
        <p:spPr>
          <a:xfrm flipH="1" rot="10800000">
            <a:off x="4749375" y="2259488"/>
            <a:ext cx="264300" cy="1000200"/>
          </a:xfrm>
          <a:prstGeom prst="straightConnector1">
            <a:avLst/>
          </a:prstGeom>
          <a:noFill/>
          <a:ln cap="flat" cmpd="sng" w="9525">
            <a:solidFill>
              <a:srgbClr val="000000"/>
            </a:solidFill>
            <a:prstDash val="solid"/>
            <a:round/>
            <a:headEnd len="med" w="med" type="none"/>
            <a:tailEnd len="med" w="med" type="none"/>
          </a:ln>
        </p:spPr>
      </p:cxnSp>
      <p:cxnSp>
        <p:nvCxnSpPr>
          <p:cNvPr id="7742" name="Google Shape;7742;p68"/>
          <p:cNvCxnSpPr>
            <a:stCxn id="7691" idx="6"/>
            <a:endCxn id="7700" idx="2"/>
          </p:cNvCxnSpPr>
          <p:nvPr/>
        </p:nvCxnSpPr>
        <p:spPr>
          <a:xfrm flipH="1" rot="10800000">
            <a:off x="4749375" y="2809988"/>
            <a:ext cx="237000" cy="449700"/>
          </a:xfrm>
          <a:prstGeom prst="straightConnector1">
            <a:avLst/>
          </a:prstGeom>
          <a:noFill/>
          <a:ln cap="flat" cmpd="sng" w="9525">
            <a:solidFill>
              <a:srgbClr val="000000"/>
            </a:solidFill>
            <a:prstDash val="solid"/>
            <a:round/>
            <a:headEnd len="med" w="med" type="none"/>
            <a:tailEnd len="med" w="med" type="none"/>
          </a:ln>
        </p:spPr>
      </p:cxnSp>
      <p:cxnSp>
        <p:nvCxnSpPr>
          <p:cNvPr id="7743" name="Google Shape;7743;p68"/>
          <p:cNvCxnSpPr>
            <a:stCxn id="7691" idx="6"/>
            <a:endCxn id="7691" idx="6"/>
          </p:cNvCxnSpPr>
          <p:nvPr/>
        </p:nvCxnSpPr>
        <p:spPr>
          <a:xfrm>
            <a:off x="4749375" y="3259688"/>
            <a:ext cx="0" cy="0"/>
          </a:xfrm>
          <a:prstGeom prst="straightConnector1">
            <a:avLst/>
          </a:prstGeom>
          <a:noFill/>
          <a:ln cap="flat" cmpd="sng" w="9525">
            <a:solidFill>
              <a:srgbClr val="000000"/>
            </a:solidFill>
            <a:prstDash val="solid"/>
            <a:round/>
            <a:headEnd len="med" w="med" type="none"/>
            <a:tailEnd len="med" w="med" type="none"/>
          </a:ln>
        </p:spPr>
      </p:cxnSp>
      <p:cxnSp>
        <p:nvCxnSpPr>
          <p:cNvPr id="7744" name="Google Shape;7744;p68"/>
          <p:cNvCxnSpPr>
            <a:stCxn id="7691" idx="6"/>
          </p:cNvCxnSpPr>
          <p:nvPr/>
        </p:nvCxnSpPr>
        <p:spPr>
          <a:xfrm flipH="1" rot="10800000">
            <a:off x="4749375" y="3223688"/>
            <a:ext cx="279300" cy="36000"/>
          </a:xfrm>
          <a:prstGeom prst="straightConnector1">
            <a:avLst/>
          </a:prstGeom>
          <a:noFill/>
          <a:ln cap="flat" cmpd="sng" w="9525">
            <a:solidFill>
              <a:srgbClr val="000000"/>
            </a:solidFill>
            <a:prstDash val="solid"/>
            <a:round/>
            <a:headEnd len="med" w="med" type="none"/>
            <a:tailEnd len="med" w="med" type="none"/>
          </a:ln>
        </p:spPr>
      </p:cxnSp>
      <p:cxnSp>
        <p:nvCxnSpPr>
          <p:cNvPr id="7745" name="Google Shape;7745;p68"/>
          <p:cNvCxnSpPr>
            <a:stCxn id="7691" idx="6"/>
            <a:endCxn id="7701" idx="2"/>
          </p:cNvCxnSpPr>
          <p:nvPr/>
        </p:nvCxnSpPr>
        <p:spPr>
          <a:xfrm>
            <a:off x="4749375" y="3259688"/>
            <a:ext cx="237000" cy="275400"/>
          </a:xfrm>
          <a:prstGeom prst="straightConnector1">
            <a:avLst/>
          </a:prstGeom>
          <a:noFill/>
          <a:ln cap="flat" cmpd="sng" w="9525">
            <a:solidFill>
              <a:srgbClr val="000000"/>
            </a:solidFill>
            <a:prstDash val="solid"/>
            <a:round/>
            <a:headEnd len="med" w="med" type="none"/>
            <a:tailEnd len="med" w="med" type="none"/>
          </a:ln>
        </p:spPr>
      </p:cxnSp>
      <p:cxnSp>
        <p:nvCxnSpPr>
          <p:cNvPr id="7746" name="Google Shape;7746;p68"/>
          <p:cNvCxnSpPr>
            <a:stCxn id="7691" idx="6"/>
            <a:endCxn id="7702" idx="2"/>
          </p:cNvCxnSpPr>
          <p:nvPr/>
        </p:nvCxnSpPr>
        <p:spPr>
          <a:xfrm>
            <a:off x="4749375" y="3259688"/>
            <a:ext cx="237000" cy="632700"/>
          </a:xfrm>
          <a:prstGeom prst="straightConnector1">
            <a:avLst/>
          </a:prstGeom>
          <a:noFill/>
          <a:ln cap="flat" cmpd="sng" w="9525">
            <a:solidFill>
              <a:srgbClr val="000000"/>
            </a:solidFill>
            <a:prstDash val="solid"/>
            <a:round/>
            <a:headEnd len="med" w="med" type="none"/>
            <a:tailEnd len="med" w="med" type="none"/>
          </a:ln>
        </p:spPr>
      </p:cxnSp>
      <p:cxnSp>
        <p:nvCxnSpPr>
          <p:cNvPr id="7747" name="Google Shape;7747;p68"/>
          <p:cNvCxnSpPr>
            <a:stCxn id="7691" idx="6"/>
            <a:endCxn id="7703" idx="2"/>
          </p:cNvCxnSpPr>
          <p:nvPr/>
        </p:nvCxnSpPr>
        <p:spPr>
          <a:xfrm>
            <a:off x="4749375" y="3259688"/>
            <a:ext cx="237000" cy="1000500"/>
          </a:xfrm>
          <a:prstGeom prst="straightConnector1">
            <a:avLst/>
          </a:prstGeom>
          <a:noFill/>
          <a:ln cap="flat" cmpd="sng" w="9525">
            <a:solidFill>
              <a:srgbClr val="000000"/>
            </a:solidFill>
            <a:prstDash val="solid"/>
            <a:round/>
            <a:headEnd len="med" w="med" type="none"/>
            <a:tailEnd len="med" w="med" type="none"/>
          </a:ln>
        </p:spPr>
      </p:cxnSp>
      <p:cxnSp>
        <p:nvCxnSpPr>
          <p:cNvPr id="7748" name="Google Shape;7748;p68"/>
          <p:cNvCxnSpPr>
            <a:stCxn id="7691" idx="6"/>
            <a:endCxn id="7704" idx="3"/>
          </p:cNvCxnSpPr>
          <p:nvPr/>
        </p:nvCxnSpPr>
        <p:spPr>
          <a:xfrm>
            <a:off x="4749375" y="3259688"/>
            <a:ext cx="264300" cy="1431600"/>
          </a:xfrm>
          <a:prstGeom prst="straightConnector1">
            <a:avLst/>
          </a:prstGeom>
          <a:noFill/>
          <a:ln cap="flat" cmpd="sng" w="9525">
            <a:solidFill>
              <a:srgbClr val="000000"/>
            </a:solidFill>
            <a:prstDash val="solid"/>
            <a:round/>
            <a:headEnd len="med" w="med" type="none"/>
            <a:tailEnd len="med" w="med" type="none"/>
          </a:ln>
        </p:spPr>
      </p:cxnSp>
      <p:cxnSp>
        <p:nvCxnSpPr>
          <p:cNvPr id="7749" name="Google Shape;7749;p68"/>
          <p:cNvCxnSpPr>
            <a:stCxn id="7691" idx="6"/>
            <a:endCxn id="7698" idx="1"/>
          </p:cNvCxnSpPr>
          <p:nvPr/>
        </p:nvCxnSpPr>
        <p:spPr>
          <a:xfrm>
            <a:off x="4749375" y="3259688"/>
            <a:ext cx="264300" cy="1609500"/>
          </a:xfrm>
          <a:prstGeom prst="straightConnector1">
            <a:avLst/>
          </a:prstGeom>
          <a:noFill/>
          <a:ln cap="flat" cmpd="sng" w="9525">
            <a:solidFill>
              <a:srgbClr val="000000"/>
            </a:solidFill>
            <a:prstDash val="solid"/>
            <a:round/>
            <a:headEnd len="med" w="med" type="none"/>
            <a:tailEnd len="med" w="med" type="none"/>
          </a:ln>
        </p:spPr>
      </p:cxnSp>
      <p:cxnSp>
        <p:nvCxnSpPr>
          <p:cNvPr id="7750" name="Google Shape;7750;p68"/>
          <p:cNvCxnSpPr>
            <a:stCxn id="7692" idx="6"/>
            <a:endCxn id="7696" idx="2"/>
          </p:cNvCxnSpPr>
          <p:nvPr/>
        </p:nvCxnSpPr>
        <p:spPr>
          <a:xfrm flipH="1" rot="10800000">
            <a:off x="4749375" y="1839000"/>
            <a:ext cx="237000" cy="1835100"/>
          </a:xfrm>
          <a:prstGeom prst="straightConnector1">
            <a:avLst/>
          </a:prstGeom>
          <a:noFill/>
          <a:ln cap="flat" cmpd="sng" w="9525">
            <a:solidFill>
              <a:srgbClr val="000000"/>
            </a:solidFill>
            <a:prstDash val="solid"/>
            <a:round/>
            <a:headEnd len="med" w="med" type="none"/>
            <a:tailEnd len="med" w="med" type="none"/>
          </a:ln>
        </p:spPr>
      </p:cxnSp>
      <p:cxnSp>
        <p:nvCxnSpPr>
          <p:cNvPr id="7751" name="Google Shape;7751;p68"/>
          <p:cNvCxnSpPr>
            <a:stCxn id="7692" idx="6"/>
            <a:endCxn id="7697" idx="2"/>
          </p:cNvCxnSpPr>
          <p:nvPr/>
        </p:nvCxnSpPr>
        <p:spPr>
          <a:xfrm flipH="1" rot="10800000">
            <a:off x="4749375" y="2175000"/>
            <a:ext cx="237000" cy="1499100"/>
          </a:xfrm>
          <a:prstGeom prst="straightConnector1">
            <a:avLst/>
          </a:prstGeom>
          <a:noFill/>
          <a:ln cap="flat" cmpd="sng" w="9525">
            <a:solidFill>
              <a:srgbClr val="000000"/>
            </a:solidFill>
            <a:prstDash val="solid"/>
            <a:round/>
            <a:headEnd len="med" w="med" type="none"/>
            <a:tailEnd len="med" w="med" type="none"/>
          </a:ln>
        </p:spPr>
      </p:cxnSp>
      <p:cxnSp>
        <p:nvCxnSpPr>
          <p:cNvPr id="7752" name="Google Shape;7752;p68"/>
          <p:cNvCxnSpPr>
            <a:stCxn id="7692" idx="6"/>
            <a:endCxn id="7699" idx="2"/>
          </p:cNvCxnSpPr>
          <p:nvPr/>
        </p:nvCxnSpPr>
        <p:spPr>
          <a:xfrm flipH="1" rot="10800000">
            <a:off x="4749375" y="2511000"/>
            <a:ext cx="237000" cy="1163100"/>
          </a:xfrm>
          <a:prstGeom prst="straightConnector1">
            <a:avLst/>
          </a:prstGeom>
          <a:noFill/>
          <a:ln cap="flat" cmpd="sng" w="9525">
            <a:solidFill>
              <a:srgbClr val="000000"/>
            </a:solidFill>
            <a:prstDash val="solid"/>
            <a:round/>
            <a:headEnd len="med" w="med" type="none"/>
            <a:tailEnd len="med" w="med" type="none"/>
          </a:ln>
        </p:spPr>
      </p:cxnSp>
      <p:cxnSp>
        <p:nvCxnSpPr>
          <p:cNvPr id="7753" name="Google Shape;7753;p68"/>
          <p:cNvCxnSpPr>
            <a:stCxn id="7692" idx="6"/>
            <a:endCxn id="7700" idx="2"/>
          </p:cNvCxnSpPr>
          <p:nvPr/>
        </p:nvCxnSpPr>
        <p:spPr>
          <a:xfrm flipH="1" rot="10800000">
            <a:off x="4749375" y="2810100"/>
            <a:ext cx="237000" cy="864000"/>
          </a:xfrm>
          <a:prstGeom prst="straightConnector1">
            <a:avLst/>
          </a:prstGeom>
          <a:noFill/>
          <a:ln cap="flat" cmpd="sng" w="9525">
            <a:solidFill>
              <a:srgbClr val="000000"/>
            </a:solidFill>
            <a:prstDash val="solid"/>
            <a:round/>
            <a:headEnd len="med" w="med" type="none"/>
            <a:tailEnd len="med" w="med" type="none"/>
          </a:ln>
        </p:spPr>
      </p:cxnSp>
      <p:cxnSp>
        <p:nvCxnSpPr>
          <p:cNvPr id="7754" name="Google Shape;7754;p68"/>
          <p:cNvCxnSpPr>
            <a:stCxn id="7692" idx="6"/>
          </p:cNvCxnSpPr>
          <p:nvPr/>
        </p:nvCxnSpPr>
        <p:spPr>
          <a:xfrm flipH="1" rot="10800000">
            <a:off x="4749375" y="3255000"/>
            <a:ext cx="279300" cy="419100"/>
          </a:xfrm>
          <a:prstGeom prst="straightConnector1">
            <a:avLst/>
          </a:prstGeom>
          <a:noFill/>
          <a:ln cap="flat" cmpd="sng" w="9525">
            <a:solidFill>
              <a:srgbClr val="000000"/>
            </a:solidFill>
            <a:prstDash val="solid"/>
            <a:round/>
            <a:headEnd len="med" w="med" type="none"/>
            <a:tailEnd len="med" w="med" type="none"/>
          </a:ln>
        </p:spPr>
      </p:cxnSp>
      <p:cxnSp>
        <p:nvCxnSpPr>
          <p:cNvPr id="7755" name="Google Shape;7755;p68"/>
          <p:cNvCxnSpPr>
            <a:stCxn id="7692" idx="6"/>
            <a:endCxn id="7701" idx="2"/>
          </p:cNvCxnSpPr>
          <p:nvPr/>
        </p:nvCxnSpPr>
        <p:spPr>
          <a:xfrm flipH="1" rot="10800000">
            <a:off x="4749375" y="3535200"/>
            <a:ext cx="237000" cy="138900"/>
          </a:xfrm>
          <a:prstGeom prst="straightConnector1">
            <a:avLst/>
          </a:prstGeom>
          <a:noFill/>
          <a:ln cap="flat" cmpd="sng" w="9525">
            <a:solidFill>
              <a:srgbClr val="000000"/>
            </a:solidFill>
            <a:prstDash val="solid"/>
            <a:round/>
            <a:headEnd len="med" w="med" type="none"/>
            <a:tailEnd len="med" w="med" type="none"/>
          </a:ln>
        </p:spPr>
      </p:cxnSp>
      <p:cxnSp>
        <p:nvCxnSpPr>
          <p:cNvPr id="7756" name="Google Shape;7756;p68"/>
          <p:cNvCxnSpPr>
            <a:stCxn id="7692" idx="6"/>
            <a:endCxn id="7702" idx="2"/>
          </p:cNvCxnSpPr>
          <p:nvPr/>
        </p:nvCxnSpPr>
        <p:spPr>
          <a:xfrm>
            <a:off x="4749375" y="3674100"/>
            <a:ext cx="237000" cy="218100"/>
          </a:xfrm>
          <a:prstGeom prst="straightConnector1">
            <a:avLst/>
          </a:prstGeom>
          <a:noFill/>
          <a:ln cap="flat" cmpd="sng" w="9525">
            <a:solidFill>
              <a:srgbClr val="000000"/>
            </a:solidFill>
            <a:prstDash val="solid"/>
            <a:round/>
            <a:headEnd len="med" w="med" type="none"/>
            <a:tailEnd len="med" w="med" type="none"/>
          </a:ln>
        </p:spPr>
      </p:cxnSp>
      <p:cxnSp>
        <p:nvCxnSpPr>
          <p:cNvPr id="7757" name="Google Shape;7757;p68"/>
          <p:cNvCxnSpPr>
            <a:stCxn id="7692" idx="6"/>
            <a:endCxn id="7703" idx="3"/>
          </p:cNvCxnSpPr>
          <p:nvPr/>
        </p:nvCxnSpPr>
        <p:spPr>
          <a:xfrm>
            <a:off x="4749375" y="3674100"/>
            <a:ext cx="264300" cy="670500"/>
          </a:xfrm>
          <a:prstGeom prst="straightConnector1">
            <a:avLst/>
          </a:prstGeom>
          <a:noFill/>
          <a:ln cap="flat" cmpd="sng" w="9525">
            <a:solidFill>
              <a:srgbClr val="000000"/>
            </a:solidFill>
            <a:prstDash val="solid"/>
            <a:round/>
            <a:headEnd len="med" w="med" type="none"/>
            <a:tailEnd len="med" w="med" type="none"/>
          </a:ln>
        </p:spPr>
      </p:cxnSp>
      <p:cxnSp>
        <p:nvCxnSpPr>
          <p:cNvPr id="7758" name="Google Shape;7758;p68"/>
          <p:cNvCxnSpPr>
            <a:stCxn id="7692" idx="6"/>
            <a:endCxn id="7704" idx="2"/>
          </p:cNvCxnSpPr>
          <p:nvPr/>
        </p:nvCxnSpPr>
        <p:spPr>
          <a:xfrm>
            <a:off x="4749375" y="367410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759" name="Google Shape;7759;p68"/>
          <p:cNvCxnSpPr>
            <a:stCxn id="7692" idx="6"/>
            <a:endCxn id="7698" idx="2"/>
          </p:cNvCxnSpPr>
          <p:nvPr/>
        </p:nvCxnSpPr>
        <p:spPr>
          <a:xfrm>
            <a:off x="4749375" y="3674100"/>
            <a:ext cx="237000" cy="1279800"/>
          </a:xfrm>
          <a:prstGeom prst="straightConnector1">
            <a:avLst/>
          </a:prstGeom>
          <a:noFill/>
          <a:ln cap="flat" cmpd="sng" w="9525">
            <a:solidFill>
              <a:srgbClr val="000000"/>
            </a:solidFill>
            <a:prstDash val="solid"/>
            <a:round/>
            <a:headEnd len="med" w="med" type="none"/>
            <a:tailEnd len="med" w="med" type="none"/>
          </a:ln>
        </p:spPr>
      </p:cxnSp>
      <p:cxnSp>
        <p:nvCxnSpPr>
          <p:cNvPr id="7760" name="Google Shape;7760;p68"/>
          <p:cNvCxnSpPr>
            <a:stCxn id="7693" idx="6"/>
            <a:endCxn id="7696" idx="2"/>
          </p:cNvCxnSpPr>
          <p:nvPr/>
        </p:nvCxnSpPr>
        <p:spPr>
          <a:xfrm flipH="1" rot="10800000">
            <a:off x="4749375" y="1838750"/>
            <a:ext cx="237000" cy="2182200"/>
          </a:xfrm>
          <a:prstGeom prst="straightConnector1">
            <a:avLst/>
          </a:prstGeom>
          <a:noFill/>
          <a:ln cap="flat" cmpd="sng" w="9525">
            <a:solidFill>
              <a:srgbClr val="000000"/>
            </a:solidFill>
            <a:prstDash val="solid"/>
            <a:round/>
            <a:headEnd len="med" w="med" type="none"/>
            <a:tailEnd len="med" w="med" type="none"/>
          </a:ln>
        </p:spPr>
      </p:cxnSp>
      <p:cxnSp>
        <p:nvCxnSpPr>
          <p:cNvPr id="7761" name="Google Shape;7761;p68"/>
          <p:cNvCxnSpPr>
            <a:stCxn id="7693" idx="6"/>
            <a:endCxn id="7697" idx="2"/>
          </p:cNvCxnSpPr>
          <p:nvPr/>
        </p:nvCxnSpPr>
        <p:spPr>
          <a:xfrm flipH="1" rot="10800000">
            <a:off x="4749375" y="2175050"/>
            <a:ext cx="237000" cy="1845900"/>
          </a:xfrm>
          <a:prstGeom prst="straightConnector1">
            <a:avLst/>
          </a:prstGeom>
          <a:noFill/>
          <a:ln cap="flat" cmpd="sng" w="9525">
            <a:solidFill>
              <a:srgbClr val="000000"/>
            </a:solidFill>
            <a:prstDash val="solid"/>
            <a:round/>
            <a:headEnd len="med" w="med" type="none"/>
            <a:tailEnd len="med" w="med" type="none"/>
          </a:ln>
        </p:spPr>
      </p:cxnSp>
      <p:cxnSp>
        <p:nvCxnSpPr>
          <p:cNvPr id="7762" name="Google Shape;7762;p68"/>
          <p:cNvCxnSpPr>
            <a:stCxn id="7693" idx="6"/>
            <a:endCxn id="7699" idx="2"/>
          </p:cNvCxnSpPr>
          <p:nvPr/>
        </p:nvCxnSpPr>
        <p:spPr>
          <a:xfrm flipH="1" rot="10800000">
            <a:off x="4749375" y="2511050"/>
            <a:ext cx="237000" cy="1509900"/>
          </a:xfrm>
          <a:prstGeom prst="straightConnector1">
            <a:avLst/>
          </a:prstGeom>
          <a:noFill/>
          <a:ln cap="flat" cmpd="sng" w="9525">
            <a:solidFill>
              <a:srgbClr val="000000"/>
            </a:solidFill>
            <a:prstDash val="solid"/>
            <a:round/>
            <a:headEnd len="med" w="med" type="none"/>
            <a:tailEnd len="med" w="med" type="none"/>
          </a:ln>
        </p:spPr>
      </p:cxnSp>
      <p:cxnSp>
        <p:nvCxnSpPr>
          <p:cNvPr id="7763" name="Google Shape;7763;p68"/>
          <p:cNvCxnSpPr>
            <a:stCxn id="7693" idx="6"/>
            <a:endCxn id="7700" idx="2"/>
          </p:cNvCxnSpPr>
          <p:nvPr/>
        </p:nvCxnSpPr>
        <p:spPr>
          <a:xfrm flipH="1" rot="10800000">
            <a:off x="4749375" y="2810150"/>
            <a:ext cx="237000" cy="1210800"/>
          </a:xfrm>
          <a:prstGeom prst="straightConnector1">
            <a:avLst/>
          </a:prstGeom>
          <a:noFill/>
          <a:ln cap="flat" cmpd="sng" w="9525">
            <a:solidFill>
              <a:srgbClr val="000000"/>
            </a:solidFill>
            <a:prstDash val="solid"/>
            <a:round/>
            <a:headEnd len="med" w="med" type="none"/>
            <a:tailEnd len="med" w="med" type="none"/>
          </a:ln>
        </p:spPr>
      </p:cxnSp>
      <p:cxnSp>
        <p:nvCxnSpPr>
          <p:cNvPr id="7764" name="Google Shape;7764;p68"/>
          <p:cNvCxnSpPr>
            <a:stCxn id="7693" idx="6"/>
          </p:cNvCxnSpPr>
          <p:nvPr/>
        </p:nvCxnSpPr>
        <p:spPr>
          <a:xfrm flipH="1" rot="10800000">
            <a:off x="4749375" y="3202850"/>
            <a:ext cx="268800" cy="818100"/>
          </a:xfrm>
          <a:prstGeom prst="straightConnector1">
            <a:avLst/>
          </a:prstGeom>
          <a:noFill/>
          <a:ln cap="flat" cmpd="sng" w="9525">
            <a:solidFill>
              <a:srgbClr val="000000"/>
            </a:solidFill>
            <a:prstDash val="solid"/>
            <a:round/>
            <a:headEnd len="med" w="med" type="none"/>
            <a:tailEnd len="med" w="med" type="none"/>
          </a:ln>
        </p:spPr>
      </p:cxnSp>
      <p:cxnSp>
        <p:nvCxnSpPr>
          <p:cNvPr id="7765" name="Google Shape;7765;p68"/>
          <p:cNvCxnSpPr>
            <a:stCxn id="7693" idx="6"/>
            <a:endCxn id="7701" idx="2"/>
          </p:cNvCxnSpPr>
          <p:nvPr/>
        </p:nvCxnSpPr>
        <p:spPr>
          <a:xfrm flipH="1" rot="10800000">
            <a:off x="4749375" y="3534950"/>
            <a:ext cx="237000" cy="486000"/>
          </a:xfrm>
          <a:prstGeom prst="straightConnector1">
            <a:avLst/>
          </a:prstGeom>
          <a:noFill/>
          <a:ln cap="flat" cmpd="sng" w="9525">
            <a:solidFill>
              <a:srgbClr val="000000"/>
            </a:solidFill>
            <a:prstDash val="solid"/>
            <a:round/>
            <a:headEnd len="med" w="med" type="none"/>
            <a:tailEnd len="med" w="med" type="none"/>
          </a:ln>
        </p:spPr>
      </p:cxnSp>
      <p:cxnSp>
        <p:nvCxnSpPr>
          <p:cNvPr id="7766" name="Google Shape;7766;p68"/>
          <p:cNvCxnSpPr>
            <a:stCxn id="7693" idx="6"/>
            <a:endCxn id="7702" idx="2"/>
          </p:cNvCxnSpPr>
          <p:nvPr/>
        </p:nvCxnSpPr>
        <p:spPr>
          <a:xfrm flipH="1" rot="10800000">
            <a:off x="4749375" y="3892250"/>
            <a:ext cx="237000" cy="128700"/>
          </a:xfrm>
          <a:prstGeom prst="straightConnector1">
            <a:avLst/>
          </a:prstGeom>
          <a:noFill/>
          <a:ln cap="flat" cmpd="sng" w="9525">
            <a:solidFill>
              <a:srgbClr val="000000"/>
            </a:solidFill>
            <a:prstDash val="solid"/>
            <a:round/>
            <a:headEnd len="med" w="med" type="none"/>
            <a:tailEnd len="med" w="med" type="none"/>
          </a:ln>
        </p:spPr>
      </p:cxnSp>
      <p:cxnSp>
        <p:nvCxnSpPr>
          <p:cNvPr id="7767" name="Google Shape;7767;p68"/>
          <p:cNvCxnSpPr>
            <a:stCxn id="7693" idx="6"/>
            <a:endCxn id="7703" idx="2"/>
          </p:cNvCxnSpPr>
          <p:nvPr/>
        </p:nvCxnSpPr>
        <p:spPr>
          <a:xfrm>
            <a:off x="4749375" y="402095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768" name="Google Shape;7768;p68"/>
          <p:cNvCxnSpPr>
            <a:stCxn id="7693" idx="6"/>
            <a:endCxn id="7704" idx="2"/>
          </p:cNvCxnSpPr>
          <p:nvPr/>
        </p:nvCxnSpPr>
        <p:spPr>
          <a:xfrm>
            <a:off x="4749375" y="402095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769" name="Google Shape;7769;p68"/>
          <p:cNvCxnSpPr>
            <a:stCxn id="7693" idx="6"/>
            <a:endCxn id="7698" idx="2"/>
          </p:cNvCxnSpPr>
          <p:nvPr/>
        </p:nvCxnSpPr>
        <p:spPr>
          <a:xfrm>
            <a:off x="4749375" y="4020950"/>
            <a:ext cx="237000" cy="932700"/>
          </a:xfrm>
          <a:prstGeom prst="straightConnector1">
            <a:avLst/>
          </a:prstGeom>
          <a:noFill/>
          <a:ln cap="flat" cmpd="sng" w="9525">
            <a:solidFill>
              <a:srgbClr val="000000"/>
            </a:solidFill>
            <a:prstDash val="solid"/>
            <a:round/>
            <a:headEnd len="med" w="med" type="none"/>
            <a:tailEnd len="med" w="med" type="none"/>
          </a:ln>
        </p:spPr>
      </p:cxnSp>
      <p:cxnSp>
        <p:nvCxnSpPr>
          <p:cNvPr id="7770" name="Google Shape;7770;p68"/>
          <p:cNvCxnSpPr>
            <a:stCxn id="7694" idx="6"/>
            <a:endCxn id="7696" idx="1"/>
          </p:cNvCxnSpPr>
          <p:nvPr/>
        </p:nvCxnSpPr>
        <p:spPr>
          <a:xfrm flipH="1" rot="10800000">
            <a:off x="4749375" y="1754200"/>
            <a:ext cx="264300" cy="2613600"/>
          </a:xfrm>
          <a:prstGeom prst="straightConnector1">
            <a:avLst/>
          </a:prstGeom>
          <a:noFill/>
          <a:ln cap="flat" cmpd="sng" w="9525">
            <a:solidFill>
              <a:srgbClr val="000000"/>
            </a:solidFill>
            <a:prstDash val="solid"/>
            <a:round/>
            <a:headEnd len="med" w="med" type="none"/>
            <a:tailEnd len="med" w="med" type="none"/>
          </a:ln>
        </p:spPr>
      </p:cxnSp>
      <p:cxnSp>
        <p:nvCxnSpPr>
          <p:cNvPr id="7771" name="Google Shape;7771;p68"/>
          <p:cNvCxnSpPr>
            <a:stCxn id="7694" idx="6"/>
            <a:endCxn id="7697" idx="2"/>
          </p:cNvCxnSpPr>
          <p:nvPr/>
        </p:nvCxnSpPr>
        <p:spPr>
          <a:xfrm flipH="1" rot="10800000">
            <a:off x="4749375" y="2175100"/>
            <a:ext cx="237000" cy="2192700"/>
          </a:xfrm>
          <a:prstGeom prst="straightConnector1">
            <a:avLst/>
          </a:prstGeom>
          <a:noFill/>
          <a:ln cap="flat" cmpd="sng" w="9525">
            <a:solidFill>
              <a:srgbClr val="000000"/>
            </a:solidFill>
            <a:prstDash val="solid"/>
            <a:round/>
            <a:headEnd len="med" w="med" type="none"/>
            <a:tailEnd len="med" w="med" type="none"/>
          </a:ln>
        </p:spPr>
      </p:cxnSp>
      <p:cxnSp>
        <p:nvCxnSpPr>
          <p:cNvPr id="7772" name="Google Shape;7772;p68"/>
          <p:cNvCxnSpPr>
            <a:stCxn id="7694" idx="6"/>
            <a:endCxn id="7699" idx="2"/>
          </p:cNvCxnSpPr>
          <p:nvPr/>
        </p:nvCxnSpPr>
        <p:spPr>
          <a:xfrm flipH="1" rot="10800000">
            <a:off x="4749375" y="2511100"/>
            <a:ext cx="237000" cy="1856700"/>
          </a:xfrm>
          <a:prstGeom prst="straightConnector1">
            <a:avLst/>
          </a:prstGeom>
          <a:noFill/>
          <a:ln cap="flat" cmpd="sng" w="9525">
            <a:solidFill>
              <a:srgbClr val="000000"/>
            </a:solidFill>
            <a:prstDash val="solid"/>
            <a:round/>
            <a:headEnd len="med" w="med" type="none"/>
            <a:tailEnd len="med" w="med" type="none"/>
          </a:ln>
        </p:spPr>
      </p:cxnSp>
      <p:cxnSp>
        <p:nvCxnSpPr>
          <p:cNvPr id="7773" name="Google Shape;7773;p68"/>
          <p:cNvCxnSpPr>
            <a:stCxn id="7694" idx="6"/>
            <a:endCxn id="7700" idx="2"/>
          </p:cNvCxnSpPr>
          <p:nvPr/>
        </p:nvCxnSpPr>
        <p:spPr>
          <a:xfrm flipH="1" rot="10800000">
            <a:off x="4749375" y="2810200"/>
            <a:ext cx="237000" cy="1557600"/>
          </a:xfrm>
          <a:prstGeom prst="straightConnector1">
            <a:avLst/>
          </a:prstGeom>
          <a:noFill/>
          <a:ln cap="flat" cmpd="sng" w="9525">
            <a:solidFill>
              <a:srgbClr val="000000"/>
            </a:solidFill>
            <a:prstDash val="solid"/>
            <a:round/>
            <a:headEnd len="med" w="med" type="none"/>
            <a:tailEnd len="med" w="med" type="none"/>
          </a:ln>
        </p:spPr>
      </p:cxnSp>
      <p:cxnSp>
        <p:nvCxnSpPr>
          <p:cNvPr id="7774" name="Google Shape;7774;p68"/>
          <p:cNvCxnSpPr>
            <a:stCxn id="7694" idx="6"/>
          </p:cNvCxnSpPr>
          <p:nvPr/>
        </p:nvCxnSpPr>
        <p:spPr>
          <a:xfrm flipH="1" rot="10800000">
            <a:off x="4749375" y="3213400"/>
            <a:ext cx="268800" cy="1154400"/>
          </a:xfrm>
          <a:prstGeom prst="straightConnector1">
            <a:avLst/>
          </a:prstGeom>
          <a:noFill/>
          <a:ln cap="flat" cmpd="sng" w="9525">
            <a:solidFill>
              <a:srgbClr val="000000"/>
            </a:solidFill>
            <a:prstDash val="solid"/>
            <a:round/>
            <a:headEnd len="med" w="med" type="none"/>
            <a:tailEnd len="med" w="med" type="none"/>
          </a:ln>
        </p:spPr>
      </p:cxnSp>
      <p:cxnSp>
        <p:nvCxnSpPr>
          <p:cNvPr id="7775" name="Google Shape;7775;p68"/>
          <p:cNvCxnSpPr>
            <a:stCxn id="7694" idx="6"/>
            <a:endCxn id="7701" idx="3"/>
          </p:cNvCxnSpPr>
          <p:nvPr/>
        </p:nvCxnSpPr>
        <p:spPr>
          <a:xfrm flipH="1" rot="10800000">
            <a:off x="4749375" y="3619600"/>
            <a:ext cx="264300" cy="748200"/>
          </a:xfrm>
          <a:prstGeom prst="straightConnector1">
            <a:avLst/>
          </a:prstGeom>
          <a:noFill/>
          <a:ln cap="flat" cmpd="sng" w="9525">
            <a:solidFill>
              <a:srgbClr val="000000"/>
            </a:solidFill>
            <a:prstDash val="solid"/>
            <a:round/>
            <a:headEnd len="med" w="med" type="none"/>
            <a:tailEnd len="med" w="med" type="none"/>
          </a:ln>
        </p:spPr>
      </p:cxnSp>
      <p:cxnSp>
        <p:nvCxnSpPr>
          <p:cNvPr id="7776" name="Google Shape;7776;p68"/>
          <p:cNvCxnSpPr>
            <a:stCxn id="7694" idx="6"/>
            <a:endCxn id="7702" idx="2"/>
          </p:cNvCxnSpPr>
          <p:nvPr/>
        </p:nvCxnSpPr>
        <p:spPr>
          <a:xfrm flipH="1" rot="10800000">
            <a:off x="4749375" y="3892300"/>
            <a:ext cx="237000" cy="475500"/>
          </a:xfrm>
          <a:prstGeom prst="straightConnector1">
            <a:avLst/>
          </a:prstGeom>
          <a:noFill/>
          <a:ln cap="flat" cmpd="sng" w="9525">
            <a:solidFill>
              <a:srgbClr val="000000"/>
            </a:solidFill>
            <a:prstDash val="solid"/>
            <a:round/>
            <a:headEnd len="med" w="med" type="none"/>
            <a:tailEnd len="med" w="med" type="none"/>
          </a:ln>
        </p:spPr>
      </p:cxnSp>
      <p:cxnSp>
        <p:nvCxnSpPr>
          <p:cNvPr id="7777" name="Google Shape;7777;p68"/>
          <p:cNvCxnSpPr>
            <a:stCxn id="7694" idx="6"/>
            <a:endCxn id="7703" idx="2"/>
          </p:cNvCxnSpPr>
          <p:nvPr/>
        </p:nvCxnSpPr>
        <p:spPr>
          <a:xfrm flipH="1" rot="10800000">
            <a:off x="4749375" y="426010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778" name="Google Shape;7778;p68"/>
          <p:cNvCxnSpPr>
            <a:stCxn id="7694" idx="6"/>
            <a:endCxn id="7704" idx="2"/>
          </p:cNvCxnSpPr>
          <p:nvPr/>
        </p:nvCxnSpPr>
        <p:spPr>
          <a:xfrm>
            <a:off x="4749375" y="4367800"/>
            <a:ext cx="237000" cy="239100"/>
          </a:xfrm>
          <a:prstGeom prst="straightConnector1">
            <a:avLst/>
          </a:prstGeom>
          <a:noFill/>
          <a:ln cap="flat" cmpd="sng" w="9525">
            <a:solidFill>
              <a:srgbClr val="000000"/>
            </a:solidFill>
            <a:prstDash val="solid"/>
            <a:round/>
            <a:headEnd len="med" w="med" type="none"/>
            <a:tailEnd len="med" w="med" type="none"/>
          </a:ln>
        </p:spPr>
      </p:cxnSp>
      <p:cxnSp>
        <p:nvCxnSpPr>
          <p:cNvPr id="7779" name="Google Shape;7779;p68"/>
          <p:cNvCxnSpPr>
            <a:stCxn id="7694" idx="6"/>
            <a:endCxn id="7698" idx="2"/>
          </p:cNvCxnSpPr>
          <p:nvPr/>
        </p:nvCxnSpPr>
        <p:spPr>
          <a:xfrm>
            <a:off x="4749375" y="4367800"/>
            <a:ext cx="237000" cy="585900"/>
          </a:xfrm>
          <a:prstGeom prst="straightConnector1">
            <a:avLst/>
          </a:prstGeom>
          <a:noFill/>
          <a:ln cap="flat" cmpd="sng" w="9525">
            <a:solidFill>
              <a:srgbClr val="000000"/>
            </a:solidFill>
            <a:prstDash val="solid"/>
            <a:round/>
            <a:headEnd len="med" w="med" type="none"/>
            <a:tailEnd len="med" w="med" type="none"/>
          </a:ln>
        </p:spPr>
      </p:cxnSp>
      <p:cxnSp>
        <p:nvCxnSpPr>
          <p:cNvPr id="7780" name="Google Shape;7780;p68"/>
          <p:cNvCxnSpPr>
            <a:stCxn id="7695" idx="6"/>
            <a:endCxn id="7696" idx="2"/>
          </p:cNvCxnSpPr>
          <p:nvPr/>
        </p:nvCxnSpPr>
        <p:spPr>
          <a:xfrm flipH="1" rot="10800000">
            <a:off x="4749375" y="1838850"/>
            <a:ext cx="237000" cy="2875800"/>
          </a:xfrm>
          <a:prstGeom prst="straightConnector1">
            <a:avLst/>
          </a:prstGeom>
          <a:noFill/>
          <a:ln cap="flat" cmpd="sng" w="9525">
            <a:solidFill>
              <a:srgbClr val="000000"/>
            </a:solidFill>
            <a:prstDash val="solid"/>
            <a:round/>
            <a:headEnd len="med" w="med" type="none"/>
            <a:tailEnd len="med" w="med" type="none"/>
          </a:ln>
        </p:spPr>
      </p:cxnSp>
      <p:cxnSp>
        <p:nvCxnSpPr>
          <p:cNvPr id="7781" name="Google Shape;7781;p68"/>
          <p:cNvCxnSpPr>
            <a:stCxn id="7695" idx="6"/>
            <a:endCxn id="7697" idx="2"/>
          </p:cNvCxnSpPr>
          <p:nvPr/>
        </p:nvCxnSpPr>
        <p:spPr>
          <a:xfrm flipH="1" rot="10800000">
            <a:off x="4749375" y="2174850"/>
            <a:ext cx="237000" cy="2539800"/>
          </a:xfrm>
          <a:prstGeom prst="straightConnector1">
            <a:avLst/>
          </a:prstGeom>
          <a:noFill/>
          <a:ln cap="flat" cmpd="sng" w="9525">
            <a:solidFill>
              <a:srgbClr val="000000"/>
            </a:solidFill>
            <a:prstDash val="solid"/>
            <a:round/>
            <a:headEnd len="med" w="med" type="none"/>
            <a:tailEnd len="med" w="med" type="none"/>
          </a:ln>
        </p:spPr>
      </p:cxnSp>
      <p:cxnSp>
        <p:nvCxnSpPr>
          <p:cNvPr id="7782" name="Google Shape;7782;p68"/>
          <p:cNvCxnSpPr>
            <a:stCxn id="7695" idx="6"/>
            <a:endCxn id="7699" idx="1"/>
          </p:cNvCxnSpPr>
          <p:nvPr/>
        </p:nvCxnSpPr>
        <p:spPr>
          <a:xfrm flipH="1" rot="10800000">
            <a:off x="4749375" y="2426550"/>
            <a:ext cx="264300" cy="2288100"/>
          </a:xfrm>
          <a:prstGeom prst="straightConnector1">
            <a:avLst/>
          </a:prstGeom>
          <a:noFill/>
          <a:ln cap="flat" cmpd="sng" w="9525">
            <a:solidFill>
              <a:srgbClr val="000000"/>
            </a:solidFill>
            <a:prstDash val="solid"/>
            <a:round/>
            <a:headEnd len="med" w="med" type="none"/>
            <a:tailEnd len="med" w="med" type="none"/>
          </a:ln>
        </p:spPr>
      </p:cxnSp>
      <p:cxnSp>
        <p:nvCxnSpPr>
          <p:cNvPr id="7783" name="Google Shape;7783;p68"/>
          <p:cNvCxnSpPr>
            <a:stCxn id="7695" idx="6"/>
            <a:endCxn id="7700" idx="2"/>
          </p:cNvCxnSpPr>
          <p:nvPr/>
        </p:nvCxnSpPr>
        <p:spPr>
          <a:xfrm flipH="1" rot="10800000">
            <a:off x="4749375" y="2810250"/>
            <a:ext cx="237000" cy="1904400"/>
          </a:xfrm>
          <a:prstGeom prst="straightConnector1">
            <a:avLst/>
          </a:prstGeom>
          <a:noFill/>
          <a:ln cap="flat" cmpd="sng" w="9525">
            <a:solidFill>
              <a:srgbClr val="000000"/>
            </a:solidFill>
            <a:prstDash val="solid"/>
            <a:round/>
            <a:headEnd len="med" w="med" type="none"/>
            <a:tailEnd len="med" w="med" type="none"/>
          </a:ln>
        </p:spPr>
      </p:cxnSp>
      <p:cxnSp>
        <p:nvCxnSpPr>
          <p:cNvPr id="7784" name="Google Shape;7784;p68"/>
          <p:cNvCxnSpPr>
            <a:stCxn id="7695" idx="6"/>
          </p:cNvCxnSpPr>
          <p:nvPr/>
        </p:nvCxnSpPr>
        <p:spPr>
          <a:xfrm flipH="1" rot="10800000">
            <a:off x="4749375" y="3234150"/>
            <a:ext cx="268800" cy="1480500"/>
          </a:xfrm>
          <a:prstGeom prst="straightConnector1">
            <a:avLst/>
          </a:prstGeom>
          <a:noFill/>
          <a:ln cap="flat" cmpd="sng" w="9525">
            <a:solidFill>
              <a:srgbClr val="000000"/>
            </a:solidFill>
            <a:prstDash val="solid"/>
            <a:round/>
            <a:headEnd len="med" w="med" type="none"/>
            <a:tailEnd len="med" w="med" type="none"/>
          </a:ln>
        </p:spPr>
      </p:cxnSp>
      <p:cxnSp>
        <p:nvCxnSpPr>
          <p:cNvPr id="7785" name="Google Shape;7785;p68"/>
          <p:cNvCxnSpPr>
            <a:stCxn id="7695" idx="6"/>
            <a:endCxn id="7701" idx="3"/>
          </p:cNvCxnSpPr>
          <p:nvPr/>
        </p:nvCxnSpPr>
        <p:spPr>
          <a:xfrm flipH="1" rot="10800000">
            <a:off x="4749375" y="3619650"/>
            <a:ext cx="264300" cy="1095000"/>
          </a:xfrm>
          <a:prstGeom prst="straightConnector1">
            <a:avLst/>
          </a:prstGeom>
          <a:noFill/>
          <a:ln cap="flat" cmpd="sng" w="9525">
            <a:solidFill>
              <a:srgbClr val="000000"/>
            </a:solidFill>
            <a:prstDash val="solid"/>
            <a:round/>
            <a:headEnd len="med" w="med" type="none"/>
            <a:tailEnd len="med" w="med" type="none"/>
          </a:ln>
        </p:spPr>
      </p:cxnSp>
      <p:cxnSp>
        <p:nvCxnSpPr>
          <p:cNvPr id="7786" name="Google Shape;7786;p68"/>
          <p:cNvCxnSpPr>
            <a:stCxn id="7703" idx="2"/>
            <a:endCxn id="7702" idx="2"/>
          </p:cNvCxnSpPr>
          <p:nvPr/>
        </p:nvCxnSpPr>
        <p:spPr>
          <a:xfrm rot="10800000">
            <a:off x="4986375" y="3892250"/>
            <a:ext cx="0" cy="367800"/>
          </a:xfrm>
          <a:prstGeom prst="straightConnector1">
            <a:avLst/>
          </a:prstGeom>
          <a:noFill/>
          <a:ln cap="flat" cmpd="sng" w="9525">
            <a:solidFill>
              <a:srgbClr val="000000"/>
            </a:solidFill>
            <a:prstDash val="solid"/>
            <a:round/>
            <a:headEnd len="med" w="med" type="none"/>
            <a:tailEnd len="med" w="med" type="none"/>
          </a:ln>
        </p:spPr>
      </p:cxnSp>
      <p:cxnSp>
        <p:nvCxnSpPr>
          <p:cNvPr id="7787" name="Google Shape;7787;p68"/>
          <p:cNvCxnSpPr>
            <a:stCxn id="7695" idx="6"/>
            <a:endCxn id="7703" idx="3"/>
          </p:cNvCxnSpPr>
          <p:nvPr/>
        </p:nvCxnSpPr>
        <p:spPr>
          <a:xfrm flipH="1" rot="10800000">
            <a:off x="4749375" y="4344450"/>
            <a:ext cx="264300" cy="370200"/>
          </a:xfrm>
          <a:prstGeom prst="straightConnector1">
            <a:avLst/>
          </a:prstGeom>
          <a:noFill/>
          <a:ln cap="flat" cmpd="sng" w="9525">
            <a:solidFill>
              <a:srgbClr val="000000"/>
            </a:solidFill>
            <a:prstDash val="solid"/>
            <a:round/>
            <a:headEnd len="med" w="med" type="none"/>
            <a:tailEnd len="med" w="med" type="none"/>
          </a:ln>
        </p:spPr>
      </p:cxnSp>
      <p:cxnSp>
        <p:nvCxnSpPr>
          <p:cNvPr id="7788" name="Google Shape;7788;p68"/>
          <p:cNvCxnSpPr>
            <a:stCxn id="7695" idx="6"/>
            <a:endCxn id="7704" idx="2"/>
          </p:cNvCxnSpPr>
          <p:nvPr/>
        </p:nvCxnSpPr>
        <p:spPr>
          <a:xfrm flipH="1" rot="10800000">
            <a:off x="4749375" y="4606950"/>
            <a:ext cx="237000" cy="107700"/>
          </a:xfrm>
          <a:prstGeom prst="straightConnector1">
            <a:avLst/>
          </a:prstGeom>
          <a:noFill/>
          <a:ln cap="flat" cmpd="sng" w="9525">
            <a:solidFill>
              <a:srgbClr val="000000"/>
            </a:solidFill>
            <a:prstDash val="solid"/>
            <a:round/>
            <a:headEnd len="med" w="med" type="none"/>
            <a:tailEnd len="med" w="med" type="none"/>
          </a:ln>
        </p:spPr>
      </p:cxnSp>
      <p:cxnSp>
        <p:nvCxnSpPr>
          <p:cNvPr id="7789" name="Google Shape;7789;p68"/>
          <p:cNvCxnSpPr>
            <a:stCxn id="7695" idx="6"/>
            <a:endCxn id="7698" idx="2"/>
          </p:cNvCxnSpPr>
          <p:nvPr/>
        </p:nvCxnSpPr>
        <p:spPr>
          <a:xfrm>
            <a:off x="4749375" y="4714650"/>
            <a:ext cx="237000" cy="239100"/>
          </a:xfrm>
          <a:prstGeom prst="straightConnector1">
            <a:avLst/>
          </a:prstGeom>
          <a:noFill/>
          <a:ln cap="flat" cmpd="sng" w="9525">
            <a:solidFill>
              <a:srgbClr val="000000"/>
            </a:solidFill>
            <a:prstDash val="solid"/>
            <a:round/>
            <a:headEnd len="med" w="med" type="none"/>
            <a:tailEnd len="med" w="med" type="none"/>
          </a:ln>
        </p:spPr>
      </p:cxnSp>
      <p:sp>
        <p:nvSpPr>
          <p:cNvPr id="7790" name="Google Shape;7790;p68"/>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791" name="Google Shape;7791;p68"/>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792" name="Google Shape;7792;p68"/>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793" name="Google Shape;7793;p68"/>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7794" name="Google Shape;7794;p68"/>
          <p:cNvSpPr txBox="1"/>
          <p:nvPr/>
        </p:nvSpPr>
        <p:spPr>
          <a:xfrm>
            <a:off x="5187688" y="29787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7795" name="Google Shape;7795;p68"/>
          <p:cNvSpPr txBox="1"/>
          <p:nvPr/>
        </p:nvSpPr>
        <p:spPr>
          <a:xfrm>
            <a:off x="5172463" y="333812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7796" name="Google Shape;7796;p68"/>
          <p:cNvSpPr txBox="1"/>
          <p:nvPr/>
        </p:nvSpPr>
        <p:spPr>
          <a:xfrm>
            <a:off x="5177188" y="36975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7797" name="Google Shape;7797;p68"/>
          <p:cNvSpPr txBox="1"/>
          <p:nvPr/>
        </p:nvSpPr>
        <p:spPr>
          <a:xfrm>
            <a:off x="5177188" y="40569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7798" name="Google Shape;7798;p68"/>
          <p:cNvSpPr txBox="1"/>
          <p:nvPr/>
        </p:nvSpPr>
        <p:spPr>
          <a:xfrm>
            <a:off x="5177188" y="44164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7799" name="Google Shape;7799;p68"/>
          <p:cNvSpPr txBox="1"/>
          <p:nvPr/>
        </p:nvSpPr>
        <p:spPr>
          <a:xfrm>
            <a:off x="5096018" y="4775825"/>
            <a:ext cx="4314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7800" name="Google Shape;7800;p68"/>
          <p:cNvSpPr txBox="1"/>
          <p:nvPr>
            <p:ph idx="4294967295" type="title"/>
          </p:nvPr>
        </p:nvSpPr>
        <p:spPr>
          <a:xfrm>
            <a:off x="275450" y="118550"/>
            <a:ext cx="8592600" cy="10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Remember that EVERY output By adding ALL of the effects from the previous layer, you get a list of nudges from the previous layer.  This is the essence of backpropagation.  </a:t>
            </a:r>
            <a:r>
              <a:rPr lang="en" sz="1800">
                <a:solidFill>
                  <a:srgbClr val="000000"/>
                </a:solidFill>
                <a:latin typeface="Arial"/>
                <a:ea typeface="Arial"/>
                <a:cs typeface="Arial"/>
                <a:sym typeface="Arial"/>
              </a:rPr>
              <a:t>       </a:t>
            </a:r>
            <a:endParaRPr sz="1400">
              <a:solidFill>
                <a:srgbClr val="000000"/>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804" name="Shape 7804"/>
        <p:cNvGrpSpPr/>
        <p:nvPr/>
      </p:nvGrpSpPr>
      <p:grpSpPr>
        <a:xfrm>
          <a:off x="0" y="0"/>
          <a:ext cx="0" cy="0"/>
          <a:chOff x="0" y="0"/>
          <a:chExt cx="0" cy="0"/>
        </a:xfrm>
      </p:grpSpPr>
      <p:pic>
        <p:nvPicPr>
          <p:cNvPr id="7805" name="Google Shape;7805;p69"/>
          <p:cNvPicPr preferRelativeResize="0"/>
          <p:nvPr/>
        </p:nvPicPr>
        <p:blipFill>
          <a:blip r:embed="rId3">
            <a:alphaModFix/>
          </a:blip>
          <a:stretch>
            <a:fillRect/>
          </a:stretch>
        </p:blipFill>
        <p:spPr>
          <a:xfrm>
            <a:off x="4214951" y="0"/>
            <a:ext cx="4655475" cy="4241900"/>
          </a:xfrm>
          <a:prstGeom prst="rect">
            <a:avLst/>
          </a:prstGeom>
          <a:noFill/>
          <a:ln>
            <a:noFill/>
          </a:ln>
        </p:spPr>
      </p:pic>
      <p:sp>
        <p:nvSpPr>
          <p:cNvPr id="7806" name="Google Shape;7806;p69"/>
          <p:cNvSpPr txBox="1"/>
          <p:nvPr/>
        </p:nvSpPr>
        <p:spPr>
          <a:xfrm>
            <a:off x="3369900" y="2128325"/>
            <a:ext cx="970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(C)</a:t>
            </a:r>
            <a:endParaRPr/>
          </a:p>
        </p:txBody>
      </p:sp>
      <p:sp>
        <p:nvSpPr>
          <p:cNvPr id="7807" name="Google Shape;7807;p69"/>
          <p:cNvSpPr txBox="1"/>
          <p:nvPr/>
        </p:nvSpPr>
        <p:spPr>
          <a:xfrm>
            <a:off x="6036650" y="4544700"/>
            <a:ext cx="1746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 3,435 (W)</a:t>
            </a:r>
            <a:endParaRPr/>
          </a:p>
        </p:txBody>
      </p:sp>
      <p:sp>
        <p:nvSpPr>
          <p:cNvPr id="7808" name="Google Shape;7808;p69"/>
          <p:cNvSpPr txBox="1"/>
          <p:nvPr/>
        </p:nvSpPr>
        <p:spPr>
          <a:xfrm>
            <a:off x="125225" y="337075"/>
            <a:ext cx="3870600" cy="26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So that was a single weight.  We now have to be able to do it with every weight and bias.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endParaRPr sz="1800"/>
          </a:p>
        </p:txBody>
      </p:sp>
      <p:sp>
        <p:nvSpPr>
          <p:cNvPr id="7809" name="Google Shape;7809;p69"/>
          <p:cNvSpPr/>
          <p:nvPr/>
        </p:nvSpPr>
        <p:spPr>
          <a:xfrm>
            <a:off x="4945250" y="772050"/>
            <a:ext cx="146100" cy="146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10" name="Google Shape;7810;p69"/>
          <p:cNvCxnSpPr/>
          <p:nvPr/>
        </p:nvCxnSpPr>
        <p:spPr>
          <a:xfrm>
            <a:off x="4741850" y="73050"/>
            <a:ext cx="552900" cy="1544100"/>
          </a:xfrm>
          <a:prstGeom prst="straightConnector1">
            <a:avLst/>
          </a:prstGeom>
          <a:noFill/>
          <a:ln cap="flat" cmpd="sng" w="28575">
            <a:solidFill>
              <a:srgbClr val="FF0000"/>
            </a:solidFill>
            <a:prstDash val="solid"/>
            <a:round/>
            <a:headEnd len="med" w="med" type="none"/>
            <a:tailEnd len="med" w="med" type="none"/>
          </a:ln>
        </p:spPr>
      </p:cxnSp>
      <p:cxnSp>
        <p:nvCxnSpPr>
          <p:cNvPr id="7811" name="Google Shape;7811;p69"/>
          <p:cNvCxnSpPr/>
          <p:nvPr/>
        </p:nvCxnSpPr>
        <p:spPr>
          <a:xfrm>
            <a:off x="4726175" y="73025"/>
            <a:ext cx="10500" cy="1105800"/>
          </a:xfrm>
          <a:prstGeom prst="straightConnector1">
            <a:avLst/>
          </a:prstGeom>
          <a:noFill/>
          <a:ln cap="flat" cmpd="sng" w="19050">
            <a:solidFill>
              <a:srgbClr val="9900FF"/>
            </a:solidFill>
            <a:prstDash val="solid"/>
            <a:round/>
            <a:headEnd len="med" w="med" type="none"/>
            <a:tailEnd len="med" w="med" type="none"/>
          </a:ln>
        </p:spPr>
      </p:cxnSp>
      <p:cxnSp>
        <p:nvCxnSpPr>
          <p:cNvPr id="7812" name="Google Shape;7812;p69"/>
          <p:cNvCxnSpPr/>
          <p:nvPr/>
        </p:nvCxnSpPr>
        <p:spPr>
          <a:xfrm>
            <a:off x="4757475" y="1158075"/>
            <a:ext cx="386100" cy="10500"/>
          </a:xfrm>
          <a:prstGeom prst="straightConnector1">
            <a:avLst/>
          </a:prstGeom>
          <a:noFill/>
          <a:ln cap="flat" cmpd="sng" w="19050">
            <a:solidFill>
              <a:srgbClr val="9900FF"/>
            </a:solidFill>
            <a:prstDash val="solid"/>
            <a:round/>
            <a:headEnd len="med" w="med" type="none"/>
            <a:tailEnd len="med" w="med" type="none"/>
          </a:ln>
        </p:spPr>
      </p:cxnSp>
      <p:sp>
        <p:nvSpPr>
          <p:cNvPr id="7813" name="Google Shape;7813;p69"/>
          <p:cNvSpPr/>
          <p:nvPr/>
        </p:nvSpPr>
        <p:spPr>
          <a:xfrm rot="-5400000">
            <a:off x="4882725" y="1103325"/>
            <a:ext cx="135600" cy="391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4" name="Google Shape;7814;p69"/>
          <p:cNvSpPr/>
          <p:nvPr/>
        </p:nvSpPr>
        <p:spPr>
          <a:xfrm>
            <a:off x="4517850" y="73025"/>
            <a:ext cx="108300" cy="11058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5" name="Google Shape;7815;p69"/>
          <p:cNvSpPr txBox="1"/>
          <p:nvPr/>
        </p:nvSpPr>
        <p:spPr>
          <a:xfrm>
            <a:off x="4212500" y="365250"/>
            <a:ext cx="2970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2</a:t>
            </a:r>
            <a:endParaRPr>
              <a:solidFill>
                <a:srgbClr val="9900FF"/>
              </a:solidFill>
            </a:endParaRPr>
          </a:p>
        </p:txBody>
      </p:sp>
      <p:sp>
        <p:nvSpPr>
          <p:cNvPr id="7816" name="Google Shape;7816;p69"/>
          <p:cNvSpPr txBox="1"/>
          <p:nvPr/>
        </p:nvSpPr>
        <p:spPr>
          <a:xfrm>
            <a:off x="4569675" y="1314525"/>
            <a:ext cx="6174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-.75</a:t>
            </a:r>
            <a:endParaRPr>
              <a:solidFill>
                <a:srgbClr val="99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820" name="Shape 7820"/>
        <p:cNvGrpSpPr/>
        <p:nvPr/>
      </p:nvGrpSpPr>
      <p:grpSpPr>
        <a:xfrm>
          <a:off x="0" y="0"/>
          <a:ext cx="0" cy="0"/>
          <a:chOff x="0" y="0"/>
          <a:chExt cx="0" cy="0"/>
        </a:xfrm>
      </p:grpSpPr>
      <p:sp>
        <p:nvSpPr>
          <p:cNvPr id="7821" name="Google Shape;7821;p70"/>
          <p:cNvSpPr txBox="1"/>
          <p:nvPr>
            <p:ph idx="4294967295" type="title"/>
          </p:nvPr>
        </p:nvSpPr>
        <p:spPr>
          <a:xfrm>
            <a:off x="275450" y="118550"/>
            <a:ext cx="84444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Lato"/>
                <a:ea typeface="Lato"/>
                <a:cs typeface="Lato"/>
                <a:sym typeface="Lato"/>
              </a:rPr>
              <a:t>In this case, the hope is that after the 784 pixels go into the Neural network as 784 inputs the correct output of “4” of the 10 outputs comes out.  It is important that one can choose the number of neurons in each layer.    </a:t>
            </a:r>
            <a:r>
              <a:rPr lang="en" sz="2500">
                <a:solidFill>
                  <a:srgbClr val="000000"/>
                </a:solidFill>
                <a:latin typeface="Lato"/>
                <a:ea typeface="Lato"/>
                <a:cs typeface="Lato"/>
                <a:sym typeface="Lato"/>
              </a:rPr>
              <a:t>      </a:t>
            </a:r>
            <a:endParaRPr sz="2500">
              <a:solidFill>
                <a:srgbClr val="000000"/>
              </a:solidFill>
              <a:latin typeface="Lato"/>
              <a:ea typeface="Lato"/>
              <a:cs typeface="Lato"/>
              <a:sym typeface="Lato"/>
            </a:endParaRPr>
          </a:p>
        </p:txBody>
      </p:sp>
      <p:pic>
        <p:nvPicPr>
          <p:cNvPr id="7822" name="Google Shape;7822;p70"/>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7823" name="Google Shape;7823;p70"/>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4" name="Google Shape;7824;p70"/>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5" name="Google Shape;7825;p70"/>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7826" name="Google Shape;7826;p70"/>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7827" name="Google Shape;7827;p70"/>
          <p:cNvSpPr/>
          <p:nvPr/>
        </p:nvSpPr>
        <p:spPr>
          <a:xfrm>
            <a:off x="3420525" y="14224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8" name="Google Shape;7828;p70"/>
          <p:cNvSpPr/>
          <p:nvPr/>
        </p:nvSpPr>
        <p:spPr>
          <a:xfrm>
            <a:off x="3420525" y="48342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9" name="Google Shape;7829;p70"/>
          <p:cNvSpPr/>
          <p:nvPr/>
        </p:nvSpPr>
        <p:spPr>
          <a:xfrm>
            <a:off x="3420525" y="171873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0" name="Google Shape;7830;p70"/>
          <p:cNvSpPr/>
          <p:nvPr/>
        </p:nvSpPr>
        <p:spPr>
          <a:xfrm>
            <a:off x="3420525" y="2015063"/>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1" name="Google Shape;7831;p70"/>
          <p:cNvSpPr/>
          <p:nvPr/>
        </p:nvSpPr>
        <p:spPr>
          <a:xfrm>
            <a:off x="3420525" y="231138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2" name="Google Shape;7832;p70"/>
          <p:cNvSpPr/>
          <p:nvPr/>
        </p:nvSpPr>
        <p:spPr>
          <a:xfrm>
            <a:off x="3420525" y="260772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3" name="Google Shape;7833;p70"/>
          <p:cNvSpPr/>
          <p:nvPr/>
        </p:nvSpPr>
        <p:spPr>
          <a:xfrm>
            <a:off x="3420525" y="2954875"/>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4" name="Google Shape;7834;p70"/>
          <p:cNvSpPr/>
          <p:nvPr/>
        </p:nvSpPr>
        <p:spPr>
          <a:xfrm>
            <a:off x="3420525" y="3316888"/>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5" name="Google Shape;7835;p70"/>
          <p:cNvSpPr/>
          <p:nvPr/>
        </p:nvSpPr>
        <p:spPr>
          <a:xfrm>
            <a:off x="3420525" y="36789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6" name="Google Shape;7836;p70"/>
          <p:cNvSpPr/>
          <p:nvPr/>
        </p:nvSpPr>
        <p:spPr>
          <a:xfrm>
            <a:off x="3420525" y="406400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7" name="Google Shape;7837;p70"/>
          <p:cNvSpPr/>
          <p:nvPr/>
        </p:nvSpPr>
        <p:spPr>
          <a:xfrm>
            <a:off x="3420525" y="4487350"/>
            <a:ext cx="186300" cy="239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8" name="Google Shape;7838;p70"/>
          <p:cNvSpPr/>
          <p:nvPr/>
        </p:nvSpPr>
        <p:spPr>
          <a:xfrm>
            <a:off x="4986375" y="30979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9" name="Google Shape;7839;p70"/>
          <p:cNvSpPr/>
          <p:nvPr/>
        </p:nvSpPr>
        <p:spPr>
          <a:xfrm>
            <a:off x="403012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0" name="Google Shape;7840;p70"/>
          <p:cNvSpPr/>
          <p:nvPr/>
        </p:nvSpPr>
        <p:spPr>
          <a:xfrm>
            <a:off x="4030125" y="1826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1" name="Google Shape;7841;p70"/>
          <p:cNvSpPr/>
          <p:nvPr/>
        </p:nvSpPr>
        <p:spPr>
          <a:xfrm>
            <a:off x="4030125" y="24464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2" name="Google Shape;7842;p70"/>
          <p:cNvSpPr/>
          <p:nvPr/>
        </p:nvSpPr>
        <p:spPr>
          <a:xfrm>
            <a:off x="403012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3" name="Google Shape;7843;p70"/>
          <p:cNvSpPr/>
          <p:nvPr/>
        </p:nvSpPr>
        <p:spPr>
          <a:xfrm>
            <a:off x="4030125" y="31401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4" name="Google Shape;7844;p70"/>
          <p:cNvSpPr/>
          <p:nvPr/>
        </p:nvSpPr>
        <p:spPr>
          <a:xfrm>
            <a:off x="4030125" y="35545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5" name="Google Shape;7845;p70"/>
          <p:cNvSpPr/>
          <p:nvPr/>
        </p:nvSpPr>
        <p:spPr>
          <a:xfrm>
            <a:off x="4030125" y="3901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6" name="Google Shape;7846;p70"/>
          <p:cNvSpPr/>
          <p:nvPr/>
        </p:nvSpPr>
        <p:spPr>
          <a:xfrm>
            <a:off x="4030125" y="4248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7" name="Google Shape;7847;p70"/>
          <p:cNvSpPr/>
          <p:nvPr/>
        </p:nvSpPr>
        <p:spPr>
          <a:xfrm>
            <a:off x="4030125" y="4595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8" name="Google Shape;7848;p70"/>
          <p:cNvSpPr/>
          <p:nvPr/>
        </p:nvSpPr>
        <p:spPr>
          <a:xfrm>
            <a:off x="4563075" y="21366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9" name="Google Shape;7849;p70"/>
          <p:cNvSpPr/>
          <p:nvPr/>
        </p:nvSpPr>
        <p:spPr>
          <a:xfrm>
            <a:off x="4563075" y="18268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0" name="Google Shape;7850;p70"/>
          <p:cNvSpPr/>
          <p:nvPr/>
        </p:nvSpPr>
        <p:spPr>
          <a:xfrm>
            <a:off x="4563075" y="24464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1" name="Google Shape;7851;p70"/>
          <p:cNvSpPr/>
          <p:nvPr/>
        </p:nvSpPr>
        <p:spPr>
          <a:xfrm>
            <a:off x="4563075" y="27932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2" name="Google Shape;7852;p70"/>
          <p:cNvSpPr/>
          <p:nvPr/>
        </p:nvSpPr>
        <p:spPr>
          <a:xfrm>
            <a:off x="4563075" y="314013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3" name="Google Shape;7853;p70"/>
          <p:cNvSpPr/>
          <p:nvPr/>
        </p:nvSpPr>
        <p:spPr>
          <a:xfrm>
            <a:off x="4563075" y="35545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4" name="Google Shape;7854;p70"/>
          <p:cNvSpPr/>
          <p:nvPr/>
        </p:nvSpPr>
        <p:spPr>
          <a:xfrm>
            <a:off x="4563075" y="3901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5" name="Google Shape;7855;p70"/>
          <p:cNvSpPr/>
          <p:nvPr/>
        </p:nvSpPr>
        <p:spPr>
          <a:xfrm>
            <a:off x="4563075" y="42482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6" name="Google Shape;7856;p70"/>
          <p:cNvSpPr/>
          <p:nvPr/>
        </p:nvSpPr>
        <p:spPr>
          <a:xfrm>
            <a:off x="4563075" y="45951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57" name="Google Shape;7857;p70"/>
          <p:cNvCxnSpPr/>
          <p:nvPr/>
        </p:nvCxnSpPr>
        <p:spPr>
          <a:xfrm>
            <a:off x="3606825" y="1587100"/>
            <a:ext cx="456600" cy="337200"/>
          </a:xfrm>
          <a:prstGeom prst="straightConnector1">
            <a:avLst/>
          </a:prstGeom>
          <a:noFill/>
          <a:ln cap="flat" cmpd="sng" w="9525">
            <a:solidFill>
              <a:srgbClr val="000000"/>
            </a:solidFill>
            <a:prstDash val="solid"/>
            <a:round/>
            <a:headEnd len="med" w="med" type="none"/>
            <a:tailEnd len="med" w="med" type="none"/>
          </a:ln>
        </p:spPr>
      </p:cxnSp>
      <p:cxnSp>
        <p:nvCxnSpPr>
          <p:cNvPr id="7858" name="Google Shape;7858;p70"/>
          <p:cNvCxnSpPr/>
          <p:nvPr/>
        </p:nvCxnSpPr>
        <p:spPr>
          <a:xfrm>
            <a:off x="3584325" y="1550550"/>
            <a:ext cx="482100" cy="634800"/>
          </a:xfrm>
          <a:prstGeom prst="straightConnector1">
            <a:avLst/>
          </a:prstGeom>
          <a:noFill/>
          <a:ln cap="flat" cmpd="sng" w="9525">
            <a:solidFill>
              <a:srgbClr val="000000"/>
            </a:solidFill>
            <a:prstDash val="solid"/>
            <a:round/>
            <a:headEnd len="med" w="med" type="none"/>
            <a:tailEnd len="med" w="med" type="none"/>
          </a:ln>
        </p:spPr>
      </p:cxnSp>
      <p:cxnSp>
        <p:nvCxnSpPr>
          <p:cNvPr id="7859" name="Google Shape;7859;p70"/>
          <p:cNvCxnSpPr/>
          <p:nvPr/>
        </p:nvCxnSpPr>
        <p:spPr>
          <a:xfrm>
            <a:off x="3609750" y="1620050"/>
            <a:ext cx="424200" cy="924300"/>
          </a:xfrm>
          <a:prstGeom prst="straightConnector1">
            <a:avLst/>
          </a:prstGeom>
          <a:noFill/>
          <a:ln cap="flat" cmpd="sng" w="9525">
            <a:solidFill>
              <a:srgbClr val="000000"/>
            </a:solidFill>
            <a:prstDash val="solid"/>
            <a:round/>
            <a:headEnd len="med" w="med" type="none"/>
            <a:tailEnd len="med" w="med" type="none"/>
          </a:ln>
        </p:spPr>
      </p:cxnSp>
      <p:cxnSp>
        <p:nvCxnSpPr>
          <p:cNvPr id="7860" name="Google Shape;7860;p70"/>
          <p:cNvCxnSpPr/>
          <p:nvPr/>
        </p:nvCxnSpPr>
        <p:spPr>
          <a:xfrm>
            <a:off x="3598875" y="1620050"/>
            <a:ext cx="489300" cy="1261200"/>
          </a:xfrm>
          <a:prstGeom prst="straightConnector1">
            <a:avLst/>
          </a:prstGeom>
          <a:noFill/>
          <a:ln cap="flat" cmpd="sng" w="9525">
            <a:solidFill>
              <a:srgbClr val="000000"/>
            </a:solidFill>
            <a:prstDash val="solid"/>
            <a:round/>
            <a:headEnd len="med" w="med" type="none"/>
            <a:tailEnd len="med" w="med" type="none"/>
          </a:ln>
        </p:spPr>
      </p:cxnSp>
      <p:cxnSp>
        <p:nvCxnSpPr>
          <p:cNvPr id="7861" name="Google Shape;7861;p70"/>
          <p:cNvCxnSpPr/>
          <p:nvPr/>
        </p:nvCxnSpPr>
        <p:spPr>
          <a:xfrm>
            <a:off x="3609750" y="1630925"/>
            <a:ext cx="445800" cy="1685400"/>
          </a:xfrm>
          <a:prstGeom prst="straightConnector1">
            <a:avLst/>
          </a:prstGeom>
          <a:noFill/>
          <a:ln cap="flat" cmpd="sng" w="9525">
            <a:solidFill>
              <a:srgbClr val="000000"/>
            </a:solidFill>
            <a:prstDash val="solid"/>
            <a:round/>
            <a:headEnd len="med" w="med" type="none"/>
            <a:tailEnd len="med" w="med" type="none"/>
          </a:ln>
        </p:spPr>
      </p:cxnSp>
      <p:cxnSp>
        <p:nvCxnSpPr>
          <p:cNvPr id="7862" name="Google Shape;7862;p70"/>
          <p:cNvCxnSpPr>
            <a:endCxn id="7844" idx="2"/>
          </p:cNvCxnSpPr>
          <p:nvPr/>
        </p:nvCxnSpPr>
        <p:spPr>
          <a:xfrm>
            <a:off x="3598725" y="1630800"/>
            <a:ext cx="431400" cy="2043300"/>
          </a:xfrm>
          <a:prstGeom prst="straightConnector1">
            <a:avLst/>
          </a:prstGeom>
          <a:noFill/>
          <a:ln cap="flat" cmpd="sng" w="9525">
            <a:solidFill>
              <a:srgbClr val="000000"/>
            </a:solidFill>
            <a:prstDash val="solid"/>
            <a:round/>
            <a:headEnd len="med" w="med" type="none"/>
            <a:tailEnd len="med" w="med" type="none"/>
          </a:ln>
        </p:spPr>
      </p:cxnSp>
      <p:cxnSp>
        <p:nvCxnSpPr>
          <p:cNvPr id="7863" name="Google Shape;7863;p70"/>
          <p:cNvCxnSpPr>
            <a:endCxn id="7845" idx="2"/>
          </p:cNvCxnSpPr>
          <p:nvPr/>
        </p:nvCxnSpPr>
        <p:spPr>
          <a:xfrm>
            <a:off x="3598725" y="1620050"/>
            <a:ext cx="431400" cy="2400900"/>
          </a:xfrm>
          <a:prstGeom prst="straightConnector1">
            <a:avLst/>
          </a:prstGeom>
          <a:noFill/>
          <a:ln cap="flat" cmpd="sng" w="9525">
            <a:solidFill>
              <a:srgbClr val="000000"/>
            </a:solidFill>
            <a:prstDash val="solid"/>
            <a:round/>
            <a:headEnd len="med" w="med" type="none"/>
            <a:tailEnd len="med" w="med" type="none"/>
          </a:ln>
        </p:spPr>
      </p:cxnSp>
      <p:cxnSp>
        <p:nvCxnSpPr>
          <p:cNvPr id="7864" name="Google Shape;7864;p70"/>
          <p:cNvCxnSpPr>
            <a:endCxn id="7846" idx="1"/>
          </p:cNvCxnSpPr>
          <p:nvPr/>
        </p:nvCxnSpPr>
        <p:spPr>
          <a:xfrm>
            <a:off x="3599008" y="1620165"/>
            <a:ext cx="458400" cy="2663100"/>
          </a:xfrm>
          <a:prstGeom prst="straightConnector1">
            <a:avLst/>
          </a:prstGeom>
          <a:noFill/>
          <a:ln cap="flat" cmpd="sng" w="9525">
            <a:solidFill>
              <a:srgbClr val="000000"/>
            </a:solidFill>
            <a:prstDash val="solid"/>
            <a:round/>
            <a:headEnd len="med" w="med" type="none"/>
            <a:tailEnd len="med" w="med" type="none"/>
          </a:ln>
        </p:spPr>
      </p:cxnSp>
      <p:cxnSp>
        <p:nvCxnSpPr>
          <p:cNvPr id="7865" name="Google Shape;7865;p70"/>
          <p:cNvCxnSpPr>
            <a:endCxn id="7847" idx="2"/>
          </p:cNvCxnSpPr>
          <p:nvPr/>
        </p:nvCxnSpPr>
        <p:spPr>
          <a:xfrm>
            <a:off x="3598725" y="1630950"/>
            <a:ext cx="431400" cy="3083700"/>
          </a:xfrm>
          <a:prstGeom prst="straightConnector1">
            <a:avLst/>
          </a:prstGeom>
          <a:noFill/>
          <a:ln cap="flat" cmpd="sng" w="9525">
            <a:solidFill>
              <a:srgbClr val="000000"/>
            </a:solidFill>
            <a:prstDash val="solid"/>
            <a:round/>
            <a:headEnd len="med" w="med" type="none"/>
            <a:tailEnd len="med" w="med" type="none"/>
          </a:ln>
        </p:spPr>
      </p:cxnSp>
      <p:cxnSp>
        <p:nvCxnSpPr>
          <p:cNvPr id="7866" name="Google Shape;7866;p70"/>
          <p:cNvCxnSpPr/>
          <p:nvPr/>
        </p:nvCxnSpPr>
        <p:spPr>
          <a:xfrm>
            <a:off x="3620625" y="1870125"/>
            <a:ext cx="478500" cy="43500"/>
          </a:xfrm>
          <a:prstGeom prst="straightConnector1">
            <a:avLst/>
          </a:prstGeom>
          <a:noFill/>
          <a:ln cap="flat" cmpd="sng" w="9525">
            <a:solidFill>
              <a:srgbClr val="000000"/>
            </a:solidFill>
            <a:prstDash val="solid"/>
            <a:round/>
            <a:headEnd len="med" w="med" type="none"/>
            <a:tailEnd len="med" w="med" type="none"/>
          </a:ln>
        </p:spPr>
      </p:cxnSp>
      <p:cxnSp>
        <p:nvCxnSpPr>
          <p:cNvPr id="7867" name="Google Shape;7867;p70"/>
          <p:cNvCxnSpPr/>
          <p:nvPr/>
        </p:nvCxnSpPr>
        <p:spPr>
          <a:xfrm>
            <a:off x="3620625" y="1913600"/>
            <a:ext cx="435000" cy="337200"/>
          </a:xfrm>
          <a:prstGeom prst="straightConnector1">
            <a:avLst/>
          </a:prstGeom>
          <a:noFill/>
          <a:ln cap="flat" cmpd="sng" w="9525">
            <a:solidFill>
              <a:srgbClr val="000000"/>
            </a:solidFill>
            <a:prstDash val="solid"/>
            <a:round/>
            <a:headEnd len="med" w="med" type="none"/>
            <a:tailEnd len="med" w="med" type="none"/>
          </a:ln>
        </p:spPr>
      </p:cxnSp>
      <p:cxnSp>
        <p:nvCxnSpPr>
          <p:cNvPr id="7868" name="Google Shape;7868;p70"/>
          <p:cNvCxnSpPr/>
          <p:nvPr/>
        </p:nvCxnSpPr>
        <p:spPr>
          <a:xfrm>
            <a:off x="3609750" y="1891850"/>
            <a:ext cx="456600" cy="684900"/>
          </a:xfrm>
          <a:prstGeom prst="straightConnector1">
            <a:avLst/>
          </a:prstGeom>
          <a:noFill/>
          <a:ln cap="flat" cmpd="sng" w="9525">
            <a:solidFill>
              <a:srgbClr val="000000"/>
            </a:solidFill>
            <a:prstDash val="solid"/>
            <a:round/>
            <a:headEnd len="med" w="med" type="none"/>
            <a:tailEnd len="med" w="med" type="none"/>
          </a:ln>
        </p:spPr>
      </p:cxnSp>
      <p:cxnSp>
        <p:nvCxnSpPr>
          <p:cNvPr id="7869" name="Google Shape;7869;p70"/>
          <p:cNvCxnSpPr/>
          <p:nvPr/>
        </p:nvCxnSpPr>
        <p:spPr>
          <a:xfrm>
            <a:off x="3642375" y="1924475"/>
            <a:ext cx="413100" cy="956700"/>
          </a:xfrm>
          <a:prstGeom prst="straightConnector1">
            <a:avLst/>
          </a:prstGeom>
          <a:noFill/>
          <a:ln cap="flat" cmpd="sng" w="9525">
            <a:solidFill>
              <a:srgbClr val="000000"/>
            </a:solidFill>
            <a:prstDash val="solid"/>
            <a:round/>
            <a:headEnd len="med" w="med" type="none"/>
            <a:tailEnd len="med" w="med" type="none"/>
          </a:ln>
        </p:spPr>
      </p:cxnSp>
      <p:cxnSp>
        <p:nvCxnSpPr>
          <p:cNvPr id="7870" name="Google Shape;7870;p70"/>
          <p:cNvCxnSpPr/>
          <p:nvPr/>
        </p:nvCxnSpPr>
        <p:spPr>
          <a:xfrm>
            <a:off x="3631500" y="1902725"/>
            <a:ext cx="424200" cy="1315500"/>
          </a:xfrm>
          <a:prstGeom prst="straightConnector1">
            <a:avLst/>
          </a:prstGeom>
          <a:noFill/>
          <a:ln cap="flat" cmpd="sng" w="9525">
            <a:solidFill>
              <a:srgbClr val="000000"/>
            </a:solidFill>
            <a:prstDash val="solid"/>
            <a:round/>
            <a:headEnd len="med" w="med" type="none"/>
            <a:tailEnd len="med" w="med" type="none"/>
          </a:ln>
        </p:spPr>
      </p:cxnSp>
      <p:cxnSp>
        <p:nvCxnSpPr>
          <p:cNvPr id="7871" name="Google Shape;7871;p70"/>
          <p:cNvCxnSpPr>
            <a:endCxn id="7844" idx="1"/>
          </p:cNvCxnSpPr>
          <p:nvPr/>
        </p:nvCxnSpPr>
        <p:spPr>
          <a:xfrm>
            <a:off x="3631408" y="1902665"/>
            <a:ext cx="426000" cy="1686900"/>
          </a:xfrm>
          <a:prstGeom prst="straightConnector1">
            <a:avLst/>
          </a:prstGeom>
          <a:noFill/>
          <a:ln cap="flat" cmpd="sng" w="9525">
            <a:solidFill>
              <a:srgbClr val="000000"/>
            </a:solidFill>
            <a:prstDash val="solid"/>
            <a:round/>
            <a:headEnd len="med" w="med" type="none"/>
            <a:tailEnd len="med" w="med" type="none"/>
          </a:ln>
        </p:spPr>
      </p:cxnSp>
      <p:cxnSp>
        <p:nvCxnSpPr>
          <p:cNvPr id="7872" name="Google Shape;7872;p70"/>
          <p:cNvCxnSpPr>
            <a:endCxn id="7845" idx="2"/>
          </p:cNvCxnSpPr>
          <p:nvPr/>
        </p:nvCxnSpPr>
        <p:spPr>
          <a:xfrm>
            <a:off x="3653325" y="1924550"/>
            <a:ext cx="376800" cy="2096400"/>
          </a:xfrm>
          <a:prstGeom prst="straightConnector1">
            <a:avLst/>
          </a:prstGeom>
          <a:noFill/>
          <a:ln cap="flat" cmpd="sng" w="9525">
            <a:solidFill>
              <a:srgbClr val="000000"/>
            </a:solidFill>
            <a:prstDash val="solid"/>
            <a:round/>
            <a:headEnd len="med" w="med" type="none"/>
            <a:tailEnd len="med" w="med" type="none"/>
          </a:ln>
        </p:spPr>
      </p:cxnSp>
      <p:cxnSp>
        <p:nvCxnSpPr>
          <p:cNvPr id="7873" name="Google Shape;7873;p70"/>
          <p:cNvCxnSpPr>
            <a:endCxn id="7846" idx="1"/>
          </p:cNvCxnSpPr>
          <p:nvPr/>
        </p:nvCxnSpPr>
        <p:spPr>
          <a:xfrm>
            <a:off x="3653308" y="1902765"/>
            <a:ext cx="404100" cy="2380500"/>
          </a:xfrm>
          <a:prstGeom prst="straightConnector1">
            <a:avLst/>
          </a:prstGeom>
          <a:noFill/>
          <a:ln cap="flat" cmpd="sng" w="9525">
            <a:solidFill>
              <a:srgbClr val="000000"/>
            </a:solidFill>
            <a:prstDash val="solid"/>
            <a:round/>
            <a:headEnd len="med" w="med" type="none"/>
            <a:tailEnd len="med" w="med" type="none"/>
          </a:ln>
        </p:spPr>
      </p:cxnSp>
      <p:cxnSp>
        <p:nvCxnSpPr>
          <p:cNvPr id="7874" name="Google Shape;7874;p70"/>
          <p:cNvCxnSpPr>
            <a:endCxn id="7847" idx="1"/>
          </p:cNvCxnSpPr>
          <p:nvPr/>
        </p:nvCxnSpPr>
        <p:spPr>
          <a:xfrm>
            <a:off x="3620608" y="1891715"/>
            <a:ext cx="436800" cy="2738400"/>
          </a:xfrm>
          <a:prstGeom prst="straightConnector1">
            <a:avLst/>
          </a:prstGeom>
          <a:noFill/>
          <a:ln cap="flat" cmpd="sng" w="9525">
            <a:solidFill>
              <a:srgbClr val="000000"/>
            </a:solidFill>
            <a:prstDash val="solid"/>
            <a:round/>
            <a:headEnd len="med" w="med" type="none"/>
            <a:tailEnd len="med" w="med" type="none"/>
          </a:ln>
        </p:spPr>
      </p:cxnSp>
      <p:cxnSp>
        <p:nvCxnSpPr>
          <p:cNvPr id="7875" name="Google Shape;7875;p70"/>
          <p:cNvCxnSpPr/>
          <p:nvPr/>
        </p:nvCxnSpPr>
        <p:spPr>
          <a:xfrm flipH="1" rot="10800000">
            <a:off x="3609750" y="1913550"/>
            <a:ext cx="456600" cy="261000"/>
          </a:xfrm>
          <a:prstGeom prst="straightConnector1">
            <a:avLst/>
          </a:prstGeom>
          <a:noFill/>
          <a:ln cap="flat" cmpd="sng" w="9525">
            <a:solidFill>
              <a:srgbClr val="000000"/>
            </a:solidFill>
            <a:prstDash val="solid"/>
            <a:round/>
            <a:headEnd len="med" w="med" type="none"/>
            <a:tailEnd len="med" w="med" type="none"/>
          </a:ln>
        </p:spPr>
      </p:cxnSp>
      <p:cxnSp>
        <p:nvCxnSpPr>
          <p:cNvPr id="7876" name="Google Shape;7876;p70"/>
          <p:cNvCxnSpPr/>
          <p:nvPr/>
        </p:nvCxnSpPr>
        <p:spPr>
          <a:xfrm>
            <a:off x="3598875" y="2174550"/>
            <a:ext cx="489300" cy="43500"/>
          </a:xfrm>
          <a:prstGeom prst="straightConnector1">
            <a:avLst/>
          </a:prstGeom>
          <a:noFill/>
          <a:ln cap="flat" cmpd="sng" w="9525">
            <a:solidFill>
              <a:srgbClr val="000000"/>
            </a:solidFill>
            <a:prstDash val="solid"/>
            <a:round/>
            <a:headEnd len="med" w="med" type="none"/>
            <a:tailEnd len="med" w="med" type="none"/>
          </a:ln>
        </p:spPr>
      </p:cxnSp>
      <p:cxnSp>
        <p:nvCxnSpPr>
          <p:cNvPr id="7877" name="Google Shape;7877;p70"/>
          <p:cNvCxnSpPr/>
          <p:nvPr/>
        </p:nvCxnSpPr>
        <p:spPr>
          <a:xfrm>
            <a:off x="3620625" y="2196300"/>
            <a:ext cx="435000" cy="369600"/>
          </a:xfrm>
          <a:prstGeom prst="straightConnector1">
            <a:avLst/>
          </a:prstGeom>
          <a:noFill/>
          <a:ln cap="flat" cmpd="sng" w="9525">
            <a:solidFill>
              <a:srgbClr val="000000"/>
            </a:solidFill>
            <a:prstDash val="solid"/>
            <a:round/>
            <a:headEnd len="med" w="med" type="none"/>
            <a:tailEnd len="med" w="med" type="none"/>
          </a:ln>
        </p:spPr>
      </p:cxnSp>
      <p:cxnSp>
        <p:nvCxnSpPr>
          <p:cNvPr id="7878" name="Google Shape;7878;p70"/>
          <p:cNvCxnSpPr/>
          <p:nvPr/>
        </p:nvCxnSpPr>
        <p:spPr>
          <a:xfrm>
            <a:off x="3609750" y="2207175"/>
            <a:ext cx="456600" cy="728400"/>
          </a:xfrm>
          <a:prstGeom prst="straightConnector1">
            <a:avLst/>
          </a:prstGeom>
          <a:noFill/>
          <a:ln cap="flat" cmpd="sng" w="9525">
            <a:solidFill>
              <a:srgbClr val="000000"/>
            </a:solidFill>
            <a:prstDash val="solid"/>
            <a:round/>
            <a:headEnd len="med" w="med" type="none"/>
            <a:tailEnd len="med" w="med" type="none"/>
          </a:ln>
        </p:spPr>
      </p:cxnSp>
      <p:cxnSp>
        <p:nvCxnSpPr>
          <p:cNvPr id="7879" name="Google Shape;7879;p70"/>
          <p:cNvCxnSpPr/>
          <p:nvPr/>
        </p:nvCxnSpPr>
        <p:spPr>
          <a:xfrm>
            <a:off x="3620625" y="2207175"/>
            <a:ext cx="445800" cy="1043700"/>
          </a:xfrm>
          <a:prstGeom prst="straightConnector1">
            <a:avLst/>
          </a:prstGeom>
          <a:noFill/>
          <a:ln cap="flat" cmpd="sng" w="9525">
            <a:solidFill>
              <a:srgbClr val="000000"/>
            </a:solidFill>
            <a:prstDash val="solid"/>
            <a:round/>
            <a:headEnd len="med" w="med" type="none"/>
            <a:tailEnd len="med" w="med" type="none"/>
          </a:ln>
        </p:spPr>
      </p:cxnSp>
      <p:cxnSp>
        <p:nvCxnSpPr>
          <p:cNvPr id="7880" name="Google Shape;7880;p70"/>
          <p:cNvCxnSpPr>
            <a:endCxn id="7844" idx="2"/>
          </p:cNvCxnSpPr>
          <p:nvPr/>
        </p:nvCxnSpPr>
        <p:spPr>
          <a:xfrm>
            <a:off x="3631425" y="2217900"/>
            <a:ext cx="398700" cy="1456200"/>
          </a:xfrm>
          <a:prstGeom prst="straightConnector1">
            <a:avLst/>
          </a:prstGeom>
          <a:noFill/>
          <a:ln cap="flat" cmpd="sng" w="9525">
            <a:solidFill>
              <a:srgbClr val="000000"/>
            </a:solidFill>
            <a:prstDash val="solid"/>
            <a:round/>
            <a:headEnd len="med" w="med" type="none"/>
            <a:tailEnd len="med" w="med" type="none"/>
          </a:ln>
        </p:spPr>
      </p:cxnSp>
      <p:cxnSp>
        <p:nvCxnSpPr>
          <p:cNvPr id="7881" name="Google Shape;7881;p70"/>
          <p:cNvCxnSpPr>
            <a:endCxn id="7845" idx="2"/>
          </p:cNvCxnSpPr>
          <p:nvPr/>
        </p:nvCxnSpPr>
        <p:spPr>
          <a:xfrm>
            <a:off x="3609825" y="2185550"/>
            <a:ext cx="420300" cy="1835400"/>
          </a:xfrm>
          <a:prstGeom prst="straightConnector1">
            <a:avLst/>
          </a:prstGeom>
          <a:noFill/>
          <a:ln cap="flat" cmpd="sng" w="9525">
            <a:solidFill>
              <a:srgbClr val="000000"/>
            </a:solidFill>
            <a:prstDash val="solid"/>
            <a:round/>
            <a:headEnd len="med" w="med" type="none"/>
            <a:tailEnd len="med" w="med" type="none"/>
          </a:ln>
        </p:spPr>
      </p:cxnSp>
      <p:cxnSp>
        <p:nvCxnSpPr>
          <p:cNvPr id="7882" name="Google Shape;7882;p70"/>
          <p:cNvCxnSpPr>
            <a:endCxn id="7846" idx="1"/>
          </p:cNvCxnSpPr>
          <p:nvPr/>
        </p:nvCxnSpPr>
        <p:spPr>
          <a:xfrm>
            <a:off x="3620608" y="2218065"/>
            <a:ext cx="436800" cy="2065200"/>
          </a:xfrm>
          <a:prstGeom prst="straightConnector1">
            <a:avLst/>
          </a:prstGeom>
          <a:noFill/>
          <a:ln cap="flat" cmpd="sng" w="9525">
            <a:solidFill>
              <a:srgbClr val="000000"/>
            </a:solidFill>
            <a:prstDash val="solid"/>
            <a:round/>
            <a:headEnd len="med" w="med" type="none"/>
            <a:tailEnd len="med" w="med" type="none"/>
          </a:ln>
        </p:spPr>
      </p:cxnSp>
      <p:cxnSp>
        <p:nvCxnSpPr>
          <p:cNvPr id="7883" name="Google Shape;7883;p70"/>
          <p:cNvCxnSpPr>
            <a:endCxn id="7847" idx="2"/>
          </p:cNvCxnSpPr>
          <p:nvPr/>
        </p:nvCxnSpPr>
        <p:spPr>
          <a:xfrm>
            <a:off x="3620625" y="2218050"/>
            <a:ext cx="409500" cy="2496600"/>
          </a:xfrm>
          <a:prstGeom prst="straightConnector1">
            <a:avLst/>
          </a:prstGeom>
          <a:noFill/>
          <a:ln cap="flat" cmpd="sng" w="9525">
            <a:solidFill>
              <a:srgbClr val="000000"/>
            </a:solidFill>
            <a:prstDash val="solid"/>
            <a:round/>
            <a:headEnd len="med" w="med" type="none"/>
            <a:tailEnd len="med" w="med" type="none"/>
          </a:ln>
        </p:spPr>
      </p:cxnSp>
      <p:cxnSp>
        <p:nvCxnSpPr>
          <p:cNvPr id="7884" name="Google Shape;7884;p70"/>
          <p:cNvCxnSpPr/>
          <p:nvPr/>
        </p:nvCxnSpPr>
        <p:spPr>
          <a:xfrm flipH="1" rot="10800000">
            <a:off x="3653250" y="1946350"/>
            <a:ext cx="391500" cy="510900"/>
          </a:xfrm>
          <a:prstGeom prst="straightConnector1">
            <a:avLst/>
          </a:prstGeom>
          <a:noFill/>
          <a:ln cap="flat" cmpd="sng" w="9525">
            <a:solidFill>
              <a:srgbClr val="000000"/>
            </a:solidFill>
            <a:prstDash val="solid"/>
            <a:round/>
            <a:headEnd len="med" w="med" type="none"/>
            <a:tailEnd len="med" w="med" type="none"/>
          </a:ln>
        </p:spPr>
      </p:cxnSp>
      <p:cxnSp>
        <p:nvCxnSpPr>
          <p:cNvPr id="7885" name="Google Shape;7885;p70"/>
          <p:cNvCxnSpPr/>
          <p:nvPr/>
        </p:nvCxnSpPr>
        <p:spPr>
          <a:xfrm flipH="1" rot="10800000">
            <a:off x="3631500" y="2229025"/>
            <a:ext cx="445800" cy="239100"/>
          </a:xfrm>
          <a:prstGeom prst="straightConnector1">
            <a:avLst/>
          </a:prstGeom>
          <a:noFill/>
          <a:ln cap="flat" cmpd="sng" w="9525">
            <a:solidFill>
              <a:srgbClr val="000000"/>
            </a:solidFill>
            <a:prstDash val="solid"/>
            <a:round/>
            <a:headEnd len="med" w="med" type="none"/>
            <a:tailEnd len="med" w="med" type="none"/>
          </a:ln>
        </p:spPr>
      </p:cxnSp>
      <p:cxnSp>
        <p:nvCxnSpPr>
          <p:cNvPr id="7886" name="Google Shape;7886;p70"/>
          <p:cNvCxnSpPr>
            <a:endCxn id="7844" idx="2"/>
          </p:cNvCxnSpPr>
          <p:nvPr/>
        </p:nvCxnSpPr>
        <p:spPr>
          <a:xfrm>
            <a:off x="3620625" y="2478900"/>
            <a:ext cx="409500" cy="1195200"/>
          </a:xfrm>
          <a:prstGeom prst="straightConnector1">
            <a:avLst/>
          </a:prstGeom>
          <a:noFill/>
          <a:ln cap="flat" cmpd="sng" w="9525">
            <a:solidFill>
              <a:srgbClr val="000000"/>
            </a:solidFill>
            <a:prstDash val="solid"/>
            <a:round/>
            <a:headEnd len="med" w="med" type="none"/>
            <a:tailEnd len="med" w="med" type="none"/>
          </a:ln>
        </p:spPr>
      </p:cxnSp>
      <p:cxnSp>
        <p:nvCxnSpPr>
          <p:cNvPr id="7887" name="Google Shape;7887;p70"/>
          <p:cNvCxnSpPr>
            <a:endCxn id="7847" idx="2"/>
          </p:cNvCxnSpPr>
          <p:nvPr/>
        </p:nvCxnSpPr>
        <p:spPr>
          <a:xfrm>
            <a:off x="3642225" y="2511450"/>
            <a:ext cx="387900" cy="2203200"/>
          </a:xfrm>
          <a:prstGeom prst="straightConnector1">
            <a:avLst/>
          </a:prstGeom>
          <a:noFill/>
          <a:ln cap="flat" cmpd="sng" w="9525">
            <a:solidFill>
              <a:srgbClr val="000000"/>
            </a:solidFill>
            <a:prstDash val="solid"/>
            <a:round/>
            <a:headEnd len="med" w="med" type="none"/>
            <a:tailEnd len="med" w="med" type="none"/>
          </a:ln>
        </p:spPr>
      </p:cxnSp>
      <p:cxnSp>
        <p:nvCxnSpPr>
          <p:cNvPr id="7888" name="Google Shape;7888;p70"/>
          <p:cNvCxnSpPr/>
          <p:nvPr/>
        </p:nvCxnSpPr>
        <p:spPr>
          <a:xfrm flipH="1" rot="10800000">
            <a:off x="3620625" y="2000675"/>
            <a:ext cx="413100" cy="728400"/>
          </a:xfrm>
          <a:prstGeom prst="straightConnector1">
            <a:avLst/>
          </a:prstGeom>
          <a:noFill/>
          <a:ln cap="flat" cmpd="sng" w="9525">
            <a:solidFill>
              <a:srgbClr val="000000"/>
            </a:solidFill>
            <a:prstDash val="solid"/>
            <a:round/>
            <a:headEnd len="med" w="med" type="none"/>
            <a:tailEnd len="med" w="med" type="none"/>
          </a:ln>
        </p:spPr>
      </p:cxnSp>
      <p:cxnSp>
        <p:nvCxnSpPr>
          <p:cNvPr id="7889" name="Google Shape;7889;p70"/>
          <p:cNvCxnSpPr/>
          <p:nvPr/>
        </p:nvCxnSpPr>
        <p:spPr>
          <a:xfrm flipH="1" rot="10800000">
            <a:off x="3631500" y="2305100"/>
            <a:ext cx="434700" cy="369600"/>
          </a:xfrm>
          <a:prstGeom prst="straightConnector1">
            <a:avLst/>
          </a:prstGeom>
          <a:noFill/>
          <a:ln cap="flat" cmpd="sng" w="9525">
            <a:solidFill>
              <a:srgbClr val="000000"/>
            </a:solidFill>
            <a:prstDash val="solid"/>
            <a:round/>
            <a:headEnd len="med" w="med" type="none"/>
            <a:tailEnd len="med" w="med" type="none"/>
          </a:ln>
        </p:spPr>
      </p:cxnSp>
      <p:cxnSp>
        <p:nvCxnSpPr>
          <p:cNvPr id="7890" name="Google Shape;7890;p70"/>
          <p:cNvCxnSpPr/>
          <p:nvPr/>
        </p:nvCxnSpPr>
        <p:spPr>
          <a:xfrm flipH="1" rot="10800000">
            <a:off x="3620625" y="2576950"/>
            <a:ext cx="435000" cy="195600"/>
          </a:xfrm>
          <a:prstGeom prst="straightConnector1">
            <a:avLst/>
          </a:prstGeom>
          <a:noFill/>
          <a:ln cap="flat" cmpd="sng" w="9525">
            <a:solidFill>
              <a:srgbClr val="000000"/>
            </a:solidFill>
            <a:prstDash val="solid"/>
            <a:round/>
            <a:headEnd len="med" w="med" type="none"/>
            <a:tailEnd len="med" w="med" type="none"/>
          </a:ln>
        </p:spPr>
      </p:cxnSp>
      <p:cxnSp>
        <p:nvCxnSpPr>
          <p:cNvPr id="7891" name="Google Shape;7891;p70"/>
          <p:cNvCxnSpPr/>
          <p:nvPr/>
        </p:nvCxnSpPr>
        <p:spPr>
          <a:xfrm>
            <a:off x="3620625" y="2761675"/>
            <a:ext cx="424200" cy="163200"/>
          </a:xfrm>
          <a:prstGeom prst="straightConnector1">
            <a:avLst/>
          </a:prstGeom>
          <a:noFill/>
          <a:ln cap="flat" cmpd="sng" w="9525">
            <a:solidFill>
              <a:srgbClr val="000000"/>
            </a:solidFill>
            <a:prstDash val="solid"/>
            <a:round/>
            <a:headEnd len="med" w="med" type="none"/>
            <a:tailEnd len="med" w="med" type="none"/>
          </a:ln>
        </p:spPr>
      </p:cxnSp>
      <p:cxnSp>
        <p:nvCxnSpPr>
          <p:cNvPr id="7892" name="Google Shape;7892;p70"/>
          <p:cNvCxnSpPr/>
          <p:nvPr/>
        </p:nvCxnSpPr>
        <p:spPr>
          <a:xfrm>
            <a:off x="3609750" y="2750800"/>
            <a:ext cx="413100" cy="532800"/>
          </a:xfrm>
          <a:prstGeom prst="straightConnector1">
            <a:avLst/>
          </a:prstGeom>
          <a:noFill/>
          <a:ln cap="flat" cmpd="sng" w="9525">
            <a:solidFill>
              <a:srgbClr val="000000"/>
            </a:solidFill>
            <a:prstDash val="solid"/>
            <a:round/>
            <a:headEnd len="med" w="med" type="none"/>
            <a:tailEnd len="med" w="med" type="none"/>
          </a:ln>
        </p:spPr>
      </p:cxnSp>
      <p:cxnSp>
        <p:nvCxnSpPr>
          <p:cNvPr id="7893" name="Google Shape;7893;p70"/>
          <p:cNvCxnSpPr>
            <a:endCxn id="7844" idx="2"/>
          </p:cNvCxnSpPr>
          <p:nvPr/>
        </p:nvCxnSpPr>
        <p:spPr>
          <a:xfrm>
            <a:off x="3598725" y="2794200"/>
            <a:ext cx="431400" cy="879900"/>
          </a:xfrm>
          <a:prstGeom prst="straightConnector1">
            <a:avLst/>
          </a:prstGeom>
          <a:noFill/>
          <a:ln cap="flat" cmpd="sng" w="9525">
            <a:solidFill>
              <a:srgbClr val="000000"/>
            </a:solidFill>
            <a:prstDash val="solid"/>
            <a:round/>
            <a:headEnd len="med" w="med" type="none"/>
            <a:tailEnd len="med" w="med" type="none"/>
          </a:ln>
        </p:spPr>
      </p:cxnSp>
      <p:cxnSp>
        <p:nvCxnSpPr>
          <p:cNvPr id="7894" name="Google Shape;7894;p70"/>
          <p:cNvCxnSpPr>
            <a:endCxn id="7845" idx="1"/>
          </p:cNvCxnSpPr>
          <p:nvPr/>
        </p:nvCxnSpPr>
        <p:spPr>
          <a:xfrm>
            <a:off x="3599008" y="2794315"/>
            <a:ext cx="458400" cy="1142100"/>
          </a:xfrm>
          <a:prstGeom prst="straightConnector1">
            <a:avLst/>
          </a:prstGeom>
          <a:noFill/>
          <a:ln cap="flat" cmpd="sng" w="9525">
            <a:solidFill>
              <a:srgbClr val="000000"/>
            </a:solidFill>
            <a:prstDash val="solid"/>
            <a:round/>
            <a:headEnd len="med" w="med" type="none"/>
            <a:tailEnd len="med" w="med" type="none"/>
          </a:ln>
        </p:spPr>
      </p:cxnSp>
      <p:cxnSp>
        <p:nvCxnSpPr>
          <p:cNvPr id="7895" name="Google Shape;7895;p70"/>
          <p:cNvCxnSpPr>
            <a:endCxn id="7846" idx="2"/>
          </p:cNvCxnSpPr>
          <p:nvPr/>
        </p:nvCxnSpPr>
        <p:spPr>
          <a:xfrm>
            <a:off x="3631425" y="2805100"/>
            <a:ext cx="398700" cy="1562700"/>
          </a:xfrm>
          <a:prstGeom prst="straightConnector1">
            <a:avLst/>
          </a:prstGeom>
          <a:noFill/>
          <a:ln cap="flat" cmpd="sng" w="9525">
            <a:solidFill>
              <a:srgbClr val="000000"/>
            </a:solidFill>
            <a:prstDash val="solid"/>
            <a:round/>
            <a:headEnd len="med" w="med" type="none"/>
            <a:tailEnd len="med" w="med" type="none"/>
          </a:ln>
        </p:spPr>
      </p:cxnSp>
      <p:cxnSp>
        <p:nvCxnSpPr>
          <p:cNvPr id="7896" name="Google Shape;7896;p70"/>
          <p:cNvCxnSpPr>
            <a:endCxn id="7847" idx="2"/>
          </p:cNvCxnSpPr>
          <p:nvPr/>
        </p:nvCxnSpPr>
        <p:spPr>
          <a:xfrm>
            <a:off x="3598725" y="2761650"/>
            <a:ext cx="431400" cy="1953000"/>
          </a:xfrm>
          <a:prstGeom prst="straightConnector1">
            <a:avLst/>
          </a:prstGeom>
          <a:noFill/>
          <a:ln cap="flat" cmpd="sng" w="9525">
            <a:solidFill>
              <a:srgbClr val="000000"/>
            </a:solidFill>
            <a:prstDash val="solid"/>
            <a:round/>
            <a:headEnd len="med" w="med" type="none"/>
            <a:tailEnd len="med" w="med" type="none"/>
          </a:ln>
        </p:spPr>
      </p:cxnSp>
      <p:cxnSp>
        <p:nvCxnSpPr>
          <p:cNvPr id="7897" name="Google Shape;7897;p70"/>
          <p:cNvCxnSpPr/>
          <p:nvPr/>
        </p:nvCxnSpPr>
        <p:spPr>
          <a:xfrm flipH="1" rot="10800000">
            <a:off x="3609750" y="1989700"/>
            <a:ext cx="445800" cy="1119900"/>
          </a:xfrm>
          <a:prstGeom prst="straightConnector1">
            <a:avLst/>
          </a:prstGeom>
          <a:noFill/>
          <a:ln cap="flat" cmpd="sng" w="9525">
            <a:solidFill>
              <a:srgbClr val="000000"/>
            </a:solidFill>
            <a:prstDash val="solid"/>
            <a:round/>
            <a:headEnd len="med" w="med" type="none"/>
            <a:tailEnd len="med" w="med" type="none"/>
          </a:ln>
        </p:spPr>
      </p:cxnSp>
      <p:cxnSp>
        <p:nvCxnSpPr>
          <p:cNvPr id="7898" name="Google Shape;7898;p70"/>
          <p:cNvCxnSpPr/>
          <p:nvPr/>
        </p:nvCxnSpPr>
        <p:spPr>
          <a:xfrm flipH="1" rot="10800000">
            <a:off x="3609750" y="2294275"/>
            <a:ext cx="435000" cy="869700"/>
          </a:xfrm>
          <a:prstGeom prst="straightConnector1">
            <a:avLst/>
          </a:prstGeom>
          <a:noFill/>
          <a:ln cap="flat" cmpd="sng" w="9525">
            <a:solidFill>
              <a:srgbClr val="000000"/>
            </a:solidFill>
            <a:prstDash val="solid"/>
            <a:round/>
            <a:headEnd len="med" w="med" type="none"/>
            <a:tailEnd len="med" w="med" type="none"/>
          </a:ln>
        </p:spPr>
      </p:cxnSp>
      <p:cxnSp>
        <p:nvCxnSpPr>
          <p:cNvPr id="7899" name="Google Shape;7899;p70"/>
          <p:cNvCxnSpPr/>
          <p:nvPr/>
        </p:nvCxnSpPr>
        <p:spPr>
          <a:xfrm flipH="1" rot="10800000">
            <a:off x="3620625" y="2598550"/>
            <a:ext cx="445800" cy="532800"/>
          </a:xfrm>
          <a:prstGeom prst="straightConnector1">
            <a:avLst/>
          </a:prstGeom>
          <a:noFill/>
          <a:ln cap="flat" cmpd="sng" w="9525">
            <a:solidFill>
              <a:srgbClr val="000000"/>
            </a:solidFill>
            <a:prstDash val="solid"/>
            <a:round/>
            <a:headEnd len="med" w="med" type="none"/>
            <a:tailEnd len="med" w="med" type="none"/>
          </a:ln>
        </p:spPr>
      </p:cxnSp>
      <p:cxnSp>
        <p:nvCxnSpPr>
          <p:cNvPr id="7900" name="Google Shape;7900;p70"/>
          <p:cNvCxnSpPr/>
          <p:nvPr/>
        </p:nvCxnSpPr>
        <p:spPr>
          <a:xfrm flipH="1" rot="10800000">
            <a:off x="3588025" y="2913875"/>
            <a:ext cx="500100" cy="174000"/>
          </a:xfrm>
          <a:prstGeom prst="straightConnector1">
            <a:avLst/>
          </a:prstGeom>
          <a:noFill/>
          <a:ln cap="flat" cmpd="sng" w="9525">
            <a:solidFill>
              <a:srgbClr val="000000"/>
            </a:solidFill>
            <a:prstDash val="solid"/>
            <a:round/>
            <a:headEnd len="med" w="med" type="none"/>
            <a:tailEnd len="med" w="med" type="none"/>
          </a:ln>
        </p:spPr>
      </p:cxnSp>
      <p:cxnSp>
        <p:nvCxnSpPr>
          <p:cNvPr id="7901" name="Google Shape;7901;p70"/>
          <p:cNvCxnSpPr/>
          <p:nvPr/>
        </p:nvCxnSpPr>
        <p:spPr>
          <a:xfrm>
            <a:off x="3631500" y="3120475"/>
            <a:ext cx="435000" cy="130500"/>
          </a:xfrm>
          <a:prstGeom prst="straightConnector1">
            <a:avLst/>
          </a:prstGeom>
          <a:noFill/>
          <a:ln cap="flat" cmpd="sng" w="9525">
            <a:solidFill>
              <a:srgbClr val="000000"/>
            </a:solidFill>
            <a:prstDash val="solid"/>
            <a:round/>
            <a:headEnd len="med" w="med" type="none"/>
            <a:tailEnd len="med" w="med" type="none"/>
          </a:ln>
        </p:spPr>
      </p:cxnSp>
      <p:cxnSp>
        <p:nvCxnSpPr>
          <p:cNvPr id="7902" name="Google Shape;7902;p70"/>
          <p:cNvCxnSpPr>
            <a:endCxn id="7844" idx="2"/>
          </p:cNvCxnSpPr>
          <p:nvPr/>
        </p:nvCxnSpPr>
        <p:spPr>
          <a:xfrm>
            <a:off x="3598725" y="3153000"/>
            <a:ext cx="431400" cy="521100"/>
          </a:xfrm>
          <a:prstGeom prst="straightConnector1">
            <a:avLst/>
          </a:prstGeom>
          <a:noFill/>
          <a:ln cap="flat" cmpd="sng" w="9525">
            <a:solidFill>
              <a:srgbClr val="000000"/>
            </a:solidFill>
            <a:prstDash val="solid"/>
            <a:round/>
            <a:headEnd len="med" w="med" type="none"/>
            <a:tailEnd len="med" w="med" type="none"/>
          </a:ln>
        </p:spPr>
      </p:cxnSp>
      <p:cxnSp>
        <p:nvCxnSpPr>
          <p:cNvPr id="7903" name="Google Shape;7903;p70"/>
          <p:cNvCxnSpPr>
            <a:endCxn id="7845" idx="2"/>
          </p:cNvCxnSpPr>
          <p:nvPr/>
        </p:nvCxnSpPr>
        <p:spPr>
          <a:xfrm>
            <a:off x="3620625" y="3153050"/>
            <a:ext cx="409500" cy="867900"/>
          </a:xfrm>
          <a:prstGeom prst="straightConnector1">
            <a:avLst/>
          </a:prstGeom>
          <a:noFill/>
          <a:ln cap="flat" cmpd="sng" w="9525">
            <a:solidFill>
              <a:srgbClr val="000000"/>
            </a:solidFill>
            <a:prstDash val="solid"/>
            <a:round/>
            <a:headEnd len="med" w="med" type="none"/>
            <a:tailEnd len="med" w="med" type="none"/>
          </a:ln>
        </p:spPr>
      </p:cxnSp>
      <p:cxnSp>
        <p:nvCxnSpPr>
          <p:cNvPr id="7904" name="Google Shape;7904;p70"/>
          <p:cNvCxnSpPr>
            <a:endCxn id="7846" idx="2"/>
          </p:cNvCxnSpPr>
          <p:nvPr/>
        </p:nvCxnSpPr>
        <p:spPr>
          <a:xfrm>
            <a:off x="3609825" y="3142300"/>
            <a:ext cx="420300" cy="1225500"/>
          </a:xfrm>
          <a:prstGeom prst="straightConnector1">
            <a:avLst/>
          </a:prstGeom>
          <a:noFill/>
          <a:ln cap="flat" cmpd="sng" w="9525">
            <a:solidFill>
              <a:srgbClr val="000000"/>
            </a:solidFill>
            <a:prstDash val="solid"/>
            <a:round/>
            <a:headEnd len="med" w="med" type="none"/>
            <a:tailEnd len="med" w="med" type="none"/>
          </a:ln>
        </p:spPr>
      </p:cxnSp>
      <p:cxnSp>
        <p:nvCxnSpPr>
          <p:cNvPr id="7905" name="Google Shape;7905;p70"/>
          <p:cNvCxnSpPr>
            <a:endCxn id="7847" idx="2"/>
          </p:cNvCxnSpPr>
          <p:nvPr/>
        </p:nvCxnSpPr>
        <p:spPr>
          <a:xfrm>
            <a:off x="3587925" y="3120450"/>
            <a:ext cx="442200" cy="1594200"/>
          </a:xfrm>
          <a:prstGeom prst="straightConnector1">
            <a:avLst/>
          </a:prstGeom>
          <a:noFill/>
          <a:ln cap="flat" cmpd="sng" w="9525">
            <a:solidFill>
              <a:srgbClr val="000000"/>
            </a:solidFill>
            <a:prstDash val="solid"/>
            <a:round/>
            <a:headEnd len="med" w="med" type="none"/>
            <a:tailEnd len="med" w="med" type="none"/>
          </a:ln>
        </p:spPr>
      </p:cxnSp>
      <p:cxnSp>
        <p:nvCxnSpPr>
          <p:cNvPr id="7906" name="Google Shape;7906;p70"/>
          <p:cNvCxnSpPr>
            <a:stCxn id="7834" idx="6"/>
          </p:cNvCxnSpPr>
          <p:nvPr/>
        </p:nvCxnSpPr>
        <p:spPr>
          <a:xfrm flipH="1" rot="10800000">
            <a:off x="3606825" y="1946338"/>
            <a:ext cx="416100" cy="1490100"/>
          </a:xfrm>
          <a:prstGeom prst="straightConnector1">
            <a:avLst/>
          </a:prstGeom>
          <a:noFill/>
          <a:ln cap="flat" cmpd="sng" w="9525">
            <a:solidFill>
              <a:srgbClr val="000000"/>
            </a:solidFill>
            <a:prstDash val="solid"/>
            <a:round/>
            <a:headEnd len="med" w="med" type="none"/>
            <a:tailEnd len="med" w="med" type="none"/>
          </a:ln>
        </p:spPr>
      </p:cxnSp>
      <p:cxnSp>
        <p:nvCxnSpPr>
          <p:cNvPr id="7907" name="Google Shape;7907;p70"/>
          <p:cNvCxnSpPr>
            <a:stCxn id="7834" idx="6"/>
          </p:cNvCxnSpPr>
          <p:nvPr/>
        </p:nvCxnSpPr>
        <p:spPr>
          <a:xfrm flipH="1" rot="10800000">
            <a:off x="3606825" y="2294038"/>
            <a:ext cx="448800" cy="1142400"/>
          </a:xfrm>
          <a:prstGeom prst="straightConnector1">
            <a:avLst/>
          </a:prstGeom>
          <a:noFill/>
          <a:ln cap="flat" cmpd="sng" w="9525">
            <a:solidFill>
              <a:srgbClr val="000000"/>
            </a:solidFill>
            <a:prstDash val="solid"/>
            <a:round/>
            <a:headEnd len="med" w="med" type="none"/>
            <a:tailEnd len="med" w="med" type="none"/>
          </a:ln>
        </p:spPr>
      </p:cxnSp>
      <p:cxnSp>
        <p:nvCxnSpPr>
          <p:cNvPr id="7908" name="Google Shape;7908;p70"/>
          <p:cNvCxnSpPr>
            <a:stCxn id="7834" idx="6"/>
          </p:cNvCxnSpPr>
          <p:nvPr/>
        </p:nvCxnSpPr>
        <p:spPr>
          <a:xfrm flipH="1" rot="10800000">
            <a:off x="3606825" y="2598538"/>
            <a:ext cx="448800" cy="837900"/>
          </a:xfrm>
          <a:prstGeom prst="straightConnector1">
            <a:avLst/>
          </a:prstGeom>
          <a:noFill/>
          <a:ln cap="flat" cmpd="sng" w="9525">
            <a:solidFill>
              <a:srgbClr val="000000"/>
            </a:solidFill>
            <a:prstDash val="solid"/>
            <a:round/>
            <a:headEnd len="med" w="med" type="none"/>
            <a:tailEnd len="med" w="med" type="none"/>
          </a:ln>
        </p:spPr>
      </p:cxnSp>
      <p:cxnSp>
        <p:nvCxnSpPr>
          <p:cNvPr id="7909" name="Google Shape;7909;p70"/>
          <p:cNvCxnSpPr/>
          <p:nvPr/>
        </p:nvCxnSpPr>
        <p:spPr>
          <a:xfrm flipH="1" rot="10800000">
            <a:off x="3606825" y="2935738"/>
            <a:ext cx="448800" cy="500700"/>
          </a:xfrm>
          <a:prstGeom prst="straightConnector1">
            <a:avLst/>
          </a:prstGeom>
          <a:noFill/>
          <a:ln cap="flat" cmpd="sng" w="9525">
            <a:solidFill>
              <a:srgbClr val="000000"/>
            </a:solidFill>
            <a:prstDash val="solid"/>
            <a:round/>
            <a:headEnd len="med" w="med" type="none"/>
            <a:tailEnd len="med" w="med" type="none"/>
          </a:ln>
        </p:spPr>
      </p:cxnSp>
      <p:cxnSp>
        <p:nvCxnSpPr>
          <p:cNvPr id="7910" name="Google Shape;7910;p70"/>
          <p:cNvCxnSpPr>
            <a:stCxn id="7834" idx="6"/>
          </p:cNvCxnSpPr>
          <p:nvPr/>
        </p:nvCxnSpPr>
        <p:spPr>
          <a:xfrm flipH="1" rot="10800000">
            <a:off x="3606825" y="3272638"/>
            <a:ext cx="426900" cy="163800"/>
          </a:xfrm>
          <a:prstGeom prst="straightConnector1">
            <a:avLst/>
          </a:prstGeom>
          <a:noFill/>
          <a:ln cap="flat" cmpd="sng" w="9525">
            <a:solidFill>
              <a:srgbClr val="000000"/>
            </a:solidFill>
            <a:prstDash val="solid"/>
            <a:round/>
            <a:headEnd len="med" w="med" type="none"/>
            <a:tailEnd len="med" w="med" type="none"/>
          </a:ln>
        </p:spPr>
      </p:cxnSp>
      <p:cxnSp>
        <p:nvCxnSpPr>
          <p:cNvPr id="7911" name="Google Shape;7911;p70"/>
          <p:cNvCxnSpPr>
            <a:stCxn id="7834" idx="6"/>
            <a:endCxn id="7844" idx="2"/>
          </p:cNvCxnSpPr>
          <p:nvPr/>
        </p:nvCxnSpPr>
        <p:spPr>
          <a:xfrm>
            <a:off x="3606825" y="3436438"/>
            <a:ext cx="423300" cy="237600"/>
          </a:xfrm>
          <a:prstGeom prst="straightConnector1">
            <a:avLst/>
          </a:prstGeom>
          <a:noFill/>
          <a:ln cap="flat" cmpd="sng" w="9525">
            <a:solidFill>
              <a:srgbClr val="000000"/>
            </a:solidFill>
            <a:prstDash val="solid"/>
            <a:round/>
            <a:headEnd len="med" w="med" type="none"/>
            <a:tailEnd len="med" w="med" type="none"/>
          </a:ln>
        </p:spPr>
      </p:cxnSp>
      <p:cxnSp>
        <p:nvCxnSpPr>
          <p:cNvPr id="7912" name="Google Shape;7912;p70"/>
          <p:cNvCxnSpPr>
            <a:stCxn id="7834" idx="6"/>
            <a:endCxn id="7845" idx="2"/>
          </p:cNvCxnSpPr>
          <p:nvPr/>
        </p:nvCxnSpPr>
        <p:spPr>
          <a:xfrm>
            <a:off x="3606825" y="3436438"/>
            <a:ext cx="423300" cy="584400"/>
          </a:xfrm>
          <a:prstGeom prst="straightConnector1">
            <a:avLst/>
          </a:prstGeom>
          <a:noFill/>
          <a:ln cap="flat" cmpd="sng" w="9525">
            <a:solidFill>
              <a:srgbClr val="000000"/>
            </a:solidFill>
            <a:prstDash val="solid"/>
            <a:round/>
            <a:headEnd len="med" w="med" type="none"/>
            <a:tailEnd len="med" w="med" type="none"/>
          </a:ln>
        </p:spPr>
      </p:cxnSp>
      <p:cxnSp>
        <p:nvCxnSpPr>
          <p:cNvPr id="7913" name="Google Shape;7913;p70"/>
          <p:cNvCxnSpPr>
            <a:endCxn id="7846" idx="2"/>
          </p:cNvCxnSpPr>
          <p:nvPr/>
        </p:nvCxnSpPr>
        <p:spPr>
          <a:xfrm>
            <a:off x="3579525" y="3520900"/>
            <a:ext cx="450600" cy="846900"/>
          </a:xfrm>
          <a:prstGeom prst="straightConnector1">
            <a:avLst/>
          </a:prstGeom>
          <a:noFill/>
          <a:ln cap="flat" cmpd="sng" w="9525">
            <a:solidFill>
              <a:srgbClr val="000000"/>
            </a:solidFill>
            <a:prstDash val="solid"/>
            <a:round/>
            <a:headEnd len="med" w="med" type="none"/>
            <a:tailEnd len="med" w="med" type="none"/>
          </a:ln>
        </p:spPr>
      </p:cxnSp>
      <p:cxnSp>
        <p:nvCxnSpPr>
          <p:cNvPr id="7914" name="Google Shape;7914;p70"/>
          <p:cNvCxnSpPr>
            <a:endCxn id="7847" idx="2"/>
          </p:cNvCxnSpPr>
          <p:nvPr/>
        </p:nvCxnSpPr>
        <p:spPr>
          <a:xfrm>
            <a:off x="3579525" y="3520950"/>
            <a:ext cx="450600" cy="1193700"/>
          </a:xfrm>
          <a:prstGeom prst="straightConnector1">
            <a:avLst/>
          </a:prstGeom>
          <a:noFill/>
          <a:ln cap="flat" cmpd="sng" w="9525">
            <a:solidFill>
              <a:srgbClr val="000000"/>
            </a:solidFill>
            <a:prstDash val="solid"/>
            <a:round/>
            <a:headEnd len="med" w="med" type="none"/>
            <a:tailEnd len="med" w="med" type="none"/>
          </a:ln>
        </p:spPr>
      </p:cxnSp>
      <p:cxnSp>
        <p:nvCxnSpPr>
          <p:cNvPr id="7915" name="Google Shape;7915;p70"/>
          <p:cNvCxnSpPr>
            <a:stCxn id="7835" idx="6"/>
          </p:cNvCxnSpPr>
          <p:nvPr/>
        </p:nvCxnSpPr>
        <p:spPr>
          <a:xfrm flipH="1" rot="10800000">
            <a:off x="3606825" y="1957050"/>
            <a:ext cx="437700" cy="1841400"/>
          </a:xfrm>
          <a:prstGeom prst="straightConnector1">
            <a:avLst/>
          </a:prstGeom>
          <a:noFill/>
          <a:ln cap="flat" cmpd="sng" w="9525">
            <a:solidFill>
              <a:srgbClr val="000000"/>
            </a:solidFill>
            <a:prstDash val="solid"/>
            <a:round/>
            <a:headEnd len="med" w="med" type="none"/>
            <a:tailEnd len="med" w="med" type="none"/>
          </a:ln>
        </p:spPr>
      </p:cxnSp>
      <p:cxnSp>
        <p:nvCxnSpPr>
          <p:cNvPr id="7916" name="Google Shape;7916;p70"/>
          <p:cNvCxnSpPr>
            <a:stCxn id="7835" idx="6"/>
          </p:cNvCxnSpPr>
          <p:nvPr/>
        </p:nvCxnSpPr>
        <p:spPr>
          <a:xfrm flipH="1" rot="10800000">
            <a:off x="3606825" y="2272350"/>
            <a:ext cx="437700" cy="1526100"/>
          </a:xfrm>
          <a:prstGeom prst="straightConnector1">
            <a:avLst/>
          </a:prstGeom>
          <a:noFill/>
          <a:ln cap="flat" cmpd="sng" w="9525">
            <a:solidFill>
              <a:srgbClr val="000000"/>
            </a:solidFill>
            <a:prstDash val="solid"/>
            <a:round/>
            <a:headEnd len="med" w="med" type="none"/>
            <a:tailEnd len="med" w="med" type="none"/>
          </a:ln>
        </p:spPr>
      </p:cxnSp>
      <p:cxnSp>
        <p:nvCxnSpPr>
          <p:cNvPr id="7917" name="Google Shape;7917;p70"/>
          <p:cNvCxnSpPr>
            <a:stCxn id="7835" idx="6"/>
          </p:cNvCxnSpPr>
          <p:nvPr/>
        </p:nvCxnSpPr>
        <p:spPr>
          <a:xfrm flipH="1" rot="10800000">
            <a:off x="3606825" y="2609550"/>
            <a:ext cx="437700" cy="1188900"/>
          </a:xfrm>
          <a:prstGeom prst="straightConnector1">
            <a:avLst/>
          </a:prstGeom>
          <a:noFill/>
          <a:ln cap="flat" cmpd="sng" w="9525">
            <a:solidFill>
              <a:srgbClr val="000000"/>
            </a:solidFill>
            <a:prstDash val="solid"/>
            <a:round/>
            <a:headEnd len="med" w="med" type="none"/>
            <a:tailEnd len="med" w="med" type="none"/>
          </a:ln>
        </p:spPr>
      </p:cxnSp>
      <p:cxnSp>
        <p:nvCxnSpPr>
          <p:cNvPr id="7918" name="Google Shape;7918;p70"/>
          <p:cNvCxnSpPr>
            <a:stCxn id="7835" idx="6"/>
          </p:cNvCxnSpPr>
          <p:nvPr/>
        </p:nvCxnSpPr>
        <p:spPr>
          <a:xfrm flipH="1" rot="10800000">
            <a:off x="3606825" y="2946450"/>
            <a:ext cx="448800" cy="852000"/>
          </a:xfrm>
          <a:prstGeom prst="straightConnector1">
            <a:avLst/>
          </a:prstGeom>
          <a:noFill/>
          <a:ln cap="flat" cmpd="sng" w="9525">
            <a:solidFill>
              <a:srgbClr val="000000"/>
            </a:solidFill>
            <a:prstDash val="solid"/>
            <a:round/>
            <a:headEnd len="med" w="med" type="none"/>
            <a:tailEnd len="med" w="med" type="none"/>
          </a:ln>
        </p:spPr>
      </p:cxnSp>
      <p:cxnSp>
        <p:nvCxnSpPr>
          <p:cNvPr id="7919" name="Google Shape;7919;p70"/>
          <p:cNvCxnSpPr>
            <a:stCxn id="7835" idx="6"/>
            <a:endCxn id="7843" idx="3"/>
          </p:cNvCxnSpPr>
          <p:nvPr/>
        </p:nvCxnSpPr>
        <p:spPr>
          <a:xfrm flipH="1" rot="10800000">
            <a:off x="3606825" y="3344250"/>
            <a:ext cx="450600" cy="454200"/>
          </a:xfrm>
          <a:prstGeom prst="straightConnector1">
            <a:avLst/>
          </a:prstGeom>
          <a:noFill/>
          <a:ln cap="flat" cmpd="sng" w="9525">
            <a:solidFill>
              <a:srgbClr val="000000"/>
            </a:solidFill>
            <a:prstDash val="solid"/>
            <a:round/>
            <a:headEnd len="med" w="med" type="none"/>
            <a:tailEnd len="med" w="med" type="none"/>
          </a:ln>
        </p:spPr>
      </p:cxnSp>
      <p:cxnSp>
        <p:nvCxnSpPr>
          <p:cNvPr id="7920" name="Google Shape;7920;p70"/>
          <p:cNvCxnSpPr>
            <a:stCxn id="7835" idx="6"/>
            <a:endCxn id="7844" idx="2"/>
          </p:cNvCxnSpPr>
          <p:nvPr/>
        </p:nvCxnSpPr>
        <p:spPr>
          <a:xfrm flipH="1" rot="10800000">
            <a:off x="3606825" y="3674250"/>
            <a:ext cx="423300" cy="124200"/>
          </a:xfrm>
          <a:prstGeom prst="straightConnector1">
            <a:avLst/>
          </a:prstGeom>
          <a:noFill/>
          <a:ln cap="flat" cmpd="sng" w="9525">
            <a:solidFill>
              <a:srgbClr val="000000"/>
            </a:solidFill>
            <a:prstDash val="solid"/>
            <a:round/>
            <a:headEnd len="med" w="med" type="none"/>
            <a:tailEnd len="med" w="med" type="none"/>
          </a:ln>
        </p:spPr>
      </p:cxnSp>
      <p:cxnSp>
        <p:nvCxnSpPr>
          <p:cNvPr id="7921" name="Google Shape;7921;p70"/>
          <p:cNvCxnSpPr>
            <a:stCxn id="7835" idx="6"/>
            <a:endCxn id="7845" idx="2"/>
          </p:cNvCxnSpPr>
          <p:nvPr/>
        </p:nvCxnSpPr>
        <p:spPr>
          <a:xfrm>
            <a:off x="3606825" y="3798450"/>
            <a:ext cx="423300" cy="222600"/>
          </a:xfrm>
          <a:prstGeom prst="straightConnector1">
            <a:avLst/>
          </a:prstGeom>
          <a:noFill/>
          <a:ln cap="flat" cmpd="sng" w="9525">
            <a:solidFill>
              <a:srgbClr val="000000"/>
            </a:solidFill>
            <a:prstDash val="solid"/>
            <a:round/>
            <a:headEnd len="med" w="med" type="none"/>
            <a:tailEnd len="med" w="med" type="none"/>
          </a:ln>
        </p:spPr>
      </p:cxnSp>
      <p:cxnSp>
        <p:nvCxnSpPr>
          <p:cNvPr id="7922" name="Google Shape;7922;p70"/>
          <p:cNvCxnSpPr>
            <a:stCxn id="7835" idx="6"/>
            <a:endCxn id="7846" idx="2"/>
          </p:cNvCxnSpPr>
          <p:nvPr/>
        </p:nvCxnSpPr>
        <p:spPr>
          <a:xfrm>
            <a:off x="3606825" y="3798450"/>
            <a:ext cx="423300" cy="569400"/>
          </a:xfrm>
          <a:prstGeom prst="straightConnector1">
            <a:avLst/>
          </a:prstGeom>
          <a:noFill/>
          <a:ln cap="flat" cmpd="sng" w="9525">
            <a:solidFill>
              <a:srgbClr val="000000"/>
            </a:solidFill>
            <a:prstDash val="solid"/>
            <a:round/>
            <a:headEnd len="med" w="med" type="none"/>
            <a:tailEnd len="med" w="med" type="none"/>
          </a:ln>
        </p:spPr>
      </p:cxnSp>
      <p:cxnSp>
        <p:nvCxnSpPr>
          <p:cNvPr id="7923" name="Google Shape;7923;p70"/>
          <p:cNvCxnSpPr>
            <a:stCxn id="7835" idx="6"/>
            <a:endCxn id="7847" idx="2"/>
          </p:cNvCxnSpPr>
          <p:nvPr/>
        </p:nvCxnSpPr>
        <p:spPr>
          <a:xfrm>
            <a:off x="3606825" y="3798450"/>
            <a:ext cx="423300" cy="916200"/>
          </a:xfrm>
          <a:prstGeom prst="straightConnector1">
            <a:avLst/>
          </a:prstGeom>
          <a:noFill/>
          <a:ln cap="flat" cmpd="sng" w="9525">
            <a:solidFill>
              <a:srgbClr val="000000"/>
            </a:solidFill>
            <a:prstDash val="solid"/>
            <a:round/>
            <a:headEnd len="med" w="med" type="none"/>
            <a:tailEnd len="med" w="med" type="none"/>
          </a:ln>
        </p:spPr>
      </p:cxnSp>
      <p:cxnSp>
        <p:nvCxnSpPr>
          <p:cNvPr id="7924" name="Google Shape;7924;p70"/>
          <p:cNvCxnSpPr>
            <a:stCxn id="7836" idx="6"/>
          </p:cNvCxnSpPr>
          <p:nvPr/>
        </p:nvCxnSpPr>
        <p:spPr>
          <a:xfrm flipH="1" rot="10800000">
            <a:off x="3606825" y="1956950"/>
            <a:ext cx="405300" cy="2226600"/>
          </a:xfrm>
          <a:prstGeom prst="straightConnector1">
            <a:avLst/>
          </a:prstGeom>
          <a:noFill/>
          <a:ln cap="flat" cmpd="sng" w="9525">
            <a:solidFill>
              <a:srgbClr val="000000"/>
            </a:solidFill>
            <a:prstDash val="solid"/>
            <a:round/>
            <a:headEnd len="med" w="med" type="none"/>
            <a:tailEnd len="med" w="med" type="none"/>
          </a:ln>
        </p:spPr>
      </p:cxnSp>
      <p:cxnSp>
        <p:nvCxnSpPr>
          <p:cNvPr id="7925" name="Google Shape;7925;p70"/>
          <p:cNvCxnSpPr>
            <a:stCxn id="7836" idx="6"/>
          </p:cNvCxnSpPr>
          <p:nvPr/>
        </p:nvCxnSpPr>
        <p:spPr>
          <a:xfrm flipH="1" rot="10800000">
            <a:off x="3606825" y="2239850"/>
            <a:ext cx="426900" cy="1943700"/>
          </a:xfrm>
          <a:prstGeom prst="straightConnector1">
            <a:avLst/>
          </a:prstGeom>
          <a:noFill/>
          <a:ln cap="flat" cmpd="sng" w="9525">
            <a:solidFill>
              <a:srgbClr val="000000"/>
            </a:solidFill>
            <a:prstDash val="solid"/>
            <a:round/>
            <a:headEnd len="med" w="med" type="none"/>
            <a:tailEnd len="med" w="med" type="none"/>
          </a:ln>
        </p:spPr>
      </p:cxnSp>
      <p:cxnSp>
        <p:nvCxnSpPr>
          <p:cNvPr id="7926" name="Google Shape;7926;p70"/>
          <p:cNvCxnSpPr>
            <a:stCxn id="7836" idx="6"/>
          </p:cNvCxnSpPr>
          <p:nvPr/>
        </p:nvCxnSpPr>
        <p:spPr>
          <a:xfrm flipH="1" rot="10800000">
            <a:off x="3606825" y="2565950"/>
            <a:ext cx="437700" cy="1617600"/>
          </a:xfrm>
          <a:prstGeom prst="straightConnector1">
            <a:avLst/>
          </a:prstGeom>
          <a:noFill/>
          <a:ln cap="flat" cmpd="sng" w="9525">
            <a:solidFill>
              <a:srgbClr val="000000"/>
            </a:solidFill>
            <a:prstDash val="solid"/>
            <a:round/>
            <a:headEnd len="med" w="med" type="none"/>
            <a:tailEnd len="med" w="med" type="none"/>
          </a:ln>
        </p:spPr>
      </p:cxnSp>
      <p:cxnSp>
        <p:nvCxnSpPr>
          <p:cNvPr id="7927" name="Google Shape;7927;p70"/>
          <p:cNvCxnSpPr>
            <a:stCxn id="7836" idx="6"/>
          </p:cNvCxnSpPr>
          <p:nvPr/>
        </p:nvCxnSpPr>
        <p:spPr>
          <a:xfrm flipH="1" rot="10800000">
            <a:off x="3606825" y="2924750"/>
            <a:ext cx="437700" cy="1258800"/>
          </a:xfrm>
          <a:prstGeom prst="straightConnector1">
            <a:avLst/>
          </a:prstGeom>
          <a:noFill/>
          <a:ln cap="flat" cmpd="sng" w="9525">
            <a:solidFill>
              <a:srgbClr val="000000"/>
            </a:solidFill>
            <a:prstDash val="solid"/>
            <a:round/>
            <a:headEnd len="med" w="med" type="none"/>
            <a:tailEnd len="med" w="med" type="none"/>
          </a:ln>
        </p:spPr>
      </p:cxnSp>
      <p:cxnSp>
        <p:nvCxnSpPr>
          <p:cNvPr id="7928" name="Google Shape;7928;p70"/>
          <p:cNvCxnSpPr>
            <a:stCxn id="7836" idx="6"/>
          </p:cNvCxnSpPr>
          <p:nvPr/>
        </p:nvCxnSpPr>
        <p:spPr>
          <a:xfrm flipH="1" rot="10800000">
            <a:off x="3606825" y="3250850"/>
            <a:ext cx="437700" cy="932700"/>
          </a:xfrm>
          <a:prstGeom prst="straightConnector1">
            <a:avLst/>
          </a:prstGeom>
          <a:noFill/>
          <a:ln cap="flat" cmpd="sng" w="9525">
            <a:solidFill>
              <a:srgbClr val="000000"/>
            </a:solidFill>
            <a:prstDash val="solid"/>
            <a:round/>
            <a:headEnd len="med" w="med" type="none"/>
            <a:tailEnd len="med" w="med" type="none"/>
          </a:ln>
        </p:spPr>
      </p:cxnSp>
      <p:cxnSp>
        <p:nvCxnSpPr>
          <p:cNvPr id="7929" name="Google Shape;7929;p70"/>
          <p:cNvCxnSpPr>
            <a:stCxn id="7836" idx="6"/>
            <a:endCxn id="7844" idx="2"/>
          </p:cNvCxnSpPr>
          <p:nvPr/>
        </p:nvCxnSpPr>
        <p:spPr>
          <a:xfrm flipH="1" rot="10800000">
            <a:off x="3606825" y="3674150"/>
            <a:ext cx="423300" cy="509400"/>
          </a:xfrm>
          <a:prstGeom prst="straightConnector1">
            <a:avLst/>
          </a:prstGeom>
          <a:noFill/>
          <a:ln cap="flat" cmpd="sng" w="9525">
            <a:solidFill>
              <a:srgbClr val="000000"/>
            </a:solidFill>
            <a:prstDash val="solid"/>
            <a:round/>
            <a:headEnd len="med" w="med" type="none"/>
            <a:tailEnd len="med" w="med" type="none"/>
          </a:ln>
        </p:spPr>
      </p:cxnSp>
      <p:cxnSp>
        <p:nvCxnSpPr>
          <p:cNvPr id="7930" name="Google Shape;7930;p70"/>
          <p:cNvCxnSpPr>
            <a:stCxn id="7836" idx="6"/>
            <a:endCxn id="7845" idx="2"/>
          </p:cNvCxnSpPr>
          <p:nvPr/>
        </p:nvCxnSpPr>
        <p:spPr>
          <a:xfrm flipH="1" rot="10800000">
            <a:off x="3606825" y="4020950"/>
            <a:ext cx="423300" cy="162600"/>
          </a:xfrm>
          <a:prstGeom prst="straightConnector1">
            <a:avLst/>
          </a:prstGeom>
          <a:noFill/>
          <a:ln cap="flat" cmpd="sng" w="9525">
            <a:solidFill>
              <a:srgbClr val="000000"/>
            </a:solidFill>
            <a:prstDash val="solid"/>
            <a:round/>
            <a:headEnd len="med" w="med" type="none"/>
            <a:tailEnd len="med" w="med" type="none"/>
          </a:ln>
        </p:spPr>
      </p:cxnSp>
      <p:cxnSp>
        <p:nvCxnSpPr>
          <p:cNvPr id="7931" name="Google Shape;7931;p70"/>
          <p:cNvCxnSpPr>
            <a:stCxn id="7836" idx="6"/>
            <a:endCxn id="7846" idx="2"/>
          </p:cNvCxnSpPr>
          <p:nvPr/>
        </p:nvCxnSpPr>
        <p:spPr>
          <a:xfrm>
            <a:off x="3606825" y="4183550"/>
            <a:ext cx="423300" cy="184200"/>
          </a:xfrm>
          <a:prstGeom prst="straightConnector1">
            <a:avLst/>
          </a:prstGeom>
          <a:noFill/>
          <a:ln cap="flat" cmpd="sng" w="9525">
            <a:solidFill>
              <a:srgbClr val="000000"/>
            </a:solidFill>
            <a:prstDash val="solid"/>
            <a:round/>
            <a:headEnd len="med" w="med" type="none"/>
            <a:tailEnd len="med" w="med" type="none"/>
          </a:ln>
        </p:spPr>
      </p:cxnSp>
      <p:cxnSp>
        <p:nvCxnSpPr>
          <p:cNvPr id="7932" name="Google Shape;7932;p70"/>
          <p:cNvCxnSpPr>
            <a:stCxn id="7836" idx="6"/>
            <a:endCxn id="7847" idx="1"/>
          </p:cNvCxnSpPr>
          <p:nvPr/>
        </p:nvCxnSpPr>
        <p:spPr>
          <a:xfrm>
            <a:off x="3606825" y="4183550"/>
            <a:ext cx="450600" cy="446700"/>
          </a:xfrm>
          <a:prstGeom prst="straightConnector1">
            <a:avLst/>
          </a:prstGeom>
          <a:noFill/>
          <a:ln cap="flat" cmpd="sng" w="9525">
            <a:solidFill>
              <a:srgbClr val="000000"/>
            </a:solidFill>
            <a:prstDash val="solid"/>
            <a:round/>
            <a:headEnd len="med" w="med" type="none"/>
            <a:tailEnd len="med" w="med" type="none"/>
          </a:ln>
        </p:spPr>
      </p:cxnSp>
      <p:cxnSp>
        <p:nvCxnSpPr>
          <p:cNvPr id="7933" name="Google Shape;7933;p70"/>
          <p:cNvCxnSpPr>
            <a:stCxn id="7837" idx="6"/>
          </p:cNvCxnSpPr>
          <p:nvPr/>
        </p:nvCxnSpPr>
        <p:spPr>
          <a:xfrm flipH="1" rot="10800000">
            <a:off x="3606825" y="1913500"/>
            <a:ext cx="448800" cy="2693400"/>
          </a:xfrm>
          <a:prstGeom prst="straightConnector1">
            <a:avLst/>
          </a:prstGeom>
          <a:noFill/>
          <a:ln cap="flat" cmpd="sng" w="9525">
            <a:solidFill>
              <a:srgbClr val="000000"/>
            </a:solidFill>
            <a:prstDash val="solid"/>
            <a:round/>
            <a:headEnd len="med" w="med" type="none"/>
            <a:tailEnd len="med" w="med" type="none"/>
          </a:ln>
        </p:spPr>
      </p:cxnSp>
      <p:cxnSp>
        <p:nvCxnSpPr>
          <p:cNvPr id="7934" name="Google Shape;7934;p70"/>
          <p:cNvCxnSpPr>
            <a:stCxn id="7837" idx="6"/>
          </p:cNvCxnSpPr>
          <p:nvPr/>
        </p:nvCxnSpPr>
        <p:spPr>
          <a:xfrm flipH="1" rot="10800000">
            <a:off x="3606825" y="2272300"/>
            <a:ext cx="426900" cy="2334600"/>
          </a:xfrm>
          <a:prstGeom prst="straightConnector1">
            <a:avLst/>
          </a:prstGeom>
          <a:noFill/>
          <a:ln cap="flat" cmpd="sng" w="9525">
            <a:solidFill>
              <a:srgbClr val="000000"/>
            </a:solidFill>
            <a:prstDash val="solid"/>
            <a:round/>
            <a:headEnd len="med" w="med" type="none"/>
            <a:tailEnd len="med" w="med" type="none"/>
          </a:ln>
        </p:spPr>
      </p:cxnSp>
      <p:cxnSp>
        <p:nvCxnSpPr>
          <p:cNvPr id="7935" name="Google Shape;7935;p70"/>
          <p:cNvCxnSpPr>
            <a:stCxn id="7837" idx="6"/>
          </p:cNvCxnSpPr>
          <p:nvPr/>
        </p:nvCxnSpPr>
        <p:spPr>
          <a:xfrm flipH="1" rot="10800000">
            <a:off x="3606825" y="2598700"/>
            <a:ext cx="459600" cy="2008200"/>
          </a:xfrm>
          <a:prstGeom prst="straightConnector1">
            <a:avLst/>
          </a:prstGeom>
          <a:noFill/>
          <a:ln cap="flat" cmpd="sng" w="9525">
            <a:solidFill>
              <a:srgbClr val="000000"/>
            </a:solidFill>
            <a:prstDash val="solid"/>
            <a:round/>
            <a:headEnd len="med" w="med" type="none"/>
            <a:tailEnd len="med" w="med" type="none"/>
          </a:ln>
        </p:spPr>
      </p:cxnSp>
      <p:cxnSp>
        <p:nvCxnSpPr>
          <p:cNvPr id="7936" name="Google Shape;7936;p70"/>
          <p:cNvCxnSpPr>
            <a:stCxn id="7837" idx="6"/>
          </p:cNvCxnSpPr>
          <p:nvPr/>
        </p:nvCxnSpPr>
        <p:spPr>
          <a:xfrm flipH="1" rot="10800000">
            <a:off x="3606825" y="2935600"/>
            <a:ext cx="448800" cy="1671300"/>
          </a:xfrm>
          <a:prstGeom prst="straightConnector1">
            <a:avLst/>
          </a:prstGeom>
          <a:noFill/>
          <a:ln cap="flat" cmpd="sng" w="9525">
            <a:solidFill>
              <a:srgbClr val="000000"/>
            </a:solidFill>
            <a:prstDash val="solid"/>
            <a:round/>
            <a:headEnd len="med" w="med" type="none"/>
            <a:tailEnd len="med" w="med" type="none"/>
          </a:ln>
        </p:spPr>
      </p:cxnSp>
      <p:cxnSp>
        <p:nvCxnSpPr>
          <p:cNvPr id="7937" name="Google Shape;7937;p70"/>
          <p:cNvCxnSpPr>
            <a:stCxn id="7837" idx="6"/>
          </p:cNvCxnSpPr>
          <p:nvPr/>
        </p:nvCxnSpPr>
        <p:spPr>
          <a:xfrm flipH="1" rot="10800000">
            <a:off x="3606825" y="3283600"/>
            <a:ext cx="470400" cy="1323300"/>
          </a:xfrm>
          <a:prstGeom prst="straightConnector1">
            <a:avLst/>
          </a:prstGeom>
          <a:noFill/>
          <a:ln cap="flat" cmpd="sng" w="9525">
            <a:solidFill>
              <a:srgbClr val="000000"/>
            </a:solidFill>
            <a:prstDash val="solid"/>
            <a:round/>
            <a:headEnd len="med" w="med" type="none"/>
            <a:tailEnd len="med" w="med" type="none"/>
          </a:ln>
        </p:spPr>
      </p:cxnSp>
      <p:cxnSp>
        <p:nvCxnSpPr>
          <p:cNvPr id="7938" name="Google Shape;7938;p70"/>
          <p:cNvCxnSpPr>
            <a:stCxn id="7837" idx="6"/>
            <a:endCxn id="7844" idx="2"/>
          </p:cNvCxnSpPr>
          <p:nvPr/>
        </p:nvCxnSpPr>
        <p:spPr>
          <a:xfrm flipH="1" rot="10800000">
            <a:off x="3606825" y="367420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7939" name="Google Shape;7939;p70"/>
          <p:cNvCxnSpPr>
            <a:stCxn id="7837" idx="6"/>
            <a:endCxn id="7845" idx="2"/>
          </p:cNvCxnSpPr>
          <p:nvPr/>
        </p:nvCxnSpPr>
        <p:spPr>
          <a:xfrm flipH="1" rot="10800000">
            <a:off x="3606825" y="402100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7940" name="Google Shape;7940;p70"/>
          <p:cNvCxnSpPr>
            <a:stCxn id="7837" idx="6"/>
            <a:endCxn id="7846" idx="2"/>
          </p:cNvCxnSpPr>
          <p:nvPr/>
        </p:nvCxnSpPr>
        <p:spPr>
          <a:xfrm flipH="1" rot="10800000">
            <a:off x="3606825" y="436780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7941" name="Google Shape;7941;p70"/>
          <p:cNvCxnSpPr>
            <a:stCxn id="7837" idx="6"/>
            <a:endCxn id="7847" idx="2"/>
          </p:cNvCxnSpPr>
          <p:nvPr/>
        </p:nvCxnSpPr>
        <p:spPr>
          <a:xfrm>
            <a:off x="3606825" y="4606900"/>
            <a:ext cx="423300" cy="107700"/>
          </a:xfrm>
          <a:prstGeom prst="straightConnector1">
            <a:avLst/>
          </a:prstGeom>
          <a:noFill/>
          <a:ln cap="flat" cmpd="sng" w="9525">
            <a:solidFill>
              <a:srgbClr val="000000"/>
            </a:solidFill>
            <a:prstDash val="solid"/>
            <a:round/>
            <a:headEnd len="med" w="med" type="none"/>
            <a:tailEnd len="med" w="med" type="none"/>
          </a:ln>
        </p:spPr>
      </p:cxnSp>
      <p:cxnSp>
        <p:nvCxnSpPr>
          <p:cNvPr id="7942" name="Google Shape;7942;p70"/>
          <p:cNvCxnSpPr>
            <a:stCxn id="7828" idx="6"/>
          </p:cNvCxnSpPr>
          <p:nvPr/>
        </p:nvCxnSpPr>
        <p:spPr>
          <a:xfrm flipH="1" rot="10800000">
            <a:off x="3606825" y="1946250"/>
            <a:ext cx="437700" cy="3007500"/>
          </a:xfrm>
          <a:prstGeom prst="straightConnector1">
            <a:avLst/>
          </a:prstGeom>
          <a:noFill/>
          <a:ln cap="flat" cmpd="sng" w="9525">
            <a:solidFill>
              <a:srgbClr val="000000"/>
            </a:solidFill>
            <a:prstDash val="solid"/>
            <a:round/>
            <a:headEnd len="med" w="med" type="none"/>
            <a:tailEnd len="med" w="med" type="none"/>
          </a:ln>
        </p:spPr>
      </p:cxnSp>
      <p:cxnSp>
        <p:nvCxnSpPr>
          <p:cNvPr id="7943" name="Google Shape;7943;p70"/>
          <p:cNvCxnSpPr>
            <a:stCxn id="7828" idx="6"/>
          </p:cNvCxnSpPr>
          <p:nvPr/>
        </p:nvCxnSpPr>
        <p:spPr>
          <a:xfrm flipH="1" rot="10800000">
            <a:off x="3606825" y="2261550"/>
            <a:ext cx="437700" cy="2692200"/>
          </a:xfrm>
          <a:prstGeom prst="straightConnector1">
            <a:avLst/>
          </a:prstGeom>
          <a:noFill/>
          <a:ln cap="flat" cmpd="sng" w="9525">
            <a:solidFill>
              <a:srgbClr val="000000"/>
            </a:solidFill>
            <a:prstDash val="solid"/>
            <a:round/>
            <a:headEnd len="med" w="med" type="none"/>
            <a:tailEnd len="med" w="med" type="none"/>
          </a:ln>
        </p:spPr>
      </p:cxnSp>
      <p:cxnSp>
        <p:nvCxnSpPr>
          <p:cNvPr id="7944" name="Google Shape;7944;p70"/>
          <p:cNvCxnSpPr>
            <a:stCxn id="7828" idx="6"/>
          </p:cNvCxnSpPr>
          <p:nvPr/>
        </p:nvCxnSpPr>
        <p:spPr>
          <a:xfrm flipH="1" rot="10800000">
            <a:off x="3606825" y="2566050"/>
            <a:ext cx="459600" cy="2387700"/>
          </a:xfrm>
          <a:prstGeom prst="straightConnector1">
            <a:avLst/>
          </a:prstGeom>
          <a:noFill/>
          <a:ln cap="flat" cmpd="sng" w="9525">
            <a:solidFill>
              <a:srgbClr val="000000"/>
            </a:solidFill>
            <a:prstDash val="solid"/>
            <a:round/>
            <a:headEnd len="med" w="med" type="none"/>
            <a:tailEnd len="med" w="med" type="none"/>
          </a:ln>
        </p:spPr>
      </p:cxnSp>
      <p:cxnSp>
        <p:nvCxnSpPr>
          <p:cNvPr id="7945" name="Google Shape;7945;p70"/>
          <p:cNvCxnSpPr/>
          <p:nvPr/>
        </p:nvCxnSpPr>
        <p:spPr>
          <a:xfrm flipH="1" rot="10800000">
            <a:off x="3606825" y="2935650"/>
            <a:ext cx="437700" cy="2018100"/>
          </a:xfrm>
          <a:prstGeom prst="straightConnector1">
            <a:avLst/>
          </a:prstGeom>
          <a:noFill/>
          <a:ln cap="flat" cmpd="sng" w="9525">
            <a:solidFill>
              <a:srgbClr val="000000"/>
            </a:solidFill>
            <a:prstDash val="solid"/>
            <a:round/>
            <a:headEnd len="med" w="med" type="none"/>
            <a:tailEnd len="med" w="med" type="none"/>
          </a:ln>
        </p:spPr>
      </p:cxnSp>
      <p:cxnSp>
        <p:nvCxnSpPr>
          <p:cNvPr id="7946" name="Google Shape;7946;p70"/>
          <p:cNvCxnSpPr/>
          <p:nvPr/>
        </p:nvCxnSpPr>
        <p:spPr>
          <a:xfrm flipH="1" rot="10800000">
            <a:off x="3606825" y="3272550"/>
            <a:ext cx="448800" cy="1681200"/>
          </a:xfrm>
          <a:prstGeom prst="straightConnector1">
            <a:avLst/>
          </a:prstGeom>
          <a:noFill/>
          <a:ln cap="flat" cmpd="sng" w="9525">
            <a:solidFill>
              <a:srgbClr val="000000"/>
            </a:solidFill>
            <a:prstDash val="solid"/>
            <a:round/>
            <a:headEnd len="med" w="med" type="none"/>
            <a:tailEnd len="med" w="med" type="none"/>
          </a:ln>
        </p:spPr>
      </p:cxnSp>
      <p:cxnSp>
        <p:nvCxnSpPr>
          <p:cNvPr id="7947" name="Google Shape;7947;p70"/>
          <p:cNvCxnSpPr>
            <a:stCxn id="7828" idx="6"/>
            <a:endCxn id="7844" idx="2"/>
          </p:cNvCxnSpPr>
          <p:nvPr/>
        </p:nvCxnSpPr>
        <p:spPr>
          <a:xfrm flipH="1" rot="10800000">
            <a:off x="3606825" y="3674250"/>
            <a:ext cx="423300" cy="1279500"/>
          </a:xfrm>
          <a:prstGeom prst="straightConnector1">
            <a:avLst/>
          </a:prstGeom>
          <a:noFill/>
          <a:ln cap="flat" cmpd="sng" w="9525">
            <a:solidFill>
              <a:srgbClr val="000000"/>
            </a:solidFill>
            <a:prstDash val="solid"/>
            <a:round/>
            <a:headEnd len="med" w="med" type="none"/>
            <a:tailEnd len="med" w="med" type="none"/>
          </a:ln>
        </p:spPr>
      </p:cxnSp>
      <p:cxnSp>
        <p:nvCxnSpPr>
          <p:cNvPr id="7948" name="Google Shape;7948;p70"/>
          <p:cNvCxnSpPr>
            <a:stCxn id="7828" idx="6"/>
            <a:endCxn id="7845" idx="2"/>
          </p:cNvCxnSpPr>
          <p:nvPr/>
        </p:nvCxnSpPr>
        <p:spPr>
          <a:xfrm flipH="1" rot="10800000">
            <a:off x="3606825" y="4021050"/>
            <a:ext cx="423300" cy="932700"/>
          </a:xfrm>
          <a:prstGeom prst="straightConnector1">
            <a:avLst/>
          </a:prstGeom>
          <a:noFill/>
          <a:ln cap="flat" cmpd="sng" w="9525">
            <a:solidFill>
              <a:srgbClr val="000000"/>
            </a:solidFill>
            <a:prstDash val="solid"/>
            <a:round/>
            <a:headEnd len="med" w="med" type="none"/>
            <a:tailEnd len="med" w="med" type="none"/>
          </a:ln>
        </p:spPr>
      </p:cxnSp>
      <p:cxnSp>
        <p:nvCxnSpPr>
          <p:cNvPr id="7949" name="Google Shape;7949;p70"/>
          <p:cNvCxnSpPr>
            <a:stCxn id="7828" idx="6"/>
            <a:endCxn id="7846" idx="2"/>
          </p:cNvCxnSpPr>
          <p:nvPr/>
        </p:nvCxnSpPr>
        <p:spPr>
          <a:xfrm flipH="1" rot="10800000">
            <a:off x="3606825" y="4367850"/>
            <a:ext cx="423300" cy="585900"/>
          </a:xfrm>
          <a:prstGeom prst="straightConnector1">
            <a:avLst/>
          </a:prstGeom>
          <a:noFill/>
          <a:ln cap="flat" cmpd="sng" w="9525">
            <a:solidFill>
              <a:srgbClr val="000000"/>
            </a:solidFill>
            <a:prstDash val="solid"/>
            <a:round/>
            <a:headEnd len="med" w="med" type="none"/>
            <a:tailEnd len="med" w="med" type="none"/>
          </a:ln>
        </p:spPr>
      </p:cxnSp>
      <p:cxnSp>
        <p:nvCxnSpPr>
          <p:cNvPr id="7950" name="Google Shape;7950;p70"/>
          <p:cNvCxnSpPr>
            <a:stCxn id="7828" idx="6"/>
            <a:endCxn id="7847" idx="2"/>
          </p:cNvCxnSpPr>
          <p:nvPr/>
        </p:nvCxnSpPr>
        <p:spPr>
          <a:xfrm flipH="1" rot="10800000">
            <a:off x="3606825" y="4714650"/>
            <a:ext cx="423300" cy="239100"/>
          </a:xfrm>
          <a:prstGeom prst="straightConnector1">
            <a:avLst/>
          </a:prstGeom>
          <a:noFill/>
          <a:ln cap="flat" cmpd="sng" w="9525">
            <a:solidFill>
              <a:srgbClr val="000000"/>
            </a:solidFill>
            <a:prstDash val="solid"/>
            <a:round/>
            <a:headEnd len="med" w="med" type="none"/>
            <a:tailEnd len="med" w="med" type="none"/>
          </a:ln>
        </p:spPr>
      </p:cxnSp>
      <p:cxnSp>
        <p:nvCxnSpPr>
          <p:cNvPr id="7951" name="Google Shape;7951;p70"/>
          <p:cNvCxnSpPr>
            <a:endCxn id="7849" idx="2"/>
          </p:cNvCxnSpPr>
          <p:nvPr/>
        </p:nvCxnSpPr>
        <p:spPr>
          <a:xfrm>
            <a:off x="4218675" y="1946350"/>
            <a:ext cx="344400" cy="0"/>
          </a:xfrm>
          <a:prstGeom prst="straightConnector1">
            <a:avLst/>
          </a:prstGeom>
          <a:noFill/>
          <a:ln cap="flat" cmpd="sng" w="9525">
            <a:solidFill>
              <a:srgbClr val="000000"/>
            </a:solidFill>
            <a:prstDash val="solid"/>
            <a:round/>
            <a:headEnd len="med" w="med" type="none"/>
            <a:tailEnd len="med" w="med" type="none"/>
          </a:ln>
        </p:spPr>
      </p:cxnSp>
      <p:cxnSp>
        <p:nvCxnSpPr>
          <p:cNvPr id="7952" name="Google Shape;7952;p70"/>
          <p:cNvCxnSpPr>
            <a:endCxn id="7848" idx="2"/>
          </p:cNvCxnSpPr>
          <p:nvPr/>
        </p:nvCxnSpPr>
        <p:spPr>
          <a:xfrm>
            <a:off x="4229475" y="1957075"/>
            <a:ext cx="333600" cy="299100"/>
          </a:xfrm>
          <a:prstGeom prst="straightConnector1">
            <a:avLst/>
          </a:prstGeom>
          <a:noFill/>
          <a:ln cap="flat" cmpd="sng" w="9525">
            <a:solidFill>
              <a:srgbClr val="000000"/>
            </a:solidFill>
            <a:prstDash val="solid"/>
            <a:round/>
            <a:headEnd len="med" w="med" type="none"/>
            <a:tailEnd len="med" w="med" type="none"/>
          </a:ln>
        </p:spPr>
      </p:cxnSp>
      <p:cxnSp>
        <p:nvCxnSpPr>
          <p:cNvPr id="7953" name="Google Shape;7953;p70"/>
          <p:cNvCxnSpPr>
            <a:endCxn id="7850" idx="2"/>
          </p:cNvCxnSpPr>
          <p:nvPr/>
        </p:nvCxnSpPr>
        <p:spPr>
          <a:xfrm>
            <a:off x="4240275" y="1968100"/>
            <a:ext cx="322800" cy="597900"/>
          </a:xfrm>
          <a:prstGeom prst="straightConnector1">
            <a:avLst/>
          </a:prstGeom>
          <a:noFill/>
          <a:ln cap="flat" cmpd="sng" w="9525">
            <a:solidFill>
              <a:srgbClr val="000000"/>
            </a:solidFill>
            <a:prstDash val="solid"/>
            <a:round/>
            <a:headEnd len="med" w="med" type="none"/>
            <a:tailEnd len="med" w="med" type="none"/>
          </a:ln>
        </p:spPr>
      </p:cxnSp>
      <p:cxnSp>
        <p:nvCxnSpPr>
          <p:cNvPr id="7954" name="Google Shape;7954;p70"/>
          <p:cNvCxnSpPr>
            <a:endCxn id="7851" idx="1"/>
          </p:cNvCxnSpPr>
          <p:nvPr/>
        </p:nvCxnSpPr>
        <p:spPr>
          <a:xfrm>
            <a:off x="4218658" y="1978703"/>
            <a:ext cx="371700" cy="849600"/>
          </a:xfrm>
          <a:prstGeom prst="straightConnector1">
            <a:avLst/>
          </a:prstGeom>
          <a:noFill/>
          <a:ln cap="flat" cmpd="sng" w="9525">
            <a:solidFill>
              <a:srgbClr val="000000"/>
            </a:solidFill>
            <a:prstDash val="solid"/>
            <a:round/>
            <a:headEnd len="med" w="med" type="none"/>
            <a:tailEnd len="med" w="med" type="none"/>
          </a:ln>
        </p:spPr>
      </p:cxnSp>
      <p:cxnSp>
        <p:nvCxnSpPr>
          <p:cNvPr id="7955" name="Google Shape;7955;p70"/>
          <p:cNvCxnSpPr>
            <a:endCxn id="7852" idx="1"/>
          </p:cNvCxnSpPr>
          <p:nvPr/>
        </p:nvCxnSpPr>
        <p:spPr>
          <a:xfrm>
            <a:off x="4207858" y="1989853"/>
            <a:ext cx="382500" cy="1185300"/>
          </a:xfrm>
          <a:prstGeom prst="straightConnector1">
            <a:avLst/>
          </a:prstGeom>
          <a:noFill/>
          <a:ln cap="flat" cmpd="sng" w="9525">
            <a:solidFill>
              <a:srgbClr val="000000"/>
            </a:solidFill>
            <a:prstDash val="solid"/>
            <a:round/>
            <a:headEnd len="med" w="med" type="none"/>
            <a:tailEnd len="med" w="med" type="none"/>
          </a:ln>
        </p:spPr>
      </p:cxnSp>
      <p:cxnSp>
        <p:nvCxnSpPr>
          <p:cNvPr id="7956" name="Google Shape;7956;p70"/>
          <p:cNvCxnSpPr>
            <a:endCxn id="7853" idx="1"/>
          </p:cNvCxnSpPr>
          <p:nvPr/>
        </p:nvCxnSpPr>
        <p:spPr>
          <a:xfrm>
            <a:off x="4218658" y="2000465"/>
            <a:ext cx="371700" cy="1589100"/>
          </a:xfrm>
          <a:prstGeom prst="straightConnector1">
            <a:avLst/>
          </a:prstGeom>
          <a:noFill/>
          <a:ln cap="flat" cmpd="sng" w="9525">
            <a:solidFill>
              <a:srgbClr val="000000"/>
            </a:solidFill>
            <a:prstDash val="solid"/>
            <a:round/>
            <a:headEnd len="med" w="med" type="none"/>
            <a:tailEnd len="med" w="med" type="none"/>
          </a:ln>
        </p:spPr>
      </p:cxnSp>
      <p:cxnSp>
        <p:nvCxnSpPr>
          <p:cNvPr id="7957" name="Google Shape;7957;p70"/>
          <p:cNvCxnSpPr>
            <a:endCxn id="7854" idx="1"/>
          </p:cNvCxnSpPr>
          <p:nvPr/>
        </p:nvCxnSpPr>
        <p:spPr>
          <a:xfrm>
            <a:off x="4207858" y="1989715"/>
            <a:ext cx="382500" cy="1946700"/>
          </a:xfrm>
          <a:prstGeom prst="straightConnector1">
            <a:avLst/>
          </a:prstGeom>
          <a:noFill/>
          <a:ln cap="flat" cmpd="sng" w="9525">
            <a:solidFill>
              <a:srgbClr val="000000"/>
            </a:solidFill>
            <a:prstDash val="solid"/>
            <a:round/>
            <a:headEnd len="med" w="med" type="none"/>
            <a:tailEnd len="med" w="med" type="none"/>
          </a:ln>
        </p:spPr>
      </p:cxnSp>
      <p:cxnSp>
        <p:nvCxnSpPr>
          <p:cNvPr id="7958" name="Google Shape;7958;p70"/>
          <p:cNvCxnSpPr>
            <a:endCxn id="7855" idx="2"/>
          </p:cNvCxnSpPr>
          <p:nvPr/>
        </p:nvCxnSpPr>
        <p:spPr>
          <a:xfrm>
            <a:off x="4207875" y="2022400"/>
            <a:ext cx="355200" cy="2345400"/>
          </a:xfrm>
          <a:prstGeom prst="straightConnector1">
            <a:avLst/>
          </a:prstGeom>
          <a:noFill/>
          <a:ln cap="flat" cmpd="sng" w="9525">
            <a:solidFill>
              <a:srgbClr val="000000"/>
            </a:solidFill>
            <a:prstDash val="solid"/>
            <a:round/>
            <a:headEnd len="med" w="med" type="none"/>
            <a:tailEnd len="med" w="med" type="none"/>
          </a:ln>
        </p:spPr>
      </p:cxnSp>
      <p:cxnSp>
        <p:nvCxnSpPr>
          <p:cNvPr id="7959" name="Google Shape;7959;p70"/>
          <p:cNvCxnSpPr>
            <a:endCxn id="7856" idx="1"/>
          </p:cNvCxnSpPr>
          <p:nvPr/>
        </p:nvCxnSpPr>
        <p:spPr>
          <a:xfrm>
            <a:off x="4218658" y="2011415"/>
            <a:ext cx="371700" cy="2618700"/>
          </a:xfrm>
          <a:prstGeom prst="straightConnector1">
            <a:avLst/>
          </a:prstGeom>
          <a:noFill/>
          <a:ln cap="flat" cmpd="sng" w="9525">
            <a:solidFill>
              <a:srgbClr val="000000"/>
            </a:solidFill>
            <a:prstDash val="solid"/>
            <a:round/>
            <a:headEnd len="med" w="med" type="none"/>
            <a:tailEnd len="med" w="med" type="none"/>
          </a:ln>
        </p:spPr>
      </p:cxnSp>
      <p:cxnSp>
        <p:nvCxnSpPr>
          <p:cNvPr id="7960" name="Google Shape;7960;p70"/>
          <p:cNvCxnSpPr>
            <a:endCxn id="7849" idx="2"/>
          </p:cNvCxnSpPr>
          <p:nvPr/>
        </p:nvCxnSpPr>
        <p:spPr>
          <a:xfrm flipH="1" rot="10800000">
            <a:off x="4207875" y="1946350"/>
            <a:ext cx="355200" cy="336900"/>
          </a:xfrm>
          <a:prstGeom prst="straightConnector1">
            <a:avLst/>
          </a:prstGeom>
          <a:noFill/>
          <a:ln cap="flat" cmpd="sng" w="9525">
            <a:solidFill>
              <a:srgbClr val="000000"/>
            </a:solidFill>
            <a:prstDash val="solid"/>
            <a:round/>
            <a:headEnd len="med" w="med" type="none"/>
            <a:tailEnd len="med" w="med" type="none"/>
          </a:ln>
        </p:spPr>
      </p:cxnSp>
      <p:cxnSp>
        <p:nvCxnSpPr>
          <p:cNvPr id="7961" name="Google Shape;7961;p70"/>
          <p:cNvCxnSpPr>
            <a:endCxn id="7848" idx="2"/>
          </p:cNvCxnSpPr>
          <p:nvPr/>
        </p:nvCxnSpPr>
        <p:spPr>
          <a:xfrm flipH="1" rot="10800000">
            <a:off x="4164375" y="2256175"/>
            <a:ext cx="398700" cy="48900"/>
          </a:xfrm>
          <a:prstGeom prst="straightConnector1">
            <a:avLst/>
          </a:prstGeom>
          <a:noFill/>
          <a:ln cap="flat" cmpd="sng" w="9525">
            <a:solidFill>
              <a:srgbClr val="000000"/>
            </a:solidFill>
            <a:prstDash val="solid"/>
            <a:round/>
            <a:headEnd len="med" w="med" type="none"/>
            <a:tailEnd len="med" w="med" type="none"/>
          </a:ln>
        </p:spPr>
      </p:cxnSp>
      <p:cxnSp>
        <p:nvCxnSpPr>
          <p:cNvPr id="7962" name="Google Shape;7962;p70"/>
          <p:cNvCxnSpPr>
            <a:endCxn id="7850" idx="2"/>
          </p:cNvCxnSpPr>
          <p:nvPr/>
        </p:nvCxnSpPr>
        <p:spPr>
          <a:xfrm>
            <a:off x="4240275" y="2283400"/>
            <a:ext cx="322800" cy="282600"/>
          </a:xfrm>
          <a:prstGeom prst="straightConnector1">
            <a:avLst/>
          </a:prstGeom>
          <a:noFill/>
          <a:ln cap="flat" cmpd="sng" w="9525">
            <a:solidFill>
              <a:srgbClr val="000000"/>
            </a:solidFill>
            <a:prstDash val="solid"/>
            <a:round/>
            <a:headEnd len="med" w="med" type="none"/>
            <a:tailEnd len="med" w="med" type="none"/>
          </a:ln>
        </p:spPr>
      </p:cxnSp>
      <p:cxnSp>
        <p:nvCxnSpPr>
          <p:cNvPr id="7963" name="Google Shape;7963;p70"/>
          <p:cNvCxnSpPr>
            <a:endCxn id="7851" idx="1"/>
          </p:cNvCxnSpPr>
          <p:nvPr/>
        </p:nvCxnSpPr>
        <p:spPr>
          <a:xfrm>
            <a:off x="4218658" y="2272403"/>
            <a:ext cx="371700" cy="555900"/>
          </a:xfrm>
          <a:prstGeom prst="straightConnector1">
            <a:avLst/>
          </a:prstGeom>
          <a:noFill/>
          <a:ln cap="flat" cmpd="sng" w="9525">
            <a:solidFill>
              <a:srgbClr val="000000"/>
            </a:solidFill>
            <a:prstDash val="solid"/>
            <a:round/>
            <a:headEnd len="med" w="med" type="none"/>
            <a:tailEnd len="med" w="med" type="none"/>
          </a:ln>
        </p:spPr>
      </p:cxnSp>
      <p:cxnSp>
        <p:nvCxnSpPr>
          <p:cNvPr id="7964" name="Google Shape;7964;p70"/>
          <p:cNvCxnSpPr>
            <a:endCxn id="7852" idx="1"/>
          </p:cNvCxnSpPr>
          <p:nvPr/>
        </p:nvCxnSpPr>
        <p:spPr>
          <a:xfrm>
            <a:off x="4229458" y="2283253"/>
            <a:ext cx="360900" cy="891900"/>
          </a:xfrm>
          <a:prstGeom prst="straightConnector1">
            <a:avLst/>
          </a:prstGeom>
          <a:noFill/>
          <a:ln cap="flat" cmpd="sng" w="9525">
            <a:solidFill>
              <a:srgbClr val="000000"/>
            </a:solidFill>
            <a:prstDash val="solid"/>
            <a:round/>
            <a:headEnd len="med" w="med" type="none"/>
            <a:tailEnd len="med" w="med" type="none"/>
          </a:ln>
        </p:spPr>
      </p:cxnSp>
      <p:cxnSp>
        <p:nvCxnSpPr>
          <p:cNvPr id="7965" name="Google Shape;7965;p70"/>
          <p:cNvCxnSpPr>
            <a:endCxn id="7853" idx="1"/>
          </p:cNvCxnSpPr>
          <p:nvPr/>
        </p:nvCxnSpPr>
        <p:spPr>
          <a:xfrm>
            <a:off x="4240258" y="2283365"/>
            <a:ext cx="350100" cy="1306200"/>
          </a:xfrm>
          <a:prstGeom prst="straightConnector1">
            <a:avLst/>
          </a:prstGeom>
          <a:noFill/>
          <a:ln cap="flat" cmpd="sng" w="9525">
            <a:solidFill>
              <a:srgbClr val="000000"/>
            </a:solidFill>
            <a:prstDash val="solid"/>
            <a:round/>
            <a:headEnd len="med" w="med" type="none"/>
            <a:tailEnd len="med" w="med" type="none"/>
          </a:ln>
        </p:spPr>
      </p:cxnSp>
      <p:cxnSp>
        <p:nvCxnSpPr>
          <p:cNvPr id="7966" name="Google Shape;7966;p70"/>
          <p:cNvCxnSpPr>
            <a:endCxn id="7854" idx="1"/>
          </p:cNvCxnSpPr>
          <p:nvPr/>
        </p:nvCxnSpPr>
        <p:spPr>
          <a:xfrm>
            <a:off x="4251358" y="2261515"/>
            <a:ext cx="339000" cy="1674900"/>
          </a:xfrm>
          <a:prstGeom prst="straightConnector1">
            <a:avLst/>
          </a:prstGeom>
          <a:noFill/>
          <a:ln cap="flat" cmpd="sng" w="9525">
            <a:solidFill>
              <a:srgbClr val="000000"/>
            </a:solidFill>
            <a:prstDash val="solid"/>
            <a:round/>
            <a:headEnd len="med" w="med" type="none"/>
            <a:tailEnd len="med" w="med" type="none"/>
          </a:ln>
        </p:spPr>
      </p:cxnSp>
      <p:cxnSp>
        <p:nvCxnSpPr>
          <p:cNvPr id="7967" name="Google Shape;7967;p70"/>
          <p:cNvCxnSpPr>
            <a:endCxn id="7854" idx="1"/>
          </p:cNvCxnSpPr>
          <p:nvPr/>
        </p:nvCxnSpPr>
        <p:spPr>
          <a:xfrm>
            <a:off x="4251358" y="2272315"/>
            <a:ext cx="339000" cy="1664100"/>
          </a:xfrm>
          <a:prstGeom prst="straightConnector1">
            <a:avLst/>
          </a:prstGeom>
          <a:noFill/>
          <a:ln cap="flat" cmpd="sng" w="9525">
            <a:solidFill>
              <a:srgbClr val="000000"/>
            </a:solidFill>
            <a:prstDash val="solid"/>
            <a:round/>
            <a:headEnd len="med" w="med" type="none"/>
            <a:tailEnd len="med" w="med" type="none"/>
          </a:ln>
        </p:spPr>
      </p:cxnSp>
      <p:cxnSp>
        <p:nvCxnSpPr>
          <p:cNvPr id="7968" name="Google Shape;7968;p70"/>
          <p:cNvCxnSpPr>
            <a:endCxn id="7855" idx="1"/>
          </p:cNvCxnSpPr>
          <p:nvPr/>
        </p:nvCxnSpPr>
        <p:spPr>
          <a:xfrm>
            <a:off x="4240258" y="2294265"/>
            <a:ext cx="350100" cy="1989000"/>
          </a:xfrm>
          <a:prstGeom prst="straightConnector1">
            <a:avLst/>
          </a:prstGeom>
          <a:noFill/>
          <a:ln cap="flat" cmpd="sng" w="9525">
            <a:solidFill>
              <a:srgbClr val="000000"/>
            </a:solidFill>
            <a:prstDash val="solid"/>
            <a:round/>
            <a:headEnd len="med" w="med" type="none"/>
            <a:tailEnd len="med" w="med" type="none"/>
          </a:ln>
        </p:spPr>
      </p:cxnSp>
      <p:cxnSp>
        <p:nvCxnSpPr>
          <p:cNvPr id="7969" name="Google Shape;7969;p70"/>
          <p:cNvCxnSpPr>
            <a:endCxn id="7856" idx="1"/>
          </p:cNvCxnSpPr>
          <p:nvPr/>
        </p:nvCxnSpPr>
        <p:spPr>
          <a:xfrm>
            <a:off x="4218658" y="2283215"/>
            <a:ext cx="371700" cy="2346900"/>
          </a:xfrm>
          <a:prstGeom prst="straightConnector1">
            <a:avLst/>
          </a:prstGeom>
          <a:noFill/>
          <a:ln cap="flat" cmpd="sng" w="9525">
            <a:solidFill>
              <a:srgbClr val="000000"/>
            </a:solidFill>
            <a:prstDash val="solid"/>
            <a:round/>
            <a:headEnd len="med" w="med" type="none"/>
            <a:tailEnd len="med" w="med" type="none"/>
          </a:ln>
        </p:spPr>
      </p:cxnSp>
      <p:cxnSp>
        <p:nvCxnSpPr>
          <p:cNvPr id="7970" name="Google Shape;7970;p70"/>
          <p:cNvCxnSpPr>
            <a:endCxn id="7849" idx="2"/>
          </p:cNvCxnSpPr>
          <p:nvPr/>
        </p:nvCxnSpPr>
        <p:spPr>
          <a:xfrm flipH="1" rot="10800000">
            <a:off x="4196775" y="1946350"/>
            <a:ext cx="366300" cy="630600"/>
          </a:xfrm>
          <a:prstGeom prst="straightConnector1">
            <a:avLst/>
          </a:prstGeom>
          <a:noFill/>
          <a:ln cap="flat" cmpd="sng" w="9525">
            <a:solidFill>
              <a:srgbClr val="000000"/>
            </a:solidFill>
            <a:prstDash val="solid"/>
            <a:round/>
            <a:headEnd len="med" w="med" type="none"/>
            <a:tailEnd len="med" w="med" type="none"/>
          </a:ln>
        </p:spPr>
      </p:cxnSp>
      <p:cxnSp>
        <p:nvCxnSpPr>
          <p:cNvPr id="7971" name="Google Shape;7971;p70"/>
          <p:cNvCxnSpPr>
            <a:endCxn id="7848" idx="2"/>
          </p:cNvCxnSpPr>
          <p:nvPr/>
        </p:nvCxnSpPr>
        <p:spPr>
          <a:xfrm flipH="1" rot="10800000">
            <a:off x="4207875" y="2256175"/>
            <a:ext cx="355200" cy="353400"/>
          </a:xfrm>
          <a:prstGeom prst="straightConnector1">
            <a:avLst/>
          </a:prstGeom>
          <a:noFill/>
          <a:ln cap="flat" cmpd="sng" w="9525">
            <a:solidFill>
              <a:srgbClr val="000000"/>
            </a:solidFill>
            <a:prstDash val="solid"/>
            <a:round/>
            <a:headEnd len="med" w="med" type="none"/>
            <a:tailEnd len="med" w="med" type="none"/>
          </a:ln>
        </p:spPr>
      </p:cxnSp>
      <p:cxnSp>
        <p:nvCxnSpPr>
          <p:cNvPr id="7972" name="Google Shape;7972;p70"/>
          <p:cNvCxnSpPr>
            <a:endCxn id="7850" idx="2"/>
          </p:cNvCxnSpPr>
          <p:nvPr/>
        </p:nvCxnSpPr>
        <p:spPr>
          <a:xfrm>
            <a:off x="4185975" y="2555200"/>
            <a:ext cx="377100" cy="10800"/>
          </a:xfrm>
          <a:prstGeom prst="straightConnector1">
            <a:avLst/>
          </a:prstGeom>
          <a:noFill/>
          <a:ln cap="flat" cmpd="sng" w="9525">
            <a:solidFill>
              <a:srgbClr val="000000"/>
            </a:solidFill>
            <a:prstDash val="solid"/>
            <a:round/>
            <a:headEnd len="med" w="med" type="none"/>
            <a:tailEnd len="med" w="med" type="none"/>
          </a:ln>
        </p:spPr>
      </p:cxnSp>
      <p:cxnSp>
        <p:nvCxnSpPr>
          <p:cNvPr id="7973" name="Google Shape;7973;p70"/>
          <p:cNvCxnSpPr>
            <a:endCxn id="7851" idx="2"/>
          </p:cNvCxnSpPr>
          <p:nvPr/>
        </p:nvCxnSpPr>
        <p:spPr>
          <a:xfrm>
            <a:off x="4218675" y="2587638"/>
            <a:ext cx="344400" cy="325200"/>
          </a:xfrm>
          <a:prstGeom prst="straightConnector1">
            <a:avLst/>
          </a:prstGeom>
          <a:noFill/>
          <a:ln cap="flat" cmpd="sng" w="9525">
            <a:solidFill>
              <a:srgbClr val="000000"/>
            </a:solidFill>
            <a:prstDash val="solid"/>
            <a:round/>
            <a:headEnd len="med" w="med" type="none"/>
            <a:tailEnd len="med" w="med" type="none"/>
          </a:ln>
        </p:spPr>
      </p:cxnSp>
      <p:cxnSp>
        <p:nvCxnSpPr>
          <p:cNvPr id="7974" name="Google Shape;7974;p70"/>
          <p:cNvCxnSpPr>
            <a:endCxn id="7852" idx="2"/>
          </p:cNvCxnSpPr>
          <p:nvPr/>
        </p:nvCxnSpPr>
        <p:spPr>
          <a:xfrm>
            <a:off x="4240275" y="2641988"/>
            <a:ext cx="322800" cy="617700"/>
          </a:xfrm>
          <a:prstGeom prst="straightConnector1">
            <a:avLst/>
          </a:prstGeom>
          <a:noFill/>
          <a:ln cap="flat" cmpd="sng" w="9525">
            <a:solidFill>
              <a:srgbClr val="000000"/>
            </a:solidFill>
            <a:prstDash val="solid"/>
            <a:round/>
            <a:headEnd len="med" w="med" type="none"/>
            <a:tailEnd len="med" w="med" type="none"/>
          </a:ln>
        </p:spPr>
      </p:cxnSp>
      <p:cxnSp>
        <p:nvCxnSpPr>
          <p:cNvPr id="7975" name="Google Shape;7975;p70"/>
          <p:cNvCxnSpPr>
            <a:endCxn id="7853" idx="3"/>
          </p:cNvCxnSpPr>
          <p:nvPr/>
        </p:nvCxnSpPr>
        <p:spPr>
          <a:xfrm>
            <a:off x="4196758" y="2642035"/>
            <a:ext cx="393600" cy="1116600"/>
          </a:xfrm>
          <a:prstGeom prst="straightConnector1">
            <a:avLst/>
          </a:prstGeom>
          <a:noFill/>
          <a:ln cap="flat" cmpd="sng" w="9525">
            <a:solidFill>
              <a:srgbClr val="000000"/>
            </a:solidFill>
            <a:prstDash val="solid"/>
            <a:round/>
            <a:headEnd len="med" w="med" type="none"/>
            <a:tailEnd len="med" w="med" type="none"/>
          </a:ln>
        </p:spPr>
      </p:cxnSp>
      <p:cxnSp>
        <p:nvCxnSpPr>
          <p:cNvPr id="7976" name="Google Shape;7976;p70"/>
          <p:cNvCxnSpPr>
            <a:endCxn id="7854" idx="2"/>
          </p:cNvCxnSpPr>
          <p:nvPr/>
        </p:nvCxnSpPr>
        <p:spPr>
          <a:xfrm>
            <a:off x="4196775" y="2663750"/>
            <a:ext cx="366300" cy="1357200"/>
          </a:xfrm>
          <a:prstGeom prst="straightConnector1">
            <a:avLst/>
          </a:prstGeom>
          <a:noFill/>
          <a:ln cap="flat" cmpd="sng" w="9525">
            <a:solidFill>
              <a:srgbClr val="000000"/>
            </a:solidFill>
            <a:prstDash val="solid"/>
            <a:round/>
            <a:headEnd len="med" w="med" type="none"/>
            <a:tailEnd len="med" w="med" type="none"/>
          </a:ln>
        </p:spPr>
      </p:cxnSp>
      <p:cxnSp>
        <p:nvCxnSpPr>
          <p:cNvPr id="7977" name="Google Shape;7977;p70"/>
          <p:cNvCxnSpPr>
            <a:endCxn id="7855" idx="1"/>
          </p:cNvCxnSpPr>
          <p:nvPr/>
        </p:nvCxnSpPr>
        <p:spPr>
          <a:xfrm>
            <a:off x="4207858" y="2641965"/>
            <a:ext cx="382500" cy="1641300"/>
          </a:xfrm>
          <a:prstGeom prst="straightConnector1">
            <a:avLst/>
          </a:prstGeom>
          <a:noFill/>
          <a:ln cap="flat" cmpd="sng" w="9525">
            <a:solidFill>
              <a:srgbClr val="000000"/>
            </a:solidFill>
            <a:prstDash val="solid"/>
            <a:round/>
            <a:headEnd len="med" w="med" type="none"/>
            <a:tailEnd len="med" w="med" type="none"/>
          </a:ln>
        </p:spPr>
      </p:cxnSp>
      <p:cxnSp>
        <p:nvCxnSpPr>
          <p:cNvPr id="7978" name="Google Shape;7978;p70"/>
          <p:cNvCxnSpPr>
            <a:endCxn id="7856" idx="1"/>
          </p:cNvCxnSpPr>
          <p:nvPr/>
        </p:nvCxnSpPr>
        <p:spPr>
          <a:xfrm>
            <a:off x="4196758" y="2631215"/>
            <a:ext cx="393600" cy="1998900"/>
          </a:xfrm>
          <a:prstGeom prst="straightConnector1">
            <a:avLst/>
          </a:prstGeom>
          <a:noFill/>
          <a:ln cap="flat" cmpd="sng" w="9525">
            <a:solidFill>
              <a:srgbClr val="000000"/>
            </a:solidFill>
            <a:prstDash val="solid"/>
            <a:round/>
            <a:headEnd len="med" w="med" type="none"/>
            <a:tailEnd len="med" w="med" type="none"/>
          </a:ln>
        </p:spPr>
      </p:cxnSp>
      <p:cxnSp>
        <p:nvCxnSpPr>
          <p:cNvPr id="7979" name="Google Shape;7979;p70"/>
          <p:cNvCxnSpPr>
            <a:endCxn id="7849" idx="2"/>
          </p:cNvCxnSpPr>
          <p:nvPr/>
        </p:nvCxnSpPr>
        <p:spPr>
          <a:xfrm flipH="1" rot="10800000">
            <a:off x="4218675" y="1946350"/>
            <a:ext cx="344400" cy="1000200"/>
          </a:xfrm>
          <a:prstGeom prst="straightConnector1">
            <a:avLst/>
          </a:prstGeom>
          <a:noFill/>
          <a:ln cap="flat" cmpd="sng" w="9525">
            <a:solidFill>
              <a:srgbClr val="000000"/>
            </a:solidFill>
            <a:prstDash val="solid"/>
            <a:round/>
            <a:headEnd len="med" w="med" type="none"/>
            <a:tailEnd len="med" w="med" type="none"/>
          </a:ln>
        </p:spPr>
      </p:cxnSp>
      <p:cxnSp>
        <p:nvCxnSpPr>
          <p:cNvPr id="7980" name="Google Shape;7980;p70"/>
          <p:cNvCxnSpPr>
            <a:endCxn id="7848" idx="2"/>
          </p:cNvCxnSpPr>
          <p:nvPr/>
        </p:nvCxnSpPr>
        <p:spPr>
          <a:xfrm flipH="1" rot="10800000">
            <a:off x="4196775" y="2256175"/>
            <a:ext cx="366300" cy="701100"/>
          </a:xfrm>
          <a:prstGeom prst="straightConnector1">
            <a:avLst/>
          </a:prstGeom>
          <a:noFill/>
          <a:ln cap="flat" cmpd="sng" w="9525">
            <a:solidFill>
              <a:srgbClr val="000000"/>
            </a:solidFill>
            <a:prstDash val="solid"/>
            <a:round/>
            <a:headEnd len="med" w="med" type="none"/>
            <a:tailEnd len="med" w="med" type="none"/>
          </a:ln>
        </p:spPr>
      </p:cxnSp>
      <p:cxnSp>
        <p:nvCxnSpPr>
          <p:cNvPr id="7981" name="Google Shape;7981;p70"/>
          <p:cNvCxnSpPr>
            <a:endCxn id="7850" idx="2"/>
          </p:cNvCxnSpPr>
          <p:nvPr/>
        </p:nvCxnSpPr>
        <p:spPr>
          <a:xfrm flipH="1" rot="10800000">
            <a:off x="4240275" y="2566000"/>
            <a:ext cx="322800" cy="380400"/>
          </a:xfrm>
          <a:prstGeom prst="straightConnector1">
            <a:avLst/>
          </a:prstGeom>
          <a:noFill/>
          <a:ln cap="flat" cmpd="sng" w="9525">
            <a:solidFill>
              <a:srgbClr val="000000"/>
            </a:solidFill>
            <a:prstDash val="solid"/>
            <a:round/>
            <a:headEnd len="med" w="med" type="none"/>
            <a:tailEnd len="med" w="med" type="none"/>
          </a:ln>
        </p:spPr>
      </p:cxnSp>
      <p:cxnSp>
        <p:nvCxnSpPr>
          <p:cNvPr id="7982" name="Google Shape;7982;p70"/>
          <p:cNvCxnSpPr>
            <a:endCxn id="7851" idx="2"/>
          </p:cNvCxnSpPr>
          <p:nvPr/>
        </p:nvCxnSpPr>
        <p:spPr>
          <a:xfrm flipH="1" rot="10800000">
            <a:off x="4229475" y="2912838"/>
            <a:ext cx="333600" cy="12000"/>
          </a:xfrm>
          <a:prstGeom prst="straightConnector1">
            <a:avLst/>
          </a:prstGeom>
          <a:noFill/>
          <a:ln cap="flat" cmpd="sng" w="9525">
            <a:solidFill>
              <a:srgbClr val="000000"/>
            </a:solidFill>
            <a:prstDash val="solid"/>
            <a:round/>
            <a:headEnd len="med" w="med" type="none"/>
            <a:tailEnd len="med" w="med" type="none"/>
          </a:ln>
        </p:spPr>
      </p:cxnSp>
      <p:cxnSp>
        <p:nvCxnSpPr>
          <p:cNvPr id="7983" name="Google Shape;7983;p70"/>
          <p:cNvCxnSpPr>
            <a:endCxn id="7852" idx="2"/>
          </p:cNvCxnSpPr>
          <p:nvPr/>
        </p:nvCxnSpPr>
        <p:spPr>
          <a:xfrm>
            <a:off x="4196775" y="2924888"/>
            <a:ext cx="366300" cy="334800"/>
          </a:xfrm>
          <a:prstGeom prst="straightConnector1">
            <a:avLst/>
          </a:prstGeom>
          <a:noFill/>
          <a:ln cap="flat" cmpd="sng" w="9525">
            <a:solidFill>
              <a:srgbClr val="000000"/>
            </a:solidFill>
            <a:prstDash val="solid"/>
            <a:round/>
            <a:headEnd len="med" w="med" type="none"/>
            <a:tailEnd len="med" w="med" type="none"/>
          </a:ln>
        </p:spPr>
      </p:cxnSp>
      <p:cxnSp>
        <p:nvCxnSpPr>
          <p:cNvPr id="7984" name="Google Shape;7984;p70"/>
          <p:cNvCxnSpPr>
            <a:endCxn id="7853" idx="2"/>
          </p:cNvCxnSpPr>
          <p:nvPr/>
        </p:nvCxnSpPr>
        <p:spPr>
          <a:xfrm>
            <a:off x="4229475" y="2946600"/>
            <a:ext cx="333600" cy="727500"/>
          </a:xfrm>
          <a:prstGeom prst="straightConnector1">
            <a:avLst/>
          </a:prstGeom>
          <a:noFill/>
          <a:ln cap="flat" cmpd="sng" w="9525">
            <a:solidFill>
              <a:srgbClr val="000000"/>
            </a:solidFill>
            <a:prstDash val="solid"/>
            <a:round/>
            <a:headEnd len="med" w="med" type="none"/>
            <a:tailEnd len="med" w="med" type="none"/>
          </a:ln>
        </p:spPr>
      </p:cxnSp>
      <p:cxnSp>
        <p:nvCxnSpPr>
          <p:cNvPr id="7985" name="Google Shape;7985;p70"/>
          <p:cNvCxnSpPr>
            <a:endCxn id="7854" idx="2"/>
          </p:cNvCxnSpPr>
          <p:nvPr/>
        </p:nvCxnSpPr>
        <p:spPr>
          <a:xfrm>
            <a:off x="4196775" y="2935550"/>
            <a:ext cx="366300" cy="1085400"/>
          </a:xfrm>
          <a:prstGeom prst="straightConnector1">
            <a:avLst/>
          </a:prstGeom>
          <a:noFill/>
          <a:ln cap="flat" cmpd="sng" w="9525">
            <a:solidFill>
              <a:srgbClr val="000000"/>
            </a:solidFill>
            <a:prstDash val="solid"/>
            <a:round/>
            <a:headEnd len="med" w="med" type="none"/>
            <a:tailEnd len="med" w="med" type="none"/>
          </a:ln>
        </p:spPr>
      </p:cxnSp>
      <p:cxnSp>
        <p:nvCxnSpPr>
          <p:cNvPr id="7986" name="Google Shape;7986;p70"/>
          <p:cNvCxnSpPr>
            <a:endCxn id="7855" idx="2"/>
          </p:cNvCxnSpPr>
          <p:nvPr/>
        </p:nvCxnSpPr>
        <p:spPr>
          <a:xfrm>
            <a:off x="4196775" y="2957500"/>
            <a:ext cx="366300" cy="1410300"/>
          </a:xfrm>
          <a:prstGeom prst="straightConnector1">
            <a:avLst/>
          </a:prstGeom>
          <a:noFill/>
          <a:ln cap="flat" cmpd="sng" w="9525">
            <a:solidFill>
              <a:srgbClr val="000000"/>
            </a:solidFill>
            <a:prstDash val="solid"/>
            <a:round/>
            <a:headEnd len="med" w="med" type="none"/>
            <a:tailEnd len="med" w="med" type="none"/>
          </a:ln>
        </p:spPr>
      </p:cxnSp>
      <p:cxnSp>
        <p:nvCxnSpPr>
          <p:cNvPr id="7987" name="Google Shape;7987;p70"/>
          <p:cNvCxnSpPr>
            <a:endCxn id="7856" idx="2"/>
          </p:cNvCxnSpPr>
          <p:nvPr/>
        </p:nvCxnSpPr>
        <p:spPr>
          <a:xfrm>
            <a:off x="4185975" y="2957550"/>
            <a:ext cx="377100" cy="1757100"/>
          </a:xfrm>
          <a:prstGeom prst="straightConnector1">
            <a:avLst/>
          </a:prstGeom>
          <a:noFill/>
          <a:ln cap="flat" cmpd="sng" w="9525">
            <a:solidFill>
              <a:srgbClr val="000000"/>
            </a:solidFill>
            <a:prstDash val="solid"/>
            <a:round/>
            <a:headEnd len="med" w="med" type="none"/>
            <a:tailEnd len="med" w="med" type="none"/>
          </a:ln>
        </p:spPr>
      </p:cxnSp>
      <p:cxnSp>
        <p:nvCxnSpPr>
          <p:cNvPr id="7988" name="Google Shape;7988;p70"/>
          <p:cNvCxnSpPr>
            <a:endCxn id="7849" idx="2"/>
          </p:cNvCxnSpPr>
          <p:nvPr/>
        </p:nvCxnSpPr>
        <p:spPr>
          <a:xfrm flipH="1" rot="10800000">
            <a:off x="4196775" y="1946350"/>
            <a:ext cx="366300" cy="1326300"/>
          </a:xfrm>
          <a:prstGeom prst="straightConnector1">
            <a:avLst/>
          </a:prstGeom>
          <a:noFill/>
          <a:ln cap="flat" cmpd="sng" w="9525">
            <a:solidFill>
              <a:srgbClr val="000000"/>
            </a:solidFill>
            <a:prstDash val="solid"/>
            <a:round/>
            <a:headEnd len="med" w="med" type="none"/>
            <a:tailEnd len="med" w="med" type="none"/>
          </a:ln>
        </p:spPr>
      </p:cxnSp>
      <p:cxnSp>
        <p:nvCxnSpPr>
          <p:cNvPr id="7989" name="Google Shape;7989;p70"/>
          <p:cNvCxnSpPr>
            <a:endCxn id="7848" idx="2"/>
          </p:cNvCxnSpPr>
          <p:nvPr/>
        </p:nvCxnSpPr>
        <p:spPr>
          <a:xfrm flipH="1" rot="10800000">
            <a:off x="4218675" y="2256175"/>
            <a:ext cx="344400" cy="1016400"/>
          </a:xfrm>
          <a:prstGeom prst="straightConnector1">
            <a:avLst/>
          </a:prstGeom>
          <a:noFill/>
          <a:ln cap="flat" cmpd="sng" w="9525">
            <a:solidFill>
              <a:srgbClr val="000000"/>
            </a:solidFill>
            <a:prstDash val="solid"/>
            <a:round/>
            <a:headEnd len="med" w="med" type="none"/>
            <a:tailEnd len="med" w="med" type="none"/>
          </a:ln>
        </p:spPr>
      </p:cxnSp>
      <p:cxnSp>
        <p:nvCxnSpPr>
          <p:cNvPr id="7990" name="Google Shape;7990;p70"/>
          <p:cNvCxnSpPr>
            <a:stCxn id="7843" idx="6"/>
            <a:endCxn id="7850" idx="2"/>
          </p:cNvCxnSpPr>
          <p:nvPr/>
        </p:nvCxnSpPr>
        <p:spPr>
          <a:xfrm flipH="1" rot="10800000">
            <a:off x="4216425" y="2566088"/>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7991" name="Google Shape;7991;p70"/>
          <p:cNvCxnSpPr>
            <a:endCxn id="7851" idx="2"/>
          </p:cNvCxnSpPr>
          <p:nvPr/>
        </p:nvCxnSpPr>
        <p:spPr>
          <a:xfrm flipH="1" rot="10800000">
            <a:off x="4207875" y="2912838"/>
            <a:ext cx="355200" cy="360000"/>
          </a:xfrm>
          <a:prstGeom prst="straightConnector1">
            <a:avLst/>
          </a:prstGeom>
          <a:noFill/>
          <a:ln cap="flat" cmpd="sng" w="9525">
            <a:solidFill>
              <a:srgbClr val="000000"/>
            </a:solidFill>
            <a:prstDash val="solid"/>
            <a:round/>
            <a:headEnd len="med" w="med" type="none"/>
            <a:tailEnd len="med" w="med" type="none"/>
          </a:ln>
        </p:spPr>
      </p:cxnSp>
      <p:cxnSp>
        <p:nvCxnSpPr>
          <p:cNvPr id="7992" name="Google Shape;7992;p70"/>
          <p:cNvCxnSpPr>
            <a:endCxn id="7852" idx="2"/>
          </p:cNvCxnSpPr>
          <p:nvPr/>
        </p:nvCxnSpPr>
        <p:spPr>
          <a:xfrm flipH="1" rot="10800000">
            <a:off x="4229475" y="3259688"/>
            <a:ext cx="333600" cy="12900"/>
          </a:xfrm>
          <a:prstGeom prst="straightConnector1">
            <a:avLst/>
          </a:prstGeom>
          <a:noFill/>
          <a:ln cap="flat" cmpd="sng" w="9525">
            <a:solidFill>
              <a:srgbClr val="000000"/>
            </a:solidFill>
            <a:prstDash val="solid"/>
            <a:round/>
            <a:headEnd len="med" w="med" type="none"/>
            <a:tailEnd len="med" w="med" type="none"/>
          </a:ln>
        </p:spPr>
      </p:cxnSp>
      <p:cxnSp>
        <p:nvCxnSpPr>
          <p:cNvPr id="7993" name="Google Shape;7993;p70"/>
          <p:cNvCxnSpPr>
            <a:endCxn id="7853" idx="2"/>
          </p:cNvCxnSpPr>
          <p:nvPr/>
        </p:nvCxnSpPr>
        <p:spPr>
          <a:xfrm>
            <a:off x="4229475" y="3283500"/>
            <a:ext cx="333600" cy="390600"/>
          </a:xfrm>
          <a:prstGeom prst="straightConnector1">
            <a:avLst/>
          </a:prstGeom>
          <a:noFill/>
          <a:ln cap="flat" cmpd="sng" w="9525">
            <a:solidFill>
              <a:srgbClr val="000000"/>
            </a:solidFill>
            <a:prstDash val="solid"/>
            <a:round/>
            <a:headEnd len="med" w="med" type="none"/>
            <a:tailEnd len="med" w="med" type="none"/>
          </a:ln>
        </p:spPr>
      </p:cxnSp>
      <p:cxnSp>
        <p:nvCxnSpPr>
          <p:cNvPr id="7994" name="Google Shape;7994;p70"/>
          <p:cNvCxnSpPr>
            <a:endCxn id="7854" idx="2"/>
          </p:cNvCxnSpPr>
          <p:nvPr/>
        </p:nvCxnSpPr>
        <p:spPr>
          <a:xfrm>
            <a:off x="4207875" y="3272750"/>
            <a:ext cx="355200" cy="748200"/>
          </a:xfrm>
          <a:prstGeom prst="straightConnector1">
            <a:avLst/>
          </a:prstGeom>
          <a:noFill/>
          <a:ln cap="flat" cmpd="sng" w="9525">
            <a:solidFill>
              <a:srgbClr val="000000"/>
            </a:solidFill>
            <a:prstDash val="solid"/>
            <a:round/>
            <a:headEnd len="med" w="med" type="none"/>
            <a:tailEnd len="med" w="med" type="none"/>
          </a:ln>
        </p:spPr>
      </p:cxnSp>
      <p:cxnSp>
        <p:nvCxnSpPr>
          <p:cNvPr id="7995" name="Google Shape;7995;p70"/>
          <p:cNvCxnSpPr>
            <a:endCxn id="7855" idx="2"/>
          </p:cNvCxnSpPr>
          <p:nvPr/>
        </p:nvCxnSpPr>
        <p:spPr>
          <a:xfrm>
            <a:off x="4207875" y="3305200"/>
            <a:ext cx="355200" cy="1062600"/>
          </a:xfrm>
          <a:prstGeom prst="straightConnector1">
            <a:avLst/>
          </a:prstGeom>
          <a:noFill/>
          <a:ln cap="flat" cmpd="sng" w="9525">
            <a:solidFill>
              <a:srgbClr val="000000"/>
            </a:solidFill>
            <a:prstDash val="solid"/>
            <a:round/>
            <a:headEnd len="med" w="med" type="none"/>
            <a:tailEnd len="med" w="med" type="none"/>
          </a:ln>
        </p:spPr>
      </p:cxnSp>
      <p:cxnSp>
        <p:nvCxnSpPr>
          <p:cNvPr id="7996" name="Google Shape;7996;p70"/>
          <p:cNvCxnSpPr>
            <a:endCxn id="7856" idx="1"/>
          </p:cNvCxnSpPr>
          <p:nvPr/>
        </p:nvCxnSpPr>
        <p:spPr>
          <a:xfrm>
            <a:off x="4196758" y="3305315"/>
            <a:ext cx="393600" cy="1324800"/>
          </a:xfrm>
          <a:prstGeom prst="straightConnector1">
            <a:avLst/>
          </a:prstGeom>
          <a:noFill/>
          <a:ln cap="flat" cmpd="sng" w="9525">
            <a:solidFill>
              <a:srgbClr val="000000"/>
            </a:solidFill>
            <a:prstDash val="solid"/>
            <a:round/>
            <a:headEnd len="med" w="med" type="none"/>
            <a:tailEnd len="med" w="med" type="none"/>
          </a:ln>
        </p:spPr>
      </p:cxnSp>
      <p:cxnSp>
        <p:nvCxnSpPr>
          <p:cNvPr id="7997" name="Google Shape;7997;p70"/>
          <p:cNvCxnSpPr>
            <a:stCxn id="7844" idx="6"/>
            <a:endCxn id="7849" idx="2"/>
          </p:cNvCxnSpPr>
          <p:nvPr/>
        </p:nvCxnSpPr>
        <p:spPr>
          <a:xfrm flipH="1" rot="10800000">
            <a:off x="4216425" y="1946400"/>
            <a:ext cx="346800" cy="1727700"/>
          </a:xfrm>
          <a:prstGeom prst="straightConnector1">
            <a:avLst/>
          </a:prstGeom>
          <a:noFill/>
          <a:ln cap="flat" cmpd="sng" w="9525">
            <a:solidFill>
              <a:srgbClr val="000000"/>
            </a:solidFill>
            <a:prstDash val="solid"/>
            <a:round/>
            <a:headEnd len="med" w="med" type="none"/>
            <a:tailEnd len="med" w="med" type="none"/>
          </a:ln>
        </p:spPr>
      </p:cxnSp>
      <p:cxnSp>
        <p:nvCxnSpPr>
          <p:cNvPr id="7998" name="Google Shape;7998;p70"/>
          <p:cNvCxnSpPr>
            <a:stCxn id="7844" idx="6"/>
            <a:endCxn id="7848" idx="2"/>
          </p:cNvCxnSpPr>
          <p:nvPr/>
        </p:nvCxnSpPr>
        <p:spPr>
          <a:xfrm flipH="1" rot="10800000">
            <a:off x="4216425" y="2256300"/>
            <a:ext cx="346800" cy="1417800"/>
          </a:xfrm>
          <a:prstGeom prst="straightConnector1">
            <a:avLst/>
          </a:prstGeom>
          <a:noFill/>
          <a:ln cap="flat" cmpd="sng" w="9525">
            <a:solidFill>
              <a:srgbClr val="000000"/>
            </a:solidFill>
            <a:prstDash val="solid"/>
            <a:round/>
            <a:headEnd len="med" w="med" type="none"/>
            <a:tailEnd len="med" w="med" type="none"/>
          </a:ln>
        </p:spPr>
      </p:cxnSp>
      <p:cxnSp>
        <p:nvCxnSpPr>
          <p:cNvPr id="7999" name="Google Shape;7999;p70"/>
          <p:cNvCxnSpPr>
            <a:stCxn id="7844" idx="6"/>
            <a:endCxn id="7850" idx="2"/>
          </p:cNvCxnSpPr>
          <p:nvPr/>
        </p:nvCxnSpPr>
        <p:spPr>
          <a:xfrm flipH="1" rot="10800000">
            <a:off x="4216425" y="25659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8000" name="Google Shape;8000;p70"/>
          <p:cNvCxnSpPr>
            <a:stCxn id="7844" idx="6"/>
            <a:endCxn id="7851" idx="2"/>
          </p:cNvCxnSpPr>
          <p:nvPr/>
        </p:nvCxnSpPr>
        <p:spPr>
          <a:xfrm flipH="1" rot="10800000">
            <a:off x="4216425" y="291270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8001" name="Google Shape;8001;p70"/>
          <p:cNvCxnSpPr>
            <a:stCxn id="7844" idx="6"/>
            <a:endCxn id="7852" idx="2"/>
          </p:cNvCxnSpPr>
          <p:nvPr/>
        </p:nvCxnSpPr>
        <p:spPr>
          <a:xfrm flipH="1" rot="10800000">
            <a:off x="4216425" y="3259800"/>
            <a:ext cx="346800" cy="414300"/>
          </a:xfrm>
          <a:prstGeom prst="straightConnector1">
            <a:avLst/>
          </a:prstGeom>
          <a:noFill/>
          <a:ln cap="flat" cmpd="sng" w="9525">
            <a:solidFill>
              <a:srgbClr val="000000"/>
            </a:solidFill>
            <a:prstDash val="solid"/>
            <a:round/>
            <a:headEnd len="med" w="med" type="none"/>
            <a:tailEnd len="med" w="med" type="none"/>
          </a:ln>
        </p:spPr>
      </p:cxnSp>
      <p:cxnSp>
        <p:nvCxnSpPr>
          <p:cNvPr id="8002" name="Google Shape;8002;p70"/>
          <p:cNvCxnSpPr>
            <a:stCxn id="7844" idx="6"/>
            <a:endCxn id="7853" idx="2"/>
          </p:cNvCxnSpPr>
          <p:nvPr/>
        </p:nvCxnSpPr>
        <p:spPr>
          <a:xfrm>
            <a:off x="4216425" y="36741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8003" name="Google Shape;8003;p70"/>
          <p:cNvCxnSpPr>
            <a:stCxn id="7844" idx="6"/>
            <a:endCxn id="7854" idx="2"/>
          </p:cNvCxnSpPr>
          <p:nvPr/>
        </p:nvCxnSpPr>
        <p:spPr>
          <a:xfrm>
            <a:off x="4216425" y="36741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8004" name="Google Shape;8004;p70"/>
          <p:cNvCxnSpPr>
            <a:stCxn id="7844" idx="6"/>
            <a:endCxn id="7855" idx="2"/>
          </p:cNvCxnSpPr>
          <p:nvPr/>
        </p:nvCxnSpPr>
        <p:spPr>
          <a:xfrm>
            <a:off x="4216425" y="36741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8005" name="Google Shape;8005;p70"/>
          <p:cNvCxnSpPr>
            <a:stCxn id="7844" idx="6"/>
            <a:endCxn id="7856" idx="2"/>
          </p:cNvCxnSpPr>
          <p:nvPr/>
        </p:nvCxnSpPr>
        <p:spPr>
          <a:xfrm>
            <a:off x="4216425" y="3674100"/>
            <a:ext cx="346800" cy="1040700"/>
          </a:xfrm>
          <a:prstGeom prst="straightConnector1">
            <a:avLst/>
          </a:prstGeom>
          <a:noFill/>
          <a:ln cap="flat" cmpd="sng" w="9525">
            <a:solidFill>
              <a:srgbClr val="000000"/>
            </a:solidFill>
            <a:prstDash val="solid"/>
            <a:round/>
            <a:headEnd len="med" w="med" type="none"/>
            <a:tailEnd len="med" w="med" type="none"/>
          </a:ln>
        </p:spPr>
      </p:cxnSp>
      <p:cxnSp>
        <p:nvCxnSpPr>
          <p:cNvPr id="8006" name="Google Shape;8006;p70"/>
          <p:cNvCxnSpPr>
            <a:stCxn id="7845" idx="6"/>
            <a:endCxn id="7849" idx="2"/>
          </p:cNvCxnSpPr>
          <p:nvPr/>
        </p:nvCxnSpPr>
        <p:spPr>
          <a:xfrm flipH="1" rot="10800000">
            <a:off x="4216425" y="1946450"/>
            <a:ext cx="346800" cy="2074500"/>
          </a:xfrm>
          <a:prstGeom prst="straightConnector1">
            <a:avLst/>
          </a:prstGeom>
          <a:noFill/>
          <a:ln cap="flat" cmpd="sng" w="9525">
            <a:solidFill>
              <a:srgbClr val="000000"/>
            </a:solidFill>
            <a:prstDash val="solid"/>
            <a:round/>
            <a:headEnd len="med" w="med" type="none"/>
            <a:tailEnd len="med" w="med" type="none"/>
          </a:ln>
        </p:spPr>
      </p:cxnSp>
      <p:cxnSp>
        <p:nvCxnSpPr>
          <p:cNvPr id="8007" name="Google Shape;8007;p70"/>
          <p:cNvCxnSpPr>
            <a:stCxn id="7845" idx="6"/>
            <a:endCxn id="7848" idx="2"/>
          </p:cNvCxnSpPr>
          <p:nvPr/>
        </p:nvCxnSpPr>
        <p:spPr>
          <a:xfrm flipH="1" rot="10800000">
            <a:off x="4216425" y="2256050"/>
            <a:ext cx="346800" cy="1764900"/>
          </a:xfrm>
          <a:prstGeom prst="straightConnector1">
            <a:avLst/>
          </a:prstGeom>
          <a:noFill/>
          <a:ln cap="flat" cmpd="sng" w="9525">
            <a:solidFill>
              <a:srgbClr val="000000"/>
            </a:solidFill>
            <a:prstDash val="solid"/>
            <a:round/>
            <a:headEnd len="med" w="med" type="none"/>
            <a:tailEnd len="med" w="med" type="none"/>
          </a:ln>
        </p:spPr>
      </p:cxnSp>
      <p:cxnSp>
        <p:nvCxnSpPr>
          <p:cNvPr id="8008" name="Google Shape;8008;p70"/>
          <p:cNvCxnSpPr>
            <a:stCxn id="7845" idx="6"/>
            <a:endCxn id="7850" idx="2"/>
          </p:cNvCxnSpPr>
          <p:nvPr/>
        </p:nvCxnSpPr>
        <p:spPr>
          <a:xfrm flipH="1" rot="10800000">
            <a:off x="4216425" y="25659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8009" name="Google Shape;8009;p70"/>
          <p:cNvCxnSpPr>
            <a:stCxn id="7845" idx="6"/>
            <a:endCxn id="7851" idx="2"/>
          </p:cNvCxnSpPr>
          <p:nvPr/>
        </p:nvCxnSpPr>
        <p:spPr>
          <a:xfrm flipH="1" rot="10800000">
            <a:off x="4216425" y="291275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8010" name="Google Shape;8010;p70"/>
          <p:cNvCxnSpPr>
            <a:stCxn id="7845" idx="6"/>
            <a:endCxn id="7852" idx="2"/>
          </p:cNvCxnSpPr>
          <p:nvPr/>
        </p:nvCxnSpPr>
        <p:spPr>
          <a:xfrm flipH="1" rot="10800000">
            <a:off x="4216425" y="3259550"/>
            <a:ext cx="346800" cy="761400"/>
          </a:xfrm>
          <a:prstGeom prst="straightConnector1">
            <a:avLst/>
          </a:prstGeom>
          <a:noFill/>
          <a:ln cap="flat" cmpd="sng" w="9525">
            <a:solidFill>
              <a:srgbClr val="000000"/>
            </a:solidFill>
            <a:prstDash val="solid"/>
            <a:round/>
            <a:headEnd len="med" w="med" type="none"/>
            <a:tailEnd len="med" w="med" type="none"/>
          </a:ln>
        </p:spPr>
      </p:cxnSp>
      <p:cxnSp>
        <p:nvCxnSpPr>
          <p:cNvPr id="8011" name="Google Shape;8011;p70"/>
          <p:cNvCxnSpPr>
            <a:stCxn id="7845" idx="6"/>
            <a:endCxn id="7853" idx="2"/>
          </p:cNvCxnSpPr>
          <p:nvPr/>
        </p:nvCxnSpPr>
        <p:spPr>
          <a:xfrm flipH="1" rot="10800000">
            <a:off x="4216425" y="36741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8012" name="Google Shape;8012;p70"/>
          <p:cNvCxnSpPr>
            <a:stCxn id="7845" idx="6"/>
            <a:endCxn id="7854" idx="2"/>
          </p:cNvCxnSpPr>
          <p:nvPr/>
        </p:nvCxnSpPr>
        <p:spPr>
          <a:xfrm>
            <a:off x="4216425" y="402095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8013" name="Google Shape;8013;p70"/>
          <p:cNvCxnSpPr>
            <a:stCxn id="7845" idx="6"/>
            <a:endCxn id="7855" idx="3"/>
          </p:cNvCxnSpPr>
          <p:nvPr/>
        </p:nvCxnSpPr>
        <p:spPr>
          <a:xfrm>
            <a:off x="4216425" y="4020950"/>
            <a:ext cx="373800" cy="431400"/>
          </a:xfrm>
          <a:prstGeom prst="straightConnector1">
            <a:avLst/>
          </a:prstGeom>
          <a:noFill/>
          <a:ln cap="flat" cmpd="sng" w="9525">
            <a:solidFill>
              <a:srgbClr val="000000"/>
            </a:solidFill>
            <a:prstDash val="solid"/>
            <a:round/>
            <a:headEnd len="med" w="med" type="none"/>
            <a:tailEnd len="med" w="med" type="none"/>
          </a:ln>
        </p:spPr>
      </p:cxnSp>
      <p:cxnSp>
        <p:nvCxnSpPr>
          <p:cNvPr id="8014" name="Google Shape;8014;p70"/>
          <p:cNvCxnSpPr>
            <a:stCxn id="7845" idx="6"/>
            <a:endCxn id="7856" idx="1"/>
          </p:cNvCxnSpPr>
          <p:nvPr/>
        </p:nvCxnSpPr>
        <p:spPr>
          <a:xfrm>
            <a:off x="4216425" y="4020950"/>
            <a:ext cx="373800" cy="609300"/>
          </a:xfrm>
          <a:prstGeom prst="straightConnector1">
            <a:avLst/>
          </a:prstGeom>
          <a:noFill/>
          <a:ln cap="flat" cmpd="sng" w="9525">
            <a:solidFill>
              <a:srgbClr val="000000"/>
            </a:solidFill>
            <a:prstDash val="solid"/>
            <a:round/>
            <a:headEnd len="med" w="med" type="none"/>
            <a:tailEnd len="med" w="med" type="none"/>
          </a:ln>
        </p:spPr>
      </p:cxnSp>
      <p:cxnSp>
        <p:nvCxnSpPr>
          <p:cNvPr id="8015" name="Google Shape;8015;p70"/>
          <p:cNvCxnSpPr>
            <a:stCxn id="7846" idx="6"/>
            <a:endCxn id="7849" idx="2"/>
          </p:cNvCxnSpPr>
          <p:nvPr/>
        </p:nvCxnSpPr>
        <p:spPr>
          <a:xfrm flipH="1" rot="10800000">
            <a:off x="4216425" y="1946500"/>
            <a:ext cx="346800" cy="2421300"/>
          </a:xfrm>
          <a:prstGeom prst="straightConnector1">
            <a:avLst/>
          </a:prstGeom>
          <a:noFill/>
          <a:ln cap="flat" cmpd="sng" w="9525">
            <a:solidFill>
              <a:srgbClr val="000000"/>
            </a:solidFill>
            <a:prstDash val="solid"/>
            <a:round/>
            <a:headEnd len="med" w="med" type="none"/>
            <a:tailEnd len="med" w="med" type="none"/>
          </a:ln>
        </p:spPr>
      </p:cxnSp>
      <p:cxnSp>
        <p:nvCxnSpPr>
          <p:cNvPr id="8016" name="Google Shape;8016;p70"/>
          <p:cNvCxnSpPr>
            <a:stCxn id="7846" idx="6"/>
            <a:endCxn id="7848" idx="2"/>
          </p:cNvCxnSpPr>
          <p:nvPr/>
        </p:nvCxnSpPr>
        <p:spPr>
          <a:xfrm flipH="1" rot="10800000">
            <a:off x="4216425" y="2256100"/>
            <a:ext cx="346800" cy="2111700"/>
          </a:xfrm>
          <a:prstGeom prst="straightConnector1">
            <a:avLst/>
          </a:prstGeom>
          <a:noFill/>
          <a:ln cap="flat" cmpd="sng" w="9525">
            <a:solidFill>
              <a:srgbClr val="000000"/>
            </a:solidFill>
            <a:prstDash val="solid"/>
            <a:round/>
            <a:headEnd len="med" w="med" type="none"/>
            <a:tailEnd len="med" w="med" type="none"/>
          </a:ln>
        </p:spPr>
      </p:cxnSp>
      <p:cxnSp>
        <p:nvCxnSpPr>
          <p:cNvPr id="8017" name="Google Shape;8017;p70"/>
          <p:cNvCxnSpPr>
            <a:stCxn id="7846" idx="6"/>
            <a:endCxn id="7850" idx="2"/>
          </p:cNvCxnSpPr>
          <p:nvPr/>
        </p:nvCxnSpPr>
        <p:spPr>
          <a:xfrm flipH="1" rot="10800000">
            <a:off x="4216425" y="256600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8018" name="Google Shape;8018;p70"/>
          <p:cNvCxnSpPr>
            <a:stCxn id="7846" idx="6"/>
            <a:endCxn id="7851" idx="2"/>
          </p:cNvCxnSpPr>
          <p:nvPr/>
        </p:nvCxnSpPr>
        <p:spPr>
          <a:xfrm flipH="1" rot="10800000">
            <a:off x="4216425" y="291280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8019" name="Google Shape;8019;p70"/>
          <p:cNvCxnSpPr>
            <a:stCxn id="7846" idx="6"/>
            <a:endCxn id="7852" idx="2"/>
          </p:cNvCxnSpPr>
          <p:nvPr/>
        </p:nvCxnSpPr>
        <p:spPr>
          <a:xfrm flipH="1" rot="10800000">
            <a:off x="4216425" y="3259600"/>
            <a:ext cx="346800" cy="1108200"/>
          </a:xfrm>
          <a:prstGeom prst="straightConnector1">
            <a:avLst/>
          </a:prstGeom>
          <a:noFill/>
          <a:ln cap="flat" cmpd="sng" w="9525">
            <a:solidFill>
              <a:srgbClr val="000000"/>
            </a:solidFill>
            <a:prstDash val="solid"/>
            <a:round/>
            <a:headEnd len="med" w="med" type="none"/>
            <a:tailEnd len="med" w="med" type="none"/>
          </a:ln>
        </p:spPr>
      </p:cxnSp>
      <p:cxnSp>
        <p:nvCxnSpPr>
          <p:cNvPr id="8020" name="Google Shape;8020;p70"/>
          <p:cNvCxnSpPr>
            <a:stCxn id="7846" idx="6"/>
            <a:endCxn id="7853" idx="2"/>
          </p:cNvCxnSpPr>
          <p:nvPr/>
        </p:nvCxnSpPr>
        <p:spPr>
          <a:xfrm flipH="1" rot="10800000">
            <a:off x="4216425" y="367420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8021" name="Google Shape;8021;p70"/>
          <p:cNvCxnSpPr>
            <a:stCxn id="7846" idx="6"/>
            <a:endCxn id="7854" idx="2"/>
          </p:cNvCxnSpPr>
          <p:nvPr/>
        </p:nvCxnSpPr>
        <p:spPr>
          <a:xfrm flipH="1" rot="10800000">
            <a:off x="4216425" y="40210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8022" name="Google Shape;8022;p70"/>
          <p:cNvCxnSpPr>
            <a:stCxn id="7846" idx="6"/>
            <a:endCxn id="7855" idx="2"/>
          </p:cNvCxnSpPr>
          <p:nvPr/>
        </p:nvCxnSpPr>
        <p:spPr>
          <a:xfrm>
            <a:off x="4216425" y="4367800"/>
            <a:ext cx="346800" cy="0"/>
          </a:xfrm>
          <a:prstGeom prst="straightConnector1">
            <a:avLst/>
          </a:prstGeom>
          <a:noFill/>
          <a:ln cap="flat" cmpd="sng" w="9525">
            <a:solidFill>
              <a:srgbClr val="000000"/>
            </a:solidFill>
            <a:prstDash val="solid"/>
            <a:round/>
            <a:headEnd len="med" w="med" type="none"/>
            <a:tailEnd len="med" w="med" type="none"/>
          </a:ln>
        </p:spPr>
      </p:cxnSp>
      <p:cxnSp>
        <p:nvCxnSpPr>
          <p:cNvPr id="8023" name="Google Shape;8023;p70"/>
          <p:cNvCxnSpPr>
            <a:stCxn id="7846" idx="6"/>
            <a:endCxn id="7856" idx="2"/>
          </p:cNvCxnSpPr>
          <p:nvPr/>
        </p:nvCxnSpPr>
        <p:spPr>
          <a:xfrm>
            <a:off x="4216425" y="436780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8024" name="Google Shape;8024;p70"/>
          <p:cNvCxnSpPr>
            <a:stCxn id="7847" idx="6"/>
            <a:endCxn id="7849" idx="2"/>
          </p:cNvCxnSpPr>
          <p:nvPr/>
        </p:nvCxnSpPr>
        <p:spPr>
          <a:xfrm flipH="1" rot="10800000">
            <a:off x="4216425" y="1946250"/>
            <a:ext cx="346800" cy="2768400"/>
          </a:xfrm>
          <a:prstGeom prst="straightConnector1">
            <a:avLst/>
          </a:prstGeom>
          <a:noFill/>
          <a:ln cap="flat" cmpd="sng" w="9525">
            <a:solidFill>
              <a:srgbClr val="000000"/>
            </a:solidFill>
            <a:prstDash val="solid"/>
            <a:round/>
            <a:headEnd len="med" w="med" type="none"/>
            <a:tailEnd len="med" w="med" type="none"/>
          </a:ln>
        </p:spPr>
      </p:cxnSp>
      <p:cxnSp>
        <p:nvCxnSpPr>
          <p:cNvPr id="8025" name="Google Shape;8025;p70"/>
          <p:cNvCxnSpPr>
            <a:stCxn id="7847" idx="6"/>
            <a:endCxn id="7848" idx="2"/>
          </p:cNvCxnSpPr>
          <p:nvPr/>
        </p:nvCxnSpPr>
        <p:spPr>
          <a:xfrm flipH="1" rot="10800000">
            <a:off x="4216425" y="2256150"/>
            <a:ext cx="346800" cy="2458500"/>
          </a:xfrm>
          <a:prstGeom prst="straightConnector1">
            <a:avLst/>
          </a:prstGeom>
          <a:noFill/>
          <a:ln cap="flat" cmpd="sng" w="9525">
            <a:solidFill>
              <a:srgbClr val="000000"/>
            </a:solidFill>
            <a:prstDash val="solid"/>
            <a:round/>
            <a:headEnd len="med" w="med" type="none"/>
            <a:tailEnd len="med" w="med" type="none"/>
          </a:ln>
        </p:spPr>
      </p:cxnSp>
      <p:cxnSp>
        <p:nvCxnSpPr>
          <p:cNvPr id="8026" name="Google Shape;8026;p70"/>
          <p:cNvCxnSpPr>
            <a:stCxn id="7847" idx="6"/>
            <a:endCxn id="7850" idx="2"/>
          </p:cNvCxnSpPr>
          <p:nvPr/>
        </p:nvCxnSpPr>
        <p:spPr>
          <a:xfrm flipH="1" rot="10800000">
            <a:off x="4216425" y="2566050"/>
            <a:ext cx="346800" cy="2148600"/>
          </a:xfrm>
          <a:prstGeom prst="straightConnector1">
            <a:avLst/>
          </a:prstGeom>
          <a:noFill/>
          <a:ln cap="flat" cmpd="sng" w="9525">
            <a:solidFill>
              <a:srgbClr val="000000"/>
            </a:solidFill>
            <a:prstDash val="solid"/>
            <a:round/>
            <a:headEnd len="med" w="med" type="none"/>
            <a:tailEnd len="med" w="med" type="none"/>
          </a:ln>
        </p:spPr>
      </p:cxnSp>
      <p:cxnSp>
        <p:nvCxnSpPr>
          <p:cNvPr id="8027" name="Google Shape;8027;p70"/>
          <p:cNvCxnSpPr>
            <a:stCxn id="7847" idx="6"/>
            <a:endCxn id="7851" idx="2"/>
          </p:cNvCxnSpPr>
          <p:nvPr/>
        </p:nvCxnSpPr>
        <p:spPr>
          <a:xfrm flipH="1" rot="10800000">
            <a:off x="4216425" y="2912850"/>
            <a:ext cx="346800" cy="1801800"/>
          </a:xfrm>
          <a:prstGeom prst="straightConnector1">
            <a:avLst/>
          </a:prstGeom>
          <a:noFill/>
          <a:ln cap="flat" cmpd="sng" w="9525">
            <a:solidFill>
              <a:srgbClr val="000000"/>
            </a:solidFill>
            <a:prstDash val="solid"/>
            <a:round/>
            <a:headEnd len="med" w="med" type="none"/>
            <a:tailEnd len="med" w="med" type="none"/>
          </a:ln>
        </p:spPr>
      </p:cxnSp>
      <p:cxnSp>
        <p:nvCxnSpPr>
          <p:cNvPr id="8028" name="Google Shape;8028;p70"/>
          <p:cNvCxnSpPr>
            <a:stCxn id="7847" idx="6"/>
            <a:endCxn id="7852" idx="2"/>
          </p:cNvCxnSpPr>
          <p:nvPr/>
        </p:nvCxnSpPr>
        <p:spPr>
          <a:xfrm flipH="1" rot="10800000">
            <a:off x="4216425" y="3259650"/>
            <a:ext cx="346800" cy="1455000"/>
          </a:xfrm>
          <a:prstGeom prst="straightConnector1">
            <a:avLst/>
          </a:prstGeom>
          <a:noFill/>
          <a:ln cap="flat" cmpd="sng" w="9525">
            <a:solidFill>
              <a:srgbClr val="000000"/>
            </a:solidFill>
            <a:prstDash val="solid"/>
            <a:round/>
            <a:headEnd len="med" w="med" type="none"/>
            <a:tailEnd len="med" w="med" type="none"/>
          </a:ln>
        </p:spPr>
      </p:cxnSp>
      <p:cxnSp>
        <p:nvCxnSpPr>
          <p:cNvPr id="8029" name="Google Shape;8029;p70"/>
          <p:cNvCxnSpPr>
            <a:stCxn id="7847" idx="6"/>
            <a:endCxn id="7853" idx="2"/>
          </p:cNvCxnSpPr>
          <p:nvPr/>
        </p:nvCxnSpPr>
        <p:spPr>
          <a:xfrm flipH="1" rot="10800000">
            <a:off x="4216425" y="3674250"/>
            <a:ext cx="346800" cy="1040400"/>
          </a:xfrm>
          <a:prstGeom prst="straightConnector1">
            <a:avLst/>
          </a:prstGeom>
          <a:noFill/>
          <a:ln cap="flat" cmpd="sng" w="9525">
            <a:solidFill>
              <a:srgbClr val="000000"/>
            </a:solidFill>
            <a:prstDash val="solid"/>
            <a:round/>
            <a:headEnd len="med" w="med" type="none"/>
            <a:tailEnd len="med" w="med" type="none"/>
          </a:ln>
        </p:spPr>
      </p:cxnSp>
      <p:cxnSp>
        <p:nvCxnSpPr>
          <p:cNvPr id="8030" name="Google Shape;8030;p70"/>
          <p:cNvCxnSpPr>
            <a:stCxn id="7847" idx="6"/>
            <a:endCxn id="7854" idx="2"/>
          </p:cNvCxnSpPr>
          <p:nvPr/>
        </p:nvCxnSpPr>
        <p:spPr>
          <a:xfrm flipH="1" rot="10800000">
            <a:off x="4216425" y="4021050"/>
            <a:ext cx="346800" cy="693600"/>
          </a:xfrm>
          <a:prstGeom prst="straightConnector1">
            <a:avLst/>
          </a:prstGeom>
          <a:noFill/>
          <a:ln cap="flat" cmpd="sng" w="9525">
            <a:solidFill>
              <a:srgbClr val="000000"/>
            </a:solidFill>
            <a:prstDash val="solid"/>
            <a:round/>
            <a:headEnd len="med" w="med" type="none"/>
            <a:tailEnd len="med" w="med" type="none"/>
          </a:ln>
        </p:spPr>
      </p:cxnSp>
      <p:cxnSp>
        <p:nvCxnSpPr>
          <p:cNvPr id="8031" name="Google Shape;8031;p70"/>
          <p:cNvCxnSpPr>
            <a:stCxn id="7847" idx="6"/>
            <a:endCxn id="7855" idx="2"/>
          </p:cNvCxnSpPr>
          <p:nvPr/>
        </p:nvCxnSpPr>
        <p:spPr>
          <a:xfrm flipH="1" rot="10800000">
            <a:off x="4216425" y="4367850"/>
            <a:ext cx="346800" cy="346800"/>
          </a:xfrm>
          <a:prstGeom prst="straightConnector1">
            <a:avLst/>
          </a:prstGeom>
          <a:noFill/>
          <a:ln cap="flat" cmpd="sng" w="9525">
            <a:solidFill>
              <a:srgbClr val="000000"/>
            </a:solidFill>
            <a:prstDash val="solid"/>
            <a:round/>
            <a:headEnd len="med" w="med" type="none"/>
            <a:tailEnd len="med" w="med" type="none"/>
          </a:ln>
        </p:spPr>
      </p:cxnSp>
      <p:cxnSp>
        <p:nvCxnSpPr>
          <p:cNvPr id="8032" name="Google Shape;8032;p70"/>
          <p:cNvCxnSpPr>
            <a:stCxn id="7847" idx="6"/>
            <a:endCxn id="7856" idx="2"/>
          </p:cNvCxnSpPr>
          <p:nvPr/>
        </p:nvCxnSpPr>
        <p:spPr>
          <a:xfrm>
            <a:off x="4216425" y="4714650"/>
            <a:ext cx="346800" cy="0"/>
          </a:xfrm>
          <a:prstGeom prst="straightConnector1">
            <a:avLst/>
          </a:prstGeom>
          <a:noFill/>
          <a:ln cap="flat" cmpd="sng" w="9525">
            <a:solidFill>
              <a:srgbClr val="000000"/>
            </a:solidFill>
            <a:prstDash val="solid"/>
            <a:round/>
            <a:headEnd len="med" w="med" type="none"/>
            <a:tailEnd len="med" w="med" type="none"/>
          </a:ln>
        </p:spPr>
      </p:cxnSp>
      <p:sp>
        <p:nvSpPr>
          <p:cNvPr id="8033" name="Google Shape;8033;p70"/>
          <p:cNvSpPr/>
          <p:nvPr/>
        </p:nvSpPr>
        <p:spPr>
          <a:xfrm>
            <a:off x="4986375" y="171932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4" name="Google Shape;8034;p70"/>
          <p:cNvSpPr/>
          <p:nvPr/>
        </p:nvSpPr>
        <p:spPr>
          <a:xfrm>
            <a:off x="4986375" y="20554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5" name="Google Shape;8035;p70"/>
          <p:cNvSpPr/>
          <p:nvPr/>
        </p:nvSpPr>
        <p:spPr>
          <a:xfrm>
            <a:off x="4986375" y="48342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6" name="Google Shape;8036;p70"/>
          <p:cNvSpPr/>
          <p:nvPr/>
        </p:nvSpPr>
        <p:spPr>
          <a:xfrm>
            <a:off x="4986375" y="2391475"/>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7" name="Google Shape;8037;p70"/>
          <p:cNvSpPr/>
          <p:nvPr/>
        </p:nvSpPr>
        <p:spPr>
          <a:xfrm>
            <a:off x="4986375" y="2690550"/>
            <a:ext cx="186300" cy="239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8" name="Google Shape;8038;p70"/>
          <p:cNvSpPr/>
          <p:nvPr/>
        </p:nvSpPr>
        <p:spPr>
          <a:xfrm>
            <a:off x="4986363" y="3415513"/>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9" name="Google Shape;8039;p70"/>
          <p:cNvSpPr/>
          <p:nvPr/>
        </p:nvSpPr>
        <p:spPr>
          <a:xfrm>
            <a:off x="4986375" y="3772788"/>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0" name="Google Shape;8040;p70"/>
          <p:cNvSpPr/>
          <p:nvPr/>
        </p:nvSpPr>
        <p:spPr>
          <a:xfrm>
            <a:off x="4986375" y="414050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1" name="Google Shape;8041;p70"/>
          <p:cNvSpPr/>
          <p:nvPr/>
        </p:nvSpPr>
        <p:spPr>
          <a:xfrm>
            <a:off x="4986375" y="4487350"/>
            <a:ext cx="186300" cy="239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42" name="Google Shape;8042;p70"/>
          <p:cNvCxnSpPr>
            <a:stCxn id="7849" idx="6"/>
            <a:endCxn id="8033" idx="2"/>
          </p:cNvCxnSpPr>
          <p:nvPr/>
        </p:nvCxnSpPr>
        <p:spPr>
          <a:xfrm flipH="1" rot="10800000">
            <a:off x="4749375" y="1838950"/>
            <a:ext cx="237000" cy="107400"/>
          </a:xfrm>
          <a:prstGeom prst="straightConnector1">
            <a:avLst/>
          </a:prstGeom>
          <a:noFill/>
          <a:ln cap="flat" cmpd="sng" w="9525">
            <a:solidFill>
              <a:srgbClr val="000000"/>
            </a:solidFill>
            <a:prstDash val="solid"/>
            <a:round/>
            <a:headEnd len="med" w="med" type="none"/>
            <a:tailEnd len="med" w="med" type="none"/>
          </a:ln>
        </p:spPr>
      </p:cxnSp>
      <p:cxnSp>
        <p:nvCxnSpPr>
          <p:cNvPr id="8043" name="Google Shape;8043;p70"/>
          <p:cNvCxnSpPr>
            <a:stCxn id="7849" idx="6"/>
            <a:endCxn id="8034" idx="2"/>
          </p:cNvCxnSpPr>
          <p:nvPr/>
        </p:nvCxnSpPr>
        <p:spPr>
          <a:xfrm>
            <a:off x="4749375" y="1946350"/>
            <a:ext cx="237000" cy="228600"/>
          </a:xfrm>
          <a:prstGeom prst="straightConnector1">
            <a:avLst/>
          </a:prstGeom>
          <a:noFill/>
          <a:ln cap="flat" cmpd="sng" w="9525">
            <a:solidFill>
              <a:srgbClr val="000000"/>
            </a:solidFill>
            <a:prstDash val="solid"/>
            <a:round/>
            <a:headEnd len="med" w="med" type="none"/>
            <a:tailEnd len="med" w="med" type="none"/>
          </a:ln>
        </p:spPr>
      </p:cxnSp>
      <p:cxnSp>
        <p:nvCxnSpPr>
          <p:cNvPr id="8044" name="Google Shape;8044;p70"/>
          <p:cNvCxnSpPr>
            <a:stCxn id="7849" idx="6"/>
            <a:endCxn id="8036" idx="1"/>
          </p:cNvCxnSpPr>
          <p:nvPr/>
        </p:nvCxnSpPr>
        <p:spPr>
          <a:xfrm>
            <a:off x="4749375" y="1946350"/>
            <a:ext cx="264300" cy="480000"/>
          </a:xfrm>
          <a:prstGeom prst="straightConnector1">
            <a:avLst/>
          </a:prstGeom>
          <a:noFill/>
          <a:ln cap="flat" cmpd="sng" w="9525">
            <a:solidFill>
              <a:srgbClr val="000000"/>
            </a:solidFill>
            <a:prstDash val="solid"/>
            <a:round/>
            <a:headEnd len="med" w="med" type="none"/>
            <a:tailEnd len="med" w="med" type="none"/>
          </a:ln>
        </p:spPr>
      </p:cxnSp>
      <p:cxnSp>
        <p:nvCxnSpPr>
          <p:cNvPr id="8045" name="Google Shape;8045;p70"/>
          <p:cNvCxnSpPr>
            <a:stCxn id="7849" idx="6"/>
            <a:endCxn id="8037" idx="1"/>
          </p:cNvCxnSpPr>
          <p:nvPr/>
        </p:nvCxnSpPr>
        <p:spPr>
          <a:xfrm>
            <a:off x="4749375" y="1946350"/>
            <a:ext cx="264300" cy="779100"/>
          </a:xfrm>
          <a:prstGeom prst="straightConnector1">
            <a:avLst/>
          </a:prstGeom>
          <a:noFill/>
          <a:ln cap="flat" cmpd="sng" w="9525">
            <a:solidFill>
              <a:srgbClr val="FF0000"/>
            </a:solidFill>
            <a:prstDash val="solid"/>
            <a:round/>
            <a:headEnd len="med" w="med" type="none"/>
            <a:tailEnd len="med" w="med" type="none"/>
          </a:ln>
        </p:spPr>
      </p:cxnSp>
      <p:cxnSp>
        <p:nvCxnSpPr>
          <p:cNvPr id="8046" name="Google Shape;8046;p70"/>
          <p:cNvCxnSpPr>
            <a:stCxn id="7849" idx="6"/>
          </p:cNvCxnSpPr>
          <p:nvPr/>
        </p:nvCxnSpPr>
        <p:spPr>
          <a:xfrm>
            <a:off x="4749375" y="1946350"/>
            <a:ext cx="273900" cy="1293600"/>
          </a:xfrm>
          <a:prstGeom prst="straightConnector1">
            <a:avLst/>
          </a:prstGeom>
          <a:noFill/>
          <a:ln cap="flat" cmpd="sng" w="9525">
            <a:solidFill>
              <a:srgbClr val="000000"/>
            </a:solidFill>
            <a:prstDash val="solid"/>
            <a:round/>
            <a:headEnd len="med" w="med" type="none"/>
            <a:tailEnd len="med" w="med" type="none"/>
          </a:ln>
        </p:spPr>
      </p:cxnSp>
      <p:cxnSp>
        <p:nvCxnSpPr>
          <p:cNvPr id="8047" name="Google Shape;8047;p70"/>
          <p:cNvCxnSpPr>
            <a:stCxn id="7849" idx="6"/>
            <a:endCxn id="8038" idx="1"/>
          </p:cNvCxnSpPr>
          <p:nvPr/>
        </p:nvCxnSpPr>
        <p:spPr>
          <a:xfrm>
            <a:off x="4749375" y="1946350"/>
            <a:ext cx="264300" cy="1504200"/>
          </a:xfrm>
          <a:prstGeom prst="straightConnector1">
            <a:avLst/>
          </a:prstGeom>
          <a:noFill/>
          <a:ln cap="flat" cmpd="sng" w="9525">
            <a:solidFill>
              <a:srgbClr val="000000"/>
            </a:solidFill>
            <a:prstDash val="solid"/>
            <a:round/>
            <a:headEnd len="med" w="med" type="none"/>
            <a:tailEnd len="med" w="med" type="none"/>
          </a:ln>
        </p:spPr>
      </p:cxnSp>
      <p:cxnSp>
        <p:nvCxnSpPr>
          <p:cNvPr id="8048" name="Google Shape;8048;p70"/>
          <p:cNvCxnSpPr>
            <a:stCxn id="7849" idx="6"/>
            <a:endCxn id="8039" idx="1"/>
          </p:cNvCxnSpPr>
          <p:nvPr/>
        </p:nvCxnSpPr>
        <p:spPr>
          <a:xfrm>
            <a:off x="4749375" y="1946350"/>
            <a:ext cx="264300" cy="1861500"/>
          </a:xfrm>
          <a:prstGeom prst="straightConnector1">
            <a:avLst/>
          </a:prstGeom>
          <a:noFill/>
          <a:ln cap="flat" cmpd="sng" w="9525">
            <a:solidFill>
              <a:srgbClr val="000000"/>
            </a:solidFill>
            <a:prstDash val="solid"/>
            <a:round/>
            <a:headEnd len="med" w="med" type="none"/>
            <a:tailEnd len="med" w="med" type="none"/>
          </a:ln>
        </p:spPr>
      </p:cxnSp>
      <p:cxnSp>
        <p:nvCxnSpPr>
          <p:cNvPr id="8049" name="Google Shape;8049;p70"/>
          <p:cNvCxnSpPr>
            <a:stCxn id="7849" idx="6"/>
            <a:endCxn id="8040" idx="1"/>
          </p:cNvCxnSpPr>
          <p:nvPr/>
        </p:nvCxnSpPr>
        <p:spPr>
          <a:xfrm>
            <a:off x="4749375" y="1946350"/>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8050" name="Google Shape;8050;p70"/>
          <p:cNvCxnSpPr>
            <a:stCxn id="7849" idx="6"/>
            <a:endCxn id="8041" idx="1"/>
          </p:cNvCxnSpPr>
          <p:nvPr/>
        </p:nvCxnSpPr>
        <p:spPr>
          <a:xfrm>
            <a:off x="4749375" y="1946350"/>
            <a:ext cx="264300" cy="2576100"/>
          </a:xfrm>
          <a:prstGeom prst="straightConnector1">
            <a:avLst/>
          </a:prstGeom>
          <a:noFill/>
          <a:ln cap="flat" cmpd="sng" w="9525">
            <a:solidFill>
              <a:srgbClr val="000000"/>
            </a:solidFill>
            <a:prstDash val="solid"/>
            <a:round/>
            <a:headEnd len="med" w="med" type="none"/>
            <a:tailEnd len="med" w="med" type="none"/>
          </a:ln>
        </p:spPr>
      </p:cxnSp>
      <p:cxnSp>
        <p:nvCxnSpPr>
          <p:cNvPr id="8051" name="Google Shape;8051;p70"/>
          <p:cNvCxnSpPr>
            <a:stCxn id="7849" idx="6"/>
            <a:endCxn id="8035" idx="3"/>
          </p:cNvCxnSpPr>
          <p:nvPr/>
        </p:nvCxnSpPr>
        <p:spPr>
          <a:xfrm>
            <a:off x="4749375" y="1946350"/>
            <a:ext cx="264300" cy="3091800"/>
          </a:xfrm>
          <a:prstGeom prst="straightConnector1">
            <a:avLst/>
          </a:prstGeom>
          <a:noFill/>
          <a:ln cap="flat" cmpd="sng" w="9525">
            <a:solidFill>
              <a:srgbClr val="000000"/>
            </a:solidFill>
            <a:prstDash val="solid"/>
            <a:round/>
            <a:headEnd len="med" w="med" type="none"/>
            <a:tailEnd len="med" w="med" type="none"/>
          </a:ln>
        </p:spPr>
      </p:cxnSp>
      <p:cxnSp>
        <p:nvCxnSpPr>
          <p:cNvPr id="8052" name="Google Shape;8052;p70"/>
          <p:cNvCxnSpPr>
            <a:stCxn id="7848" idx="6"/>
            <a:endCxn id="8033" idx="2"/>
          </p:cNvCxnSpPr>
          <p:nvPr/>
        </p:nvCxnSpPr>
        <p:spPr>
          <a:xfrm flipH="1" rot="10800000">
            <a:off x="4749375" y="1838875"/>
            <a:ext cx="237000" cy="417300"/>
          </a:xfrm>
          <a:prstGeom prst="straightConnector1">
            <a:avLst/>
          </a:prstGeom>
          <a:noFill/>
          <a:ln cap="flat" cmpd="sng" w="9525">
            <a:solidFill>
              <a:srgbClr val="000000"/>
            </a:solidFill>
            <a:prstDash val="solid"/>
            <a:round/>
            <a:headEnd len="med" w="med" type="none"/>
            <a:tailEnd len="med" w="med" type="none"/>
          </a:ln>
        </p:spPr>
      </p:cxnSp>
      <p:cxnSp>
        <p:nvCxnSpPr>
          <p:cNvPr id="8053" name="Google Shape;8053;p70"/>
          <p:cNvCxnSpPr>
            <a:stCxn id="7848" idx="6"/>
            <a:endCxn id="8034" idx="2"/>
          </p:cNvCxnSpPr>
          <p:nvPr/>
        </p:nvCxnSpPr>
        <p:spPr>
          <a:xfrm flipH="1" rot="10800000">
            <a:off x="4749375" y="2174875"/>
            <a:ext cx="237000" cy="81300"/>
          </a:xfrm>
          <a:prstGeom prst="straightConnector1">
            <a:avLst/>
          </a:prstGeom>
          <a:noFill/>
          <a:ln cap="flat" cmpd="sng" w="9525">
            <a:solidFill>
              <a:srgbClr val="000000"/>
            </a:solidFill>
            <a:prstDash val="solid"/>
            <a:round/>
            <a:headEnd len="med" w="med" type="none"/>
            <a:tailEnd len="med" w="med" type="none"/>
          </a:ln>
        </p:spPr>
      </p:cxnSp>
      <p:cxnSp>
        <p:nvCxnSpPr>
          <p:cNvPr id="8054" name="Google Shape;8054;p70"/>
          <p:cNvCxnSpPr>
            <a:stCxn id="7848" idx="6"/>
            <a:endCxn id="8036" idx="2"/>
          </p:cNvCxnSpPr>
          <p:nvPr/>
        </p:nvCxnSpPr>
        <p:spPr>
          <a:xfrm>
            <a:off x="4749375" y="2256175"/>
            <a:ext cx="237000" cy="255000"/>
          </a:xfrm>
          <a:prstGeom prst="straightConnector1">
            <a:avLst/>
          </a:prstGeom>
          <a:noFill/>
          <a:ln cap="flat" cmpd="sng" w="9525">
            <a:solidFill>
              <a:srgbClr val="000000"/>
            </a:solidFill>
            <a:prstDash val="solid"/>
            <a:round/>
            <a:headEnd len="med" w="med" type="none"/>
            <a:tailEnd len="med" w="med" type="none"/>
          </a:ln>
        </p:spPr>
      </p:cxnSp>
      <p:cxnSp>
        <p:nvCxnSpPr>
          <p:cNvPr id="8055" name="Google Shape;8055;p70"/>
          <p:cNvCxnSpPr>
            <a:endCxn id="8037" idx="2"/>
          </p:cNvCxnSpPr>
          <p:nvPr/>
        </p:nvCxnSpPr>
        <p:spPr>
          <a:xfrm>
            <a:off x="4749375" y="2256300"/>
            <a:ext cx="237000" cy="553800"/>
          </a:xfrm>
          <a:prstGeom prst="straightConnector1">
            <a:avLst/>
          </a:prstGeom>
          <a:noFill/>
          <a:ln cap="flat" cmpd="sng" w="9525">
            <a:solidFill>
              <a:srgbClr val="FF0000"/>
            </a:solidFill>
            <a:prstDash val="solid"/>
            <a:round/>
            <a:headEnd len="med" w="med" type="none"/>
            <a:tailEnd len="med" w="med" type="none"/>
          </a:ln>
        </p:spPr>
      </p:cxnSp>
      <p:cxnSp>
        <p:nvCxnSpPr>
          <p:cNvPr id="8056" name="Google Shape;8056;p70"/>
          <p:cNvCxnSpPr/>
          <p:nvPr/>
        </p:nvCxnSpPr>
        <p:spPr>
          <a:xfrm>
            <a:off x="4749375" y="2256175"/>
            <a:ext cx="317400" cy="907800"/>
          </a:xfrm>
          <a:prstGeom prst="straightConnector1">
            <a:avLst/>
          </a:prstGeom>
          <a:noFill/>
          <a:ln cap="flat" cmpd="sng" w="9525">
            <a:solidFill>
              <a:srgbClr val="000000"/>
            </a:solidFill>
            <a:prstDash val="solid"/>
            <a:round/>
            <a:headEnd len="med" w="med" type="none"/>
            <a:tailEnd len="med" w="med" type="none"/>
          </a:ln>
        </p:spPr>
      </p:cxnSp>
      <p:cxnSp>
        <p:nvCxnSpPr>
          <p:cNvPr id="8057" name="Google Shape;8057;p70"/>
          <p:cNvCxnSpPr>
            <a:stCxn id="7848" idx="6"/>
            <a:endCxn id="8038" idx="1"/>
          </p:cNvCxnSpPr>
          <p:nvPr/>
        </p:nvCxnSpPr>
        <p:spPr>
          <a:xfrm>
            <a:off x="4749375" y="2256175"/>
            <a:ext cx="264300" cy="1194300"/>
          </a:xfrm>
          <a:prstGeom prst="straightConnector1">
            <a:avLst/>
          </a:prstGeom>
          <a:noFill/>
          <a:ln cap="flat" cmpd="sng" w="9525">
            <a:solidFill>
              <a:srgbClr val="000000"/>
            </a:solidFill>
            <a:prstDash val="solid"/>
            <a:round/>
            <a:headEnd len="med" w="med" type="none"/>
            <a:tailEnd len="med" w="med" type="none"/>
          </a:ln>
        </p:spPr>
      </p:cxnSp>
      <p:cxnSp>
        <p:nvCxnSpPr>
          <p:cNvPr id="8058" name="Google Shape;8058;p70"/>
          <p:cNvCxnSpPr>
            <a:stCxn id="7848" idx="6"/>
            <a:endCxn id="8039" idx="1"/>
          </p:cNvCxnSpPr>
          <p:nvPr/>
        </p:nvCxnSpPr>
        <p:spPr>
          <a:xfrm>
            <a:off x="4749375" y="2256175"/>
            <a:ext cx="264300" cy="1551600"/>
          </a:xfrm>
          <a:prstGeom prst="straightConnector1">
            <a:avLst/>
          </a:prstGeom>
          <a:noFill/>
          <a:ln cap="flat" cmpd="sng" w="9525">
            <a:solidFill>
              <a:srgbClr val="000000"/>
            </a:solidFill>
            <a:prstDash val="solid"/>
            <a:round/>
            <a:headEnd len="med" w="med" type="none"/>
            <a:tailEnd len="med" w="med" type="none"/>
          </a:ln>
        </p:spPr>
      </p:cxnSp>
      <p:cxnSp>
        <p:nvCxnSpPr>
          <p:cNvPr id="8059" name="Google Shape;8059;p70"/>
          <p:cNvCxnSpPr>
            <a:stCxn id="7849" idx="5"/>
            <a:endCxn id="8040" idx="2"/>
          </p:cNvCxnSpPr>
          <p:nvPr/>
        </p:nvCxnSpPr>
        <p:spPr>
          <a:xfrm>
            <a:off x="4722092" y="2030885"/>
            <a:ext cx="264300" cy="2229300"/>
          </a:xfrm>
          <a:prstGeom prst="straightConnector1">
            <a:avLst/>
          </a:prstGeom>
          <a:noFill/>
          <a:ln cap="flat" cmpd="sng" w="9525">
            <a:solidFill>
              <a:srgbClr val="000000"/>
            </a:solidFill>
            <a:prstDash val="solid"/>
            <a:round/>
            <a:headEnd len="med" w="med" type="none"/>
            <a:tailEnd len="med" w="med" type="none"/>
          </a:ln>
        </p:spPr>
      </p:cxnSp>
      <p:cxnSp>
        <p:nvCxnSpPr>
          <p:cNvPr id="8060" name="Google Shape;8060;p70"/>
          <p:cNvCxnSpPr>
            <a:endCxn id="8041" idx="2"/>
          </p:cNvCxnSpPr>
          <p:nvPr/>
        </p:nvCxnSpPr>
        <p:spPr>
          <a:xfrm>
            <a:off x="4749375" y="2256100"/>
            <a:ext cx="237000" cy="2350800"/>
          </a:xfrm>
          <a:prstGeom prst="straightConnector1">
            <a:avLst/>
          </a:prstGeom>
          <a:noFill/>
          <a:ln cap="flat" cmpd="sng" w="9525">
            <a:solidFill>
              <a:srgbClr val="000000"/>
            </a:solidFill>
            <a:prstDash val="solid"/>
            <a:round/>
            <a:headEnd len="med" w="med" type="none"/>
            <a:tailEnd len="med" w="med" type="none"/>
          </a:ln>
        </p:spPr>
      </p:cxnSp>
      <p:cxnSp>
        <p:nvCxnSpPr>
          <p:cNvPr id="8061" name="Google Shape;8061;p70"/>
          <p:cNvCxnSpPr>
            <a:stCxn id="7848" idx="6"/>
            <a:endCxn id="8035" idx="2"/>
          </p:cNvCxnSpPr>
          <p:nvPr/>
        </p:nvCxnSpPr>
        <p:spPr>
          <a:xfrm>
            <a:off x="4749375" y="2256175"/>
            <a:ext cx="237000" cy="2697600"/>
          </a:xfrm>
          <a:prstGeom prst="straightConnector1">
            <a:avLst/>
          </a:prstGeom>
          <a:noFill/>
          <a:ln cap="flat" cmpd="sng" w="9525">
            <a:solidFill>
              <a:srgbClr val="000000"/>
            </a:solidFill>
            <a:prstDash val="solid"/>
            <a:round/>
            <a:headEnd len="med" w="med" type="none"/>
            <a:tailEnd len="med" w="med" type="none"/>
          </a:ln>
        </p:spPr>
      </p:cxnSp>
      <p:sp>
        <p:nvSpPr>
          <p:cNvPr id="8062" name="Google Shape;8062;p70"/>
          <p:cNvSpPr/>
          <p:nvPr/>
        </p:nvSpPr>
        <p:spPr>
          <a:xfrm rot="5400000">
            <a:off x="4068975" y="1533175"/>
            <a:ext cx="108600" cy="337200"/>
          </a:xfrm>
          <a:prstGeom prst="lef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3" name="Google Shape;8063;p70"/>
          <p:cNvSpPr txBox="1"/>
          <p:nvPr/>
        </p:nvSpPr>
        <p:spPr>
          <a:xfrm>
            <a:off x="3798150" y="1290150"/>
            <a:ext cx="102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layer</a:t>
            </a:r>
            <a:endParaRPr/>
          </a:p>
        </p:txBody>
      </p:sp>
      <p:sp>
        <p:nvSpPr>
          <p:cNvPr id="8064" name="Google Shape;8064;p70"/>
          <p:cNvSpPr txBox="1"/>
          <p:nvPr/>
        </p:nvSpPr>
        <p:spPr>
          <a:xfrm>
            <a:off x="3233325" y="129015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065" name="Google Shape;8065;p70"/>
          <p:cNvSpPr txBox="1"/>
          <p:nvPr/>
        </p:nvSpPr>
        <p:spPr>
          <a:xfrm>
            <a:off x="2966200" y="473632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784</a:t>
            </a:r>
            <a:endParaRPr/>
          </a:p>
        </p:txBody>
      </p:sp>
      <p:sp>
        <p:nvSpPr>
          <p:cNvPr id="8066" name="Google Shape;8066;p70"/>
          <p:cNvSpPr/>
          <p:nvPr/>
        </p:nvSpPr>
        <p:spPr>
          <a:xfrm flipH="1" rot="10800000">
            <a:off x="5235225" y="3404575"/>
            <a:ext cx="21600" cy="261000"/>
          </a:xfrm>
          <a:prstGeom prst="rightBracket">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7" name="Google Shape;8067;p70"/>
          <p:cNvSpPr txBox="1"/>
          <p:nvPr/>
        </p:nvSpPr>
        <p:spPr>
          <a:xfrm>
            <a:off x="5319375" y="3302250"/>
            <a:ext cx="9321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neuron</a:t>
            </a:r>
            <a:endParaRPr/>
          </a:p>
        </p:txBody>
      </p:sp>
      <p:sp>
        <p:nvSpPr>
          <p:cNvPr id="8068" name="Google Shape;8068;p70"/>
          <p:cNvSpPr txBox="1"/>
          <p:nvPr/>
        </p:nvSpPr>
        <p:spPr>
          <a:xfrm>
            <a:off x="3409134" y="3826312"/>
            <a:ext cx="60093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69" name="Google Shape;8069;p70"/>
          <p:cNvSpPr txBox="1"/>
          <p:nvPr/>
        </p:nvSpPr>
        <p:spPr>
          <a:xfrm>
            <a:off x="2966200" y="4389575"/>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783</a:t>
            </a:r>
            <a:endParaRPr/>
          </a:p>
        </p:txBody>
      </p:sp>
      <p:sp>
        <p:nvSpPr>
          <p:cNvPr id="8070" name="Google Shape;8070;p70"/>
          <p:cNvSpPr txBox="1"/>
          <p:nvPr/>
        </p:nvSpPr>
        <p:spPr>
          <a:xfrm>
            <a:off x="3233313" y="1601963"/>
            <a:ext cx="932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8071" name="Google Shape;8071;p70"/>
          <p:cNvSpPr txBox="1"/>
          <p:nvPr/>
        </p:nvSpPr>
        <p:spPr>
          <a:xfrm>
            <a:off x="3233692" y="1903438"/>
            <a:ext cx="237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8072" name="Google Shape;8072;p70"/>
          <p:cNvSpPr txBox="1"/>
          <p:nvPr/>
        </p:nvSpPr>
        <p:spPr>
          <a:xfrm>
            <a:off x="3131106" y="2169075"/>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073" name="Google Shape;8073;p70"/>
          <p:cNvSpPr txBox="1"/>
          <p:nvPr/>
        </p:nvSpPr>
        <p:spPr>
          <a:xfrm>
            <a:off x="3141906" y="3946638"/>
            <a:ext cx="442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074" name="Google Shape;8074;p70"/>
          <p:cNvSpPr txBox="1"/>
          <p:nvPr/>
        </p:nvSpPr>
        <p:spPr>
          <a:xfrm>
            <a:off x="5158125" y="1641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075" name="Google Shape;8075;p70"/>
          <p:cNvSpPr txBox="1"/>
          <p:nvPr/>
        </p:nvSpPr>
        <p:spPr>
          <a:xfrm>
            <a:off x="5182300" y="1940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8076" name="Google Shape;8076;p70"/>
          <p:cNvSpPr txBox="1"/>
          <p:nvPr/>
        </p:nvSpPr>
        <p:spPr>
          <a:xfrm>
            <a:off x="5182738" y="2568775"/>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8077" name="Google Shape;8077;p70"/>
          <p:cNvSpPr txBox="1"/>
          <p:nvPr/>
        </p:nvSpPr>
        <p:spPr>
          <a:xfrm>
            <a:off x="5182725" y="2254838"/>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8078" name="Google Shape;8078;p70"/>
          <p:cNvSpPr txBox="1"/>
          <p:nvPr/>
        </p:nvSpPr>
        <p:spPr>
          <a:xfrm>
            <a:off x="5639500" y="23981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8079" name="Google Shape;8079;p70"/>
          <p:cNvSpPr txBox="1"/>
          <p:nvPr/>
        </p:nvSpPr>
        <p:spPr>
          <a:xfrm>
            <a:off x="5791900" y="25505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8080" name="Google Shape;8080;p70"/>
          <p:cNvSpPr txBox="1"/>
          <p:nvPr/>
        </p:nvSpPr>
        <p:spPr>
          <a:xfrm>
            <a:off x="5944300" y="2702900"/>
            <a:ext cx="1758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idx="4294967295" type="title"/>
          </p:nvPr>
        </p:nvSpPr>
        <p:spPr>
          <a:xfrm>
            <a:off x="535775" y="697263"/>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78" name="Google Shape;178;p18"/>
          <p:cNvSpPr txBox="1"/>
          <p:nvPr>
            <p:ph idx="4294967295" type="title"/>
          </p:nvPr>
        </p:nvSpPr>
        <p:spPr>
          <a:xfrm>
            <a:off x="84675" y="3810725"/>
            <a:ext cx="84666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Lato"/>
                <a:ea typeface="Lato"/>
                <a:cs typeface="Lato"/>
                <a:sym typeface="Lato"/>
              </a:rPr>
              <a:t>The algorithm we will use, a neural network </a:t>
            </a:r>
            <a:endParaRPr sz="2200">
              <a:latin typeface="Lato"/>
              <a:ea typeface="Lato"/>
              <a:cs typeface="Lato"/>
              <a:sym typeface="Lato"/>
            </a:endParaRPr>
          </a:p>
          <a:p>
            <a:pPr indent="0" lvl="0" marL="0" rtl="0" algn="l">
              <a:lnSpc>
                <a:spcPct val="115000"/>
              </a:lnSpc>
              <a:spcBef>
                <a:spcPts val="1600"/>
              </a:spcBef>
              <a:spcAft>
                <a:spcPts val="1600"/>
              </a:spcAft>
              <a:buNone/>
            </a:pPr>
            <a:r>
              <a:rPr lang="en" sz="2200">
                <a:latin typeface="Lato"/>
                <a:ea typeface="Lato"/>
                <a:cs typeface="Lato"/>
                <a:sym typeface="Lato"/>
              </a:rPr>
              <a:t>will try to solve this mystery and problem.  </a:t>
            </a:r>
            <a:endParaRPr sz="2200">
              <a:latin typeface="Lato"/>
              <a:ea typeface="Lato"/>
              <a:cs typeface="Lato"/>
              <a:sym typeface="Lato"/>
            </a:endParaRPr>
          </a:p>
        </p:txBody>
      </p:sp>
      <p:pic>
        <p:nvPicPr>
          <p:cNvPr id="179" name="Google Shape;179;p18"/>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180" name="Google Shape;180;p18"/>
          <p:cNvSpPr/>
          <p:nvPr/>
        </p:nvSpPr>
        <p:spPr>
          <a:xfrm>
            <a:off x="2353725" y="1202275"/>
            <a:ext cx="186300" cy="1909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183" name="Google Shape;183;p18"/>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184" name="Google Shape;184;p18"/>
          <p:cNvSpPr/>
          <p:nvPr/>
        </p:nvSpPr>
        <p:spPr>
          <a:xfrm>
            <a:off x="3335875" y="414825"/>
            <a:ext cx="626400" cy="33189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4165525" y="310725"/>
            <a:ext cx="1778100" cy="352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txBox="1"/>
          <p:nvPr/>
        </p:nvSpPr>
        <p:spPr>
          <a:xfrm>
            <a:off x="4318000" y="541875"/>
            <a:ext cx="1415100" cy="1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t>Neural </a:t>
            </a:r>
            <a:endParaRPr sz="2300"/>
          </a:p>
          <a:p>
            <a:pPr indent="0" lvl="0" marL="0" rtl="0" algn="l">
              <a:spcBef>
                <a:spcPts val="0"/>
              </a:spcBef>
              <a:spcAft>
                <a:spcPts val="0"/>
              </a:spcAft>
              <a:buNone/>
            </a:pPr>
            <a:r>
              <a:rPr lang="en" sz="2300"/>
              <a:t>Network</a:t>
            </a:r>
            <a:endParaRPr sz="2300"/>
          </a:p>
        </p:txBody>
      </p:sp>
      <p:sp>
        <p:nvSpPr>
          <p:cNvPr id="187" name="Google Shape;187;p18"/>
          <p:cNvSpPr/>
          <p:nvPr/>
        </p:nvSpPr>
        <p:spPr>
          <a:xfrm>
            <a:off x="289975" y="1151475"/>
            <a:ext cx="1909200" cy="16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6146863" y="1769475"/>
            <a:ext cx="3726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9" name="Google Shape;189;p18"/>
          <p:cNvGraphicFramePr/>
          <p:nvPr/>
        </p:nvGraphicFramePr>
        <p:xfrm>
          <a:off x="7029700" y="78625"/>
          <a:ext cx="3000000" cy="3000000"/>
        </p:xfrm>
        <a:graphic>
          <a:graphicData uri="http://schemas.openxmlformats.org/drawingml/2006/table">
            <a:tbl>
              <a:tblPr>
                <a:noFill/>
                <a:tableStyleId>{D5E9BC19-2BBC-4667-A118-F76B1E2E8465}</a:tableStyleId>
              </a:tblPr>
              <a:tblGrid>
                <a:gridCol w="382850"/>
              </a:tblGrid>
              <a:tr h="381000">
                <a:tc>
                  <a:txBody>
                    <a:bodyPr/>
                    <a:lstStyle/>
                    <a:p>
                      <a:pPr indent="0" lvl="0" marL="0" rtl="0" algn="l">
                        <a:spcBef>
                          <a:spcPts val="0"/>
                        </a:spcBef>
                        <a:spcAft>
                          <a:spcPts val="0"/>
                        </a:spcAft>
                        <a:buNone/>
                      </a:pPr>
                      <a:r>
                        <a:rPr lang="en" sz="1600">
                          <a:solidFill>
                            <a:srgbClr val="FFFFFF"/>
                          </a:solidFill>
                        </a:rPr>
                        <a:t>0</a:t>
                      </a:r>
                      <a:endParaRPr sz="16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rPr>
                        <a:t>1</a:t>
                      </a:r>
                      <a:endParaRPr/>
                    </a:p>
                  </a:txBody>
                  <a:tcPr marT="91425" marB="91425" marR="91425" marL="91425">
                    <a:lnT cap="flat" cmpd="sng" w="9525">
                      <a:solidFill>
                        <a:srgbClr val="FFFFFF"/>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600">
                          <a:solidFill>
                            <a:srgbClr val="FFFFFF"/>
                          </a:solidFill>
                        </a:rPr>
                        <a:t>2</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3</a:t>
                      </a:r>
                      <a:endParaRPr/>
                    </a:p>
                  </a:txBody>
                  <a:tcPr marT="91425" marB="91425" marR="91425" marL="91425"/>
                </a:tc>
              </a:tr>
              <a:tr h="381000">
                <a:tc>
                  <a:txBody>
                    <a:bodyPr/>
                    <a:lstStyle/>
                    <a:p>
                      <a:pPr indent="0" lvl="0" marL="0" rtl="0" algn="l">
                        <a:spcBef>
                          <a:spcPts val="0"/>
                        </a:spcBef>
                        <a:spcAft>
                          <a:spcPts val="0"/>
                        </a:spcAft>
                        <a:buNone/>
                      </a:pPr>
                      <a:r>
                        <a:rPr lang="en" sz="1600">
                          <a:solidFill>
                            <a:srgbClr val="6AA84F"/>
                          </a:solidFill>
                        </a:rPr>
                        <a:t>4</a:t>
                      </a:r>
                      <a:endParaRPr>
                        <a:solidFill>
                          <a:srgbClr val="6AA84F"/>
                        </a:solidFill>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5</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6</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7</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8</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9</a:t>
                      </a:r>
                      <a:endParaRPr/>
                    </a:p>
                  </a:txBody>
                  <a:tcPr marT="91425" marB="91425" marR="91425" marL="91425"/>
                </a:tc>
              </a:tr>
            </a:tbl>
          </a:graphicData>
        </a:graphic>
      </p:graphicFrame>
      <p:cxnSp>
        <p:nvCxnSpPr>
          <p:cNvPr id="190" name="Google Shape;190;p18"/>
          <p:cNvCxnSpPr/>
          <p:nvPr/>
        </p:nvCxnSpPr>
        <p:spPr>
          <a:xfrm rot="10800000">
            <a:off x="7484500" y="2032125"/>
            <a:ext cx="643500" cy="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9"/>
          <p:cNvSpPr txBox="1"/>
          <p:nvPr>
            <p:ph idx="4294967295" type="title"/>
          </p:nvPr>
        </p:nvSpPr>
        <p:spPr>
          <a:xfrm>
            <a:off x="535775" y="697263"/>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96" name="Google Shape;196;p19"/>
          <p:cNvSpPr txBox="1"/>
          <p:nvPr>
            <p:ph idx="4294967295" type="title"/>
          </p:nvPr>
        </p:nvSpPr>
        <p:spPr>
          <a:xfrm>
            <a:off x="84675" y="3810725"/>
            <a:ext cx="84666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Lato"/>
                <a:ea typeface="Lato"/>
                <a:cs typeface="Lato"/>
                <a:sym typeface="Lato"/>
              </a:rPr>
              <a:t>It must be stated that neural networks can be used to </a:t>
            </a:r>
            <a:endParaRPr sz="2200">
              <a:latin typeface="Lato"/>
              <a:ea typeface="Lato"/>
              <a:cs typeface="Lato"/>
              <a:sym typeface="Lato"/>
            </a:endParaRPr>
          </a:p>
          <a:p>
            <a:pPr indent="0" lvl="0" marL="0" rtl="0" algn="l">
              <a:lnSpc>
                <a:spcPct val="115000"/>
              </a:lnSpc>
              <a:spcBef>
                <a:spcPts val="1600"/>
              </a:spcBef>
              <a:spcAft>
                <a:spcPts val="1600"/>
              </a:spcAft>
              <a:buNone/>
            </a:pPr>
            <a:r>
              <a:rPr lang="en" sz="2200">
                <a:latin typeface="Lato"/>
                <a:ea typeface="Lato"/>
                <a:cs typeface="Lato"/>
                <a:sym typeface="Lato"/>
              </a:rPr>
              <a:t>Solve many problems.  This is just one example.  </a:t>
            </a:r>
            <a:r>
              <a:rPr lang="en" sz="2200">
                <a:latin typeface="Lato"/>
                <a:ea typeface="Lato"/>
                <a:cs typeface="Lato"/>
                <a:sym typeface="Lato"/>
              </a:rPr>
              <a:t> </a:t>
            </a:r>
            <a:endParaRPr sz="2200">
              <a:latin typeface="Lato"/>
              <a:ea typeface="Lato"/>
              <a:cs typeface="Lato"/>
              <a:sym typeface="Lato"/>
            </a:endParaRPr>
          </a:p>
        </p:txBody>
      </p:sp>
      <p:pic>
        <p:nvPicPr>
          <p:cNvPr id="197" name="Google Shape;197;p19"/>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198" name="Google Shape;198;p19"/>
          <p:cNvSpPr/>
          <p:nvPr/>
        </p:nvSpPr>
        <p:spPr>
          <a:xfrm>
            <a:off x="2353725" y="1202275"/>
            <a:ext cx="186300" cy="1909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01" name="Google Shape;201;p19"/>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202" name="Google Shape;202;p19"/>
          <p:cNvSpPr/>
          <p:nvPr/>
        </p:nvSpPr>
        <p:spPr>
          <a:xfrm>
            <a:off x="3335875" y="414825"/>
            <a:ext cx="626400" cy="33189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4165525" y="310725"/>
            <a:ext cx="1778100" cy="352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txBox="1"/>
          <p:nvPr/>
        </p:nvSpPr>
        <p:spPr>
          <a:xfrm>
            <a:off x="4318000" y="541875"/>
            <a:ext cx="1415100" cy="1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t>Neural </a:t>
            </a:r>
            <a:endParaRPr sz="2300"/>
          </a:p>
          <a:p>
            <a:pPr indent="0" lvl="0" marL="0" rtl="0" algn="l">
              <a:spcBef>
                <a:spcPts val="0"/>
              </a:spcBef>
              <a:spcAft>
                <a:spcPts val="0"/>
              </a:spcAft>
              <a:buNone/>
            </a:pPr>
            <a:r>
              <a:rPr lang="en" sz="2300"/>
              <a:t>Network</a:t>
            </a:r>
            <a:endParaRPr sz="2300"/>
          </a:p>
        </p:txBody>
      </p:sp>
      <p:sp>
        <p:nvSpPr>
          <p:cNvPr id="205" name="Google Shape;205;p19"/>
          <p:cNvSpPr/>
          <p:nvPr/>
        </p:nvSpPr>
        <p:spPr>
          <a:xfrm>
            <a:off x="289975" y="1151475"/>
            <a:ext cx="1909200" cy="16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6146863" y="1769475"/>
            <a:ext cx="3726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7" name="Google Shape;207;p19"/>
          <p:cNvGraphicFramePr/>
          <p:nvPr/>
        </p:nvGraphicFramePr>
        <p:xfrm>
          <a:off x="7029700" y="78625"/>
          <a:ext cx="3000000" cy="3000000"/>
        </p:xfrm>
        <a:graphic>
          <a:graphicData uri="http://schemas.openxmlformats.org/drawingml/2006/table">
            <a:tbl>
              <a:tblPr>
                <a:noFill/>
                <a:tableStyleId>{D5E9BC19-2BBC-4667-A118-F76B1E2E8465}</a:tableStyleId>
              </a:tblPr>
              <a:tblGrid>
                <a:gridCol w="382850"/>
              </a:tblGrid>
              <a:tr h="381000">
                <a:tc>
                  <a:txBody>
                    <a:bodyPr/>
                    <a:lstStyle/>
                    <a:p>
                      <a:pPr indent="0" lvl="0" marL="0" rtl="0" algn="l">
                        <a:spcBef>
                          <a:spcPts val="0"/>
                        </a:spcBef>
                        <a:spcAft>
                          <a:spcPts val="0"/>
                        </a:spcAft>
                        <a:buNone/>
                      </a:pPr>
                      <a:r>
                        <a:rPr lang="en" sz="1600">
                          <a:solidFill>
                            <a:srgbClr val="FFFFFF"/>
                          </a:solidFill>
                        </a:rPr>
                        <a:t>0</a:t>
                      </a:r>
                      <a:endParaRPr sz="16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rPr>
                        <a:t>1</a:t>
                      </a:r>
                      <a:endParaRPr/>
                    </a:p>
                  </a:txBody>
                  <a:tcPr marT="91425" marB="91425" marR="91425" marL="91425">
                    <a:lnT cap="flat" cmpd="sng" w="9525">
                      <a:solidFill>
                        <a:srgbClr val="FFFFFF"/>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600">
                          <a:solidFill>
                            <a:srgbClr val="FFFFFF"/>
                          </a:solidFill>
                        </a:rPr>
                        <a:t>2</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3</a:t>
                      </a:r>
                      <a:endParaRPr/>
                    </a:p>
                  </a:txBody>
                  <a:tcPr marT="91425" marB="91425" marR="91425" marL="91425"/>
                </a:tc>
              </a:tr>
              <a:tr h="381000">
                <a:tc>
                  <a:txBody>
                    <a:bodyPr/>
                    <a:lstStyle/>
                    <a:p>
                      <a:pPr indent="0" lvl="0" marL="0" rtl="0" algn="l">
                        <a:spcBef>
                          <a:spcPts val="0"/>
                        </a:spcBef>
                        <a:spcAft>
                          <a:spcPts val="0"/>
                        </a:spcAft>
                        <a:buNone/>
                      </a:pPr>
                      <a:r>
                        <a:rPr lang="en" sz="1600">
                          <a:solidFill>
                            <a:srgbClr val="6AA84F"/>
                          </a:solidFill>
                        </a:rPr>
                        <a:t>4</a:t>
                      </a:r>
                      <a:endParaRPr>
                        <a:solidFill>
                          <a:srgbClr val="6AA84F"/>
                        </a:solidFill>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5</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6</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7</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8</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9</a:t>
                      </a:r>
                      <a:endParaRPr/>
                    </a:p>
                  </a:txBody>
                  <a:tcPr marT="91425" marB="91425" marR="91425" marL="91425"/>
                </a:tc>
              </a:tr>
            </a:tbl>
          </a:graphicData>
        </a:graphic>
      </p:graphicFrame>
      <p:cxnSp>
        <p:nvCxnSpPr>
          <p:cNvPr id="208" name="Google Shape;208;p19"/>
          <p:cNvCxnSpPr/>
          <p:nvPr/>
        </p:nvCxnSpPr>
        <p:spPr>
          <a:xfrm rot="10800000">
            <a:off x="7484500" y="2032125"/>
            <a:ext cx="643500" cy="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0"/>
          <p:cNvSpPr txBox="1"/>
          <p:nvPr>
            <p:ph idx="4294967295" type="title"/>
          </p:nvPr>
        </p:nvSpPr>
        <p:spPr>
          <a:xfrm>
            <a:off x="535775" y="697263"/>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14" name="Google Shape;214;p20"/>
          <p:cNvSpPr txBox="1"/>
          <p:nvPr>
            <p:ph idx="4294967295" type="title"/>
          </p:nvPr>
        </p:nvSpPr>
        <p:spPr>
          <a:xfrm>
            <a:off x="84675" y="3810725"/>
            <a:ext cx="84666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Lato"/>
                <a:ea typeface="Lato"/>
                <a:cs typeface="Lato"/>
                <a:sym typeface="Lato"/>
              </a:rPr>
              <a:t>The algorithm we will use, a neural network </a:t>
            </a:r>
            <a:endParaRPr sz="2200">
              <a:latin typeface="Lato"/>
              <a:ea typeface="Lato"/>
              <a:cs typeface="Lato"/>
              <a:sym typeface="Lato"/>
            </a:endParaRPr>
          </a:p>
          <a:p>
            <a:pPr indent="0" lvl="0" marL="0" rtl="0" algn="l">
              <a:lnSpc>
                <a:spcPct val="115000"/>
              </a:lnSpc>
              <a:spcBef>
                <a:spcPts val="1600"/>
              </a:spcBef>
              <a:spcAft>
                <a:spcPts val="1600"/>
              </a:spcAft>
              <a:buNone/>
            </a:pPr>
            <a:r>
              <a:rPr lang="en" sz="2200">
                <a:latin typeface="Lato"/>
                <a:ea typeface="Lato"/>
                <a:cs typeface="Lato"/>
                <a:sym typeface="Lato"/>
              </a:rPr>
              <a:t>will take in the 28x28 grid of pixels, stack them into an array  and output a prediction of class 0-9… one class for each digit.</a:t>
            </a:r>
            <a:r>
              <a:rPr lang="en" sz="2200">
                <a:latin typeface="Lato"/>
                <a:ea typeface="Lato"/>
                <a:cs typeface="Lato"/>
                <a:sym typeface="Lato"/>
              </a:rPr>
              <a:t> </a:t>
            </a:r>
            <a:endParaRPr sz="2200">
              <a:latin typeface="Lato"/>
              <a:ea typeface="Lato"/>
              <a:cs typeface="Lato"/>
              <a:sym typeface="Lato"/>
            </a:endParaRPr>
          </a:p>
        </p:txBody>
      </p:sp>
      <p:pic>
        <p:nvPicPr>
          <p:cNvPr id="215" name="Google Shape;215;p20"/>
          <p:cNvPicPr preferRelativeResize="0"/>
          <p:nvPr/>
        </p:nvPicPr>
        <p:blipFill>
          <a:blip r:embed="rId3">
            <a:alphaModFix/>
          </a:blip>
          <a:stretch>
            <a:fillRect/>
          </a:stretch>
        </p:blipFill>
        <p:spPr>
          <a:xfrm>
            <a:off x="289975" y="1151474"/>
            <a:ext cx="1909225" cy="1909225"/>
          </a:xfrm>
          <a:prstGeom prst="rect">
            <a:avLst/>
          </a:prstGeom>
          <a:noFill/>
          <a:ln>
            <a:noFill/>
          </a:ln>
        </p:spPr>
      </p:pic>
      <p:sp>
        <p:nvSpPr>
          <p:cNvPr id="216" name="Google Shape;216;p20"/>
          <p:cNvSpPr/>
          <p:nvPr/>
        </p:nvSpPr>
        <p:spPr>
          <a:xfrm>
            <a:off x="2353725" y="1202275"/>
            <a:ext cx="186300" cy="1909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rot="-5400000">
            <a:off x="1088725" y="-355650"/>
            <a:ext cx="282900" cy="20103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txBox="1"/>
          <p:nvPr/>
        </p:nvSpPr>
        <p:spPr>
          <a:xfrm>
            <a:off x="630825" y="1185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19" name="Google Shape;219;p20"/>
          <p:cNvSpPr txBox="1"/>
          <p:nvPr/>
        </p:nvSpPr>
        <p:spPr>
          <a:xfrm>
            <a:off x="2658525" y="1761075"/>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sp>
        <p:nvSpPr>
          <p:cNvPr id="220" name="Google Shape;220;p20"/>
          <p:cNvSpPr/>
          <p:nvPr/>
        </p:nvSpPr>
        <p:spPr>
          <a:xfrm>
            <a:off x="3335875" y="414825"/>
            <a:ext cx="626400" cy="33189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4165525" y="310725"/>
            <a:ext cx="1778100" cy="352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txBox="1"/>
          <p:nvPr/>
        </p:nvSpPr>
        <p:spPr>
          <a:xfrm>
            <a:off x="4318000" y="541875"/>
            <a:ext cx="1415100" cy="1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t>Neural </a:t>
            </a:r>
            <a:endParaRPr sz="2300"/>
          </a:p>
          <a:p>
            <a:pPr indent="0" lvl="0" marL="0" rtl="0" algn="l">
              <a:spcBef>
                <a:spcPts val="0"/>
              </a:spcBef>
              <a:spcAft>
                <a:spcPts val="0"/>
              </a:spcAft>
              <a:buNone/>
            </a:pPr>
            <a:r>
              <a:rPr lang="en" sz="2300"/>
              <a:t>Network</a:t>
            </a:r>
            <a:endParaRPr sz="2300"/>
          </a:p>
        </p:txBody>
      </p:sp>
      <p:sp>
        <p:nvSpPr>
          <p:cNvPr id="223" name="Google Shape;223;p20"/>
          <p:cNvSpPr/>
          <p:nvPr/>
        </p:nvSpPr>
        <p:spPr>
          <a:xfrm>
            <a:off x="289975" y="1151475"/>
            <a:ext cx="1909200" cy="16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6146863" y="1769475"/>
            <a:ext cx="3726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5" name="Google Shape;225;p20"/>
          <p:cNvGraphicFramePr/>
          <p:nvPr/>
        </p:nvGraphicFramePr>
        <p:xfrm>
          <a:off x="7029700" y="78625"/>
          <a:ext cx="3000000" cy="3000000"/>
        </p:xfrm>
        <a:graphic>
          <a:graphicData uri="http://schemas.openxmlformats.org/drawingml/2006/table">
            <a:tbl>
              <a:tblPr>
                <a:noFill/>
                <a:tableStyleId>{D5E9BC19-2BBC-4667-A118-F76B1E2E8465}</a:tableStyleId>
              </a:tblPr>
              <a:tblGrid>
                <a:gridCol w="382850"/>
              </a:tblGrid>
              <a:tr h="381000">
                <a:tc>
                  <a:txBody>
                    <a:bodyPr/>
                    <a:lstStyle/>
                    <a:p>
                      <a:pPr indent="0" lvl="0" marL="0" rtl="0" algn="l">
                        <a:spcBef>
                          <a:spcPts val="0"/>
                        </a:spcBef>
                        <a:spcAft>
                          <a:spcPts val="0"/>
                        </a:spcAft>
                        <a:buNone/>
                      </a:pPr>
                      <a:r>
                        <a:rPr lang="en" sz="1600">
                          <a:solidFill>
                            <a:srgbClr val="FFFFFF"/>
                          </a:solidFill>
                        </a:rPr>
                        <a:t>0</a:t>
                      </a:r>
                      <a:endParaRPr sz="16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rPr>
                        <a:t>1</a:t>
                      </a:r>
                      <a:endParaRPr/>
                    </a:p>
                  </a:txBody>
                  <a:tcPr marT="91425" marB="91425" marR="91425" marL="91425">
                    <a:lnT cap="flat" cmpd="sng" w="9525">
                      <a:solidFill>
                        <a:srgbClr val="FFFFFF"/>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600">
                          <a:solidFill>
                            <a:srgbClr val="FFFFFF"/>
                          </a:solidFill>
                        </a:rPr>
                        <a:t>2</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3</a:t>
                      </a:r>
                      <a:endParaRPr/>
                    </a:p>
                  </a:txBody>
                  <a:tcPr marT="91425" marB="91425" marR="91425" marL="91425"/>
                </a:tc>
              </a:tr>
              <a:tr h="381000">
                <a:tc>
                  <a:txBody>
                    <a:bodyPr/>
                    <a:lstStyle/>
                    <a:p>
                      <a:pPr indent="0" lvl="0" marL="0" rtl="0" algn="l">
                        <a:spcBef>
                          <a:spcPts val="0"/>
                        </a:spcBef>
                        <a:spcAft>
                          <a:spcPts val="0"/>
                        </a:spcAft>
                        <a:buNone/>
                      </a:pPr>
                      <a:r>
                        <a:rPr lang="en" sz="1600">
                          <a:solidFill>
                            <a:srgbClr val="6AA84F"/>
                          </a:solidFill>
                        </a:rPr>
                        <a:t>4</a:t>
                      </a:r>
                      <a:endParaRPr>
                        <a:solidFill>
                          <a:srgbClr val="6AA84F"/>
                        </a:solidFill>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5</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6</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7</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8</a:t>
                      </a:r>
                      <a:endParaRPr/>
                    </a:p>
                  </a:txBody>
                  <a:tcPr marT="91425" marB="91425" marR="91425" marL="91425"/>
                </a:tc>
              </a:tr>
              <a:tr h="381000">
                <a:tc>
                  <a:txBody>
                    <a:bodyPr/>
                    <a:lstStyle/>
                    <a:p>
                      <a:pPr indent="0" lvl="0" marL="0" rtl="0" algn="l">
                        <a:spcBef>
                          <a:spcPts val="0"/>
                        </a:spcBef>
                        <a:spcAft>
                          <a:spcPts val="0"/>
                        </a:spcAft>
                        <a:buNone/>
                      </a:pPr>
                      <a:r>
                        <a:rPr lang="en" sz="1600">
                          <a:solidFill>
                            <a:srgbClr val="FFFFFF"/>
                          </a:solidFill>
                        </a:rPr>
                        <a:t>9</a:t>
                      </a:r>
                      <a:endParaRPr/>
                    </a:p>
                  </a:txBody>
                  <a:tcPr marT="91425" marB="91425" marR="91425" marL="91425"/>
                </a:tc>
              </a:tr>
            </a:tbl>
          </a:graphicData>
        </a:graphic>
      </p:graphicFrame>
      <p:cxnSp>
        <p:nvCxnSpPr>
          <p:cNvPr id="226" name="Google Shape;226;p20"/>
          <p:cNvCxnSpPr/>
          <p:nvPr/>
        </p:nvCxnSpPr>
        <p:spPr>
          <a:xfrm rot="10800000">
            <a:off x="7484500" y="2032125"/>
            <a:ext cx="643500" cy="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30" name="Shape 230"/>
        <p:cNvGrpSpPr/>
        <p:nvPr/>
      </p:nvGrpSpPr>
      <p:grpSpPr>
        <a:xfrm>
          <a:off x="0" y="0"/>
          <a:ext cx="0" cy="0"/>
          <a:chOff x="0" y="0"/>
          <a:chExt cx="0" cy="0"/>
        </a:xfrm>
      </p:grpSpPr>
      <p:sp>
        <p:nvSpPr>
          <p:cNvPr id="231" name="Google Shape;231;p21"/>
          <p:cNvSpPr txBox="1"/>
          <p:nvPr>
            <p:ph idx="4294967295" type="title"/>
          </p:nvPr>
        </p:nvSpPr>
        <p:spPr>
          <a:xfrm>
            <a:off x="275450" y="118550"/>
            <a:ext cx="81573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500">
                <a:solidFill>
                  <a:srgbClr val="000000"/>
                </a:solidFill>
                <a:latin typeface="Lato"/>
                <a:ea typeface="Lato"/>
                <a:cs typeface="Lato"/>
                <a:sym typeface="Lato"/>
              </a:rPr>
              <a:t>Let’s see what a neural network actually is and how it actually makes this prediction.  </a:t>
            </a:r>
            <a:endParaRPr sz="2500">
              <a:solidFill>
                <a:srgbClr val="000000"/>
              </a:solidFill>
              <a:latin typeface="Lato"/>
              <a:ea typeface="Lato"/>
              <a:cs typeface="Lato"/>
              <a:sym typeface="Lato"/>
            </a:endParaRPr>
          </a:p>
        </p:txBody>
      </p:sp>
      <p:pic>
        <p:nvPicPr>
          <p:cNvPr id="232" name="Google Shape;232;p21"/>
          <p:cNvPicPr preferRelativeResize="0"/>
          <p:nvPr/>
        </p:nvPicPr>
        <p:blipFill>
          <a:blip r:embed="rId3">
            <a:alphaModFix/>
          </a:blip>
          <a:stretch>
            <a:fillRect/>
          </a:stretch>
        </p:blipFill>
        <p:spPr>
          <a:xfrm>
            <a:off x="326000" y="2065874"/>
            <a:ext cx="1909225" cy="1909225"/>
          </a:xfrm>
          <a:prstGeom prst="rect">
            <a:avLst/>
          </a:prstGeom>
          <a:noFill/>
          <a:ln>
            <a:noFill/>
          </a:ln>
        </p:spPr>
      </p:pic>
      <p:sp>
        <p:nvSpPr>
          <p:cNvPr id="233" name="Google Shape;233;p21"/>
          <p:cNvSpPr/>
          <p:nvPr/>
        </p:nvSpPr>
        <p:spPr>
          <a:xfrm>
            <a:off x="2353725" y="2065888"/>
            <a:ext cx="186300" cy="19092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rot="-5400000">
            <a:off x="1139150" y="797663"/>
            <a:ext cx="282900" cy="20103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txBox="1"/>
          <p:nvPr/>
        </p:nvSpPr>
        <p:spPr>
          <a:xfrm>
            <a:off x="630813" y="1256850"/>
            <a:ext cx="1909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a:t>
            </a:r>
            <a:r>
              <a:rPr lang="en" sz="2000">
                <a:solidFill>
                  <a:srgbClr val="4A86E8"/>
                </a:solidFill>
              </a:rPr>
              <a:t>28</a:t>
            </a:r>
            <a:endParaRPr sz="2000">
              <a:solidFill>
                <a:srgbClr val="4A86E8"/>
              </a:solidFill>
            </a:endParaRPr>
          </a:p>
        </p:txBody>
      </p:sp>
      <p:sp>
        <p:nvSpPr>
          <p:cNvPr id="236" name="Google Shape;236;p21"/>
          <p:cNvSpPr txBox="1"/>
          <p:nvPr/>
        </p:nvSpPr>
        <p:spPr>
          <a:xfrm>
            <a:off x="2658525" y="2559650"/>
            <a:ext cx="750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A86E8"/>
                </a:solidFill>
              </a:rPr>
              <a:t>28</a:t>
            </a:r>
            <a:endParaRPr/>
          </a:p>
        </p:txBody>
      </p:sp>
      <p:pic>
        <p:nvPicPr>
          <p:cNvPr id="237" name="Google Shape;237;p21"/>
          <p:cNvPicPr preferRelativeResize="0"/>
          <p:nvPr/>
        </p:nvPicPr>
        <p:blipFill>
          <a:blip r:embed="rId4">
            <a:alphaModFix/>
          </a:blip>
          <a:stretch>
            <a:fillRect/>
          </a:stretch>
        </p:blipFill>
        <p:spPr>
          <a:xfrm>
            <a:off x="3268125" y="678175"/>
            <a:ext cx="5164675" cy="429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