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78" d="100"/>
          <a:sy n="78" d="100"/>
        </p:scale>
        <p:origin x="65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965E-1B05-DF4A-87E0-F60683D70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7DE7F-3049-FC4D-B886-6C4254341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BBC4-5986-DF4B-AF56-336B7384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D9956-D4A5-2942-B82B-DFD803CA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EA8B-C2D8-FC46-95C4-85B99099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9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F9EA-3295-FF41-86B1-07129370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7B281-FE41-144C-B72A-54C989AB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45C7-8D04-B540-83EB-4C3A8D4F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A7C2-37B3-C74D-88C5-E54D621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7B10-71CB-C048-A3ED-55B72A49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2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2277A-4867-6B4B-8C0E-606D206F6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39F0-4416-7043-9CEF-529D08C0D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B835-97E5-B948-BCD9-49BB9A58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9BCF-EA61-9346-BA28-A5932877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4210-4DF0-6343-AE78-695D8701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88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1D7D-3633-F640-8AAE-2BE2D3CC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AF26-55BD-5C45-9E21-23999BFF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2645-4EC3-EC46-8971-F503439E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AB406-F2B1-D348-A075-5535AA60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0470-D0BF-FE4F-A7E8-FA0A20A3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7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311-4275-BF4D-90AF-61B9D993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9D4C5-BA93-4D4C-8A2D-4F5F0CF3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363D-7DE4-EA4C-B969-78A12122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3F1F-DB19-A94B-9E03-FFD64CF8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F153-F46E-E34B-92BF-8C26418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64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C15A-C17E-E646-8AD7-4E6DAF55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A41A-FBD0-EA42-B981-E6F963078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271D-5199-7449-823E-CFFCA9044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6A4D-030C-3D40-81E4-A44E34C4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56D0-1EED-5941-91A3-8813BEC2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F929C-7691-2C47-9BC0-946B0CA2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C28F-F9C9-7E4B-88B7-2C5D82CA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703D-A8BC-D842-A8A0-31BBADCD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0ED5F-EB77-BE4C-9942-F9FD0D6E5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EDC84-86B2-644A-98C7-EEBBFF142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C4941-4CB9-7645-A056-B092F012C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1E5D7-143A-A045-8217-88F459AD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633D0-830E-274F-A27C-535DD24B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C3C78-62A8-444B-8C5A-A0C365F9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6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EFE2-98A2-0745-A12F-FBF1DCDD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E59AF-922D-AB4E-8661-2528419D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9A681-C346-BE4E-B1A6-0C13A40E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83FF3-8F0B-1B45-AA9F-100E71C9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03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7AD03-7D69-3247-93A0-BAD146CB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7D3A0-3BCF-D240-8225-51E999EA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9D9AC-EA7E-FB42-8C3F-497F794A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3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4B31-C901-FA4C-BCE5-2C3B835D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6698-C0ED-9441-A583-C77C8795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29CCD-CFEE-784A-B9C1-ACE8DCAF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6A6D5-41F8-4641-8275-E471BAEB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F357B-D312-8544-9453-95A3D1D8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F5CF-1207-0541-9D2C-D661A086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F057-F77D-4343-8207-6AECD6E7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9FFC8-5757-484D-BC00-C2A8C3D42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06D-CCA6-2D4E-96B8-4CE13C0E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98FE8-5786-624A-8C8F-B572E6CB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45A2-5468-7541-8929-385ECBDA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30801-94B3-BA4A-92F5-CB219D00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6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D8467-C1DF-B64E-997D-62A933CD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13B55-4D2B-DD40-8EBB-48E48C11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9EA4-D84A-CD49-AF63-0C6D03924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C054-79FB-694A-98C1-28AEA2BAE894}" type="datetimeFigureOut">
              <a:rPr lang="de-DE" smtClean="0"/>
              <a:t>03.01.20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195DA-6B96-E144-973C-BEBBEE251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627C1-6049-2B44-B575-3D8B209D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96ED-960A-8A45-8426-DD1571542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D7075-033B-8D49-96E5-550BC653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34" y="506630"/>
            <a:ext cx="1723893" cy="5844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CD460-E85F-6D44-848B-86585A138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24" r="-1"/>
          <a:stretch/>
        </p:blipFill>
        <p:spPr>
          <a:xfrm>
            <a:off x="3321827" y="506630"/>
            <a:ext cx="889114" cy="5844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9D3F4-8092-2244-B3BC-73D0E5A20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24" r="-1"/>
          <a:stretch/>
        </p:blipFill>
        <p:spPr>
          <a:xfrm>
            <a:off x="4210941" y="506630"/>
            <a:ext cx="889114" cy="5844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37D71-A08A-284B-921F-932D99620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24" r="-1"/>
          <a:stretch/>
        </p:blipFill>
        <p:spPr>
          <a:xfrm>
            <a:off x="5100055" y="506629"/>
            <a:ext cx="889114" cy="5844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132EE-E905-5444-8645-851C900A1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24" r="-1"/>
          <a:stretch/>
        </p:blipFill>
        <p:spPr>
          <a:xfrm>
            <a:off x="5989169" y="506628"/>
            <a:ext cx="889114" cy="5844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717A1F-3975-C242-9279-CB21CBF41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24" r="-1"/>
          <a:stretch/>
        </p:blipFill>
        <p:spPr>
          <a:xfrm>
            <a:off x="6878283" y="506629"/>
            <a:ext cx="889114" cy="5844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39619B-0468-6E48-B260-736B28F2F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24" r="-1"/>
          <a:stretch/>
        </p:blipFill>
        <p:spPr>
          <a:xfrm>
            <a:off x="7767397" y="506627"/>
            <a:ext cx="889114" cy="5844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01BE04-D783-9148-B1A7-7878A3806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24" r="-1"/>
          <a:stretch/>
        </p:blipFill>
        <p:spPr>
          <a:xfrm>
            <a:off x="8656511" y="506629"/>
            <a:ext cx="889114" cy="5844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0800FF-C8F7-9446-9300-D99D9F6BF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24" r="-1"/>
          <a:stretch/>
        </p:blipFill>
        <p:spPr>
          <a:xfrm>
            <a:off x="9545625" y="506626"/>
            <a:ext cx="889114" cy="58447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5BCDBB-40B0-9C46-8CCA-7467E21A5D2E}"/>
              </a:ext>
            </a:extLst>
          </p:cNvPr>
          <p:cNvSpPr/>
          <p:nvPr/>
        </p:nvSpPr>
        <p:spPr>
          <a:xfrm>
            <a:off x="1590016" y="303424"/>
            <a:ext cx="8836805" cy="1354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1BD903-5E70-0746-8BC4-BCBC5509F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05" y="303424"/>
            <a:ext cx="71120" cy="1354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C89E8C-3BF2-984F-A40C-9E7357F7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46" y="303424"/>
            <a:ext cx="71120" cy="1354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4B04E1-0E49-904E-82D0-09144BBF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191" y="303423"/>
            <a:ext cx="71120" cy="135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6CB905-68E8-3545-AF05-3C68715B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05" y="303423"/>
            <a:ext cx="71120" cy="1354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DFCC78-C64C-C940-A6FF-2DFB7EA1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46" y="303423"/>
            <a:ext cx="71120" cy="1354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634D1C-F2FF-2F43-AEA8-3DE7CEAE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91" y="303422"/>
            <a:ext cx="71120" cy="1354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5449A2-D7E9-1141-A572-619FC8BA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063" y="303421"/>
            <a:ext cx="71120" cy="1354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BB91DB-1B04-0145-93BB-38CB34D7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304" y="303421"/>
            <a:ext cx="71120" cy="1354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56F2ED-AE2E-E64E-9B32-5E2DE67E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949" y="303420"/>
            <a:ext cx="71120" cy="1354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34A2BB3-3251-6547-9EA8-CC4100894F38}"/>
              </a:ext>
            </a:extLst>
          </p:cNvPr>
          <p:cNvSpPr/>
          <p:nvPr/>
        </p:nvSpPr>
        <p:spPr>
          <a:xfrm>
            <a:off x="1597934" y="6419112"/>
            <a:ext cx="8836805" cy="1354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A9D3634-EF2F-1245-B51A-B14ADF8C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23" y="6419112"/>
            <a:ext cx="71120" cy="1354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EBA652-34FB-6446-B032-9ACDA328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64" y="6419112"/>
            <a:ext cx="71120" cy="1354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0585B7-3659-C644-9B35-61A8A8D0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109" y="6419111"/>
            <a:ext cx="71120" cy="1354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45A5AFA-E39C-2849-BFA8-B8D7C7D9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223" y="6419111"/>
            <a:ext cx="71120" cy="1354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C80600-0D92-5C49-A9A9-B2ABFB3A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64" y="6419111"/>
            <a:ext cx="71120" cy="13546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0D96B6F-FF24-8A44-ADDB-3C1314AA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09" y="6419110"/>
            <a:ext cx="71120" cy="1354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E06472A-735E-E241-8BD3-AEEB178C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981" y="6419109"/>
            <a:ext cx="71120" cy="1354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57769FA-FFA7-3E45-A8CA-D3848667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222" y="6419109"/>
            <a:ext cx="71120" cy="1354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09F859-86E1-C345-BFC5-0F4B2398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867" y="6419108"/>
            <a:ext cx="71120" cy="1354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C7E01-FC8C-3A4A-A404-04CC8F863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68735" y="405025"/>
            <a:ext cx="71120" cy="1354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639402-8AC6-A145-B06F-564AD705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490" y="399734"/>
            <a:ext cx="71120" cy="1354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47AB43C-E3C4-4044-9CE9-780EEC11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577571" y="407722"/>
            <a:ext cx="71120" cy="1354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70BC09-7DE0-2942-886A-7D2FEA8B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69326" y="402431"/>
            <a:ext cx="71120" cy="1354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5B2B0F9-9BCB-4144-A98F-EACA65E7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58994" y="407723"/>
            <a:ext cx="71120" cy="1354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4837C4-1C1A-FF44-A286-43F6106D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50749" y="402432"/>
            <a:ext cx="71120" cy="1354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B5279A1-8010-1141-8C4E-3F9AC0F5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19698" y="409358"/>
            <a:ext cx="71120" cy="1354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9C6A7D-2B4A-E148-B404-87130664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11453" y="404067"/>
            <a:ext cx="71120" cy="1354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DF51FED-D142-4C49-B258-C30DBB5B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895265" y="402432"/>
            <a:ext cx="71120" cy="13546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6A93A9C-A84E-624E-9E6E-F471624C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787020" y="406766"/>
            <a:ext cx="71120" cy="13546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0F96F73-46F3-B042-9C90-C29ADA95F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89433" y="6314713"/>
            <a:ext cx="71120" cy="13546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DC7FA98-1D53-CA43-B9D4-A32F6F395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81188" y="6309422"/>
            <a:ext cx="71120" cy="13546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300EA0C-F35A-0F4D-9FD8-580C59915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598269" y="6317410"/>
            <a:ext cx="71120" cy="1354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CD0A063-3FC5-1C4E-A331-5FE0CB7E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90024" y="6312119"/>
            <a:ext cx="71120" cy="1354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DB70783-D5F9-5F4E-808E-A5EFE59E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79692" y="6317411"/>
            <a:ext cx="71120" cy="1354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9F3C29B-DA41-6C44-ACAF-6512FF7B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71447" y="6312120"/>
            <a:ext cx="71120" cy="13546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3520FA9-FB74-DD44-9CB0-EA9D1510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40396" y="6319046"/>
            <a:ext cx="71120" cy="13546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76861AF-3E5B-A045-9A7D-81285397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32151" y="6313755"/>
            <a:ext cx="71120" cy="13546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38ABB4D-01C0-0841-9D6B-38994878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915963" y="6312120"/>
            <a:ext cx="71120" cy="13546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89993D6-04A6-4D41-8EC1-47FEF58E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807718" y="6316454"/>
            <a:ext cx="71120" cy="13546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C380FB-B0A9-C449-AC86-254AE1FE6A51}"/>
              </a:ext>
            </a:extLst>
          </p:cNvPr>
          <p:cNvCxnSpPr>
            <a:cxnSpLocks/>
          </p:cNvCxnSpPr>
          <p:nvPr/>
        </p:nvCxnSpPr>
        <p:spPr>
          <a:xfrm>
            <a:off x="1438656" y="510060"/>
            <a:ext cx="0" cy="58385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682290-67AC-304D-AEA7-6615B3A39A20}"/>
              </a:ext>
            </a:extLst>
          </p:cNvPr>
          <p:cNvSpPr txBox="1"/>
          <p:nvPr/>
        </p:nvSpPr>
        <p:spPr>
          <a:xfrm>
            <a:off x="475490" y="3011424"/>
            <a:ext cx="96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258mm</a:t>
            </a:r>
          </a:p>
          <a:p>
            <a:r>
              <a:rPr lang="de-DE" dirty="0"/>
              <a:t>+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3751EC-2EB2-304D-9248-0FF4966BCD12}"/>
              </a:ext>
            </a:extLst>
          </p:cNvPr>
          <p:cNvSpPr txBox="1"/>
          <p:nvPr/>
        </p:nvSpPr>
        <p:spPr>
          <a:xfrm>
            <a:off x="5507586" y="-75394"/>
            <a:ext cx="96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388mm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34112A-F118-7A4E-A969-0B7C1408EFE6}"/>
              </a:ext>
            </a:extLst>
          </p:cNvPr>
          <p:cNvCxnSpPr>
            <a:cxnSpLocks/>
          </p:cNvCxnSpPr>
          <p:nvPr/>
        </p:nvCxnSpPr>
        <p:spPr>
          <a:xfrm flipH="1">
            <a:off x="1551952" y="231572"/>
            <a:ext cx="887486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D076B18-C0F9-B440-8D39-8593A137E549}"/>
              </a:ext>
            </a:extLst>
          </p:cNvPr>
          <p:cNvCxnSpPr>
            <a:cxnSpLocks/>
          </p:cNvCxnSpPr>
          <p:nvPr/>
        </p:nvCxnSpPr>
        <p:spPr>
          <a:xfrm>
            <a:off x="10552176" y="1820700"/>
            <a:ext cx="0" cy="2519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E6C40CE-96A9-C146-A492-27F3720A1306}"/>
              </a:ext>
            </a:extLst>
          </p:cNvPr>
          <p:cNvSpPr txBox="1"/>
          <p:nvPr/>
        </p:nvSpPr>
        <p:spPr>
          <a:xfrm>
            <a:off x="10594066" y="1740896"/>
            <a:ext cx="12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6mm </a:t>
            </a:r>
            <a:r>
              <a:rPr lang="de-DE" dirty="0" err="1"/>
              <a:t>gap</a:t>
            </a:r>
            <a:endParaRPr lang="de-DE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BE825D-FE0F-884A-A5C0-C0F4508FD803}"/>
              </a:ext>
            </a:extLst>
          </p:cNvPr>
          <p:cNvCxnSpPr>
            <a:cxnSpLocks/>
          </p:cNvCxnSpPr>
          <p:nvPr/>
        </p:nvCxnSpPr>
        <p:spPr>
          <a:xfrm>
            <a:off x="10552176" y="3523488"/>
            <a:ext cx="0" cy="1309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A2E3469-16FF-DF49-87D1-218CA96F4D9A}"/>
              </a:ext>
            </a:extLst>
          </p:cNvPr>
          <p:cNvSpPr txBox="1"/>
          <p:nvPr/>
        </p:nvSpPr>
        <p:spPr>
          <a:xfrm>
            <a:off x="10552176" y="3808876"/>
            <a:ext cx="12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60mm PCB</a:t>
            </a:r>
          </a:p>
          <a:p>
            <a:r>
              <a:rPr lang="de-DE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272577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D7075-033B-8D49-96E5-550BC6538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96" r="3622"/>
          <a:stretch/>
        </p:blipFill>
        <p:spPr>
          <a:xfrm>
            <a:off x="4149405" y="691134"/>
            <a:ext cx="3654917" cy="5439171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C380FB-B0A9-C449-AC86-254AE1FE6A51}"/>
              </a:ext>
            </a:extLst>
          </p:cNvPr>
          <p:cNvCxnSpPr>
            <a:cxnSpLocks/>
          </p:cNvCxnSpPr>
          <p:nvPr/>
        </p:nvCxnSpPr>
        <p:spPr>
          <a:xfrm>
            <a:off x="7870293" y="2957513"/>
            <a:ext cx="0" cy="1787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682290-67AC-304D-AEA7-6615B3A39A20}"/>
              </a:ext>
            </a:extLst>
          </p:cNvPr>
          <p:cNvSpPr txBox="1"/>
          <p:nvPr/>
        </p:nvSpPr>
        <p:spPr>
          <a:xfrm>
            <a:off x="8088511" y="2813112"/>
            <a:ext cx="272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RF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: 3.6mm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6FDB75-0292-0E44-B213-BCA5D69D06B2}"/>
              </a:ext>
            </a:extLst>
          </p:cNvPr>
          <p:cNvSpPr/>
          <p:nvPr/>
        </p:nvSpPr>
        <p:spPr>
          <a:xfrm>
            <a:off x="7243763" y="2957513"/>
            <a:ext cx="471487" cy="79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1C7919-79B1-BD4C-807F-839AEAB15187}"/>
              </a:ext>
            </a:extLst>
          </p:cNvPr>
          <p:cNvSpPr/>
          <p:nvPr/>
        </p:nvSpPr>
        <p:spPr>
          <a:xfrm>
            <a:off x="5311641" y="2937262"/>
            <a:ext cx="471487" cy="794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94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2020-01-03T18:22:01Z</dcterms:created>
  <dcterms:modified xsi:type="dcterms:W3CDTF">2020-01-03T18:42:40Z</dcterms:modified>
</cp:coreProperties>
</file>