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33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78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6BB5-E9E7-4836-AF6C-34B150E8D3F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DF084-3305-4A63-9CE2-14572535D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xfrm>
            <a:off x="895350" y="4347148"/>
            <a:ext cx="5067300" cy="160832"/>
          </a:xfrm>
          <a:noFill/>
          <a:ln/>
        </p:spPr>
        <p:txBody>
          <a:bodyPr>
            <a:normAutofit fontScale="25000" lnSpcReduction="20000"/>
          </a:bodyPr>
          <a:lstStyle/>
          <a:p>
            <a:r>
              <a:rPr lang="en-US" sz="2000" dirty="0" smtClean="0"/>
              <a:t>When</a:t>
            </a:r>
            <a:r>
              <a:rPr lang="en-US" sz="2000" baseline="0" dirty="0" smtClean="0"/>
              <a:t> system start, the container will be initiated, and it will initiated all the modules according to the configuration files. For example, when the web server module initiation , it will add </a:t>
            </a:r>
            <a:r>
              <a:rPr lang="en-US" sz="2000" baseline="0" dirty="0" err="1" smtClean="0"/>
              <a:t>emebed</a:t>
            </a:r>
            <a:r>
              <a:rPr lang="en-US" sz="2000" baseline="0" dirty="0" smtClean="0"/>
              <a:t> web server to Container, when the </a:t>
            </a:r>
            <a:r>
              <a:rPr lang="en-US" sz="2000" baseline="0" dirty="0" err="1" smtClean="0"/>
              <a:t>uicore</a:t>
            </a:r>
            <a:r>
              <a:rPr lang="en-US" sz="2000" baseline="0" dirty="0" smtClean="0"/>
              <a:t> module initiation, it will add </a:t>
            </a:r>
            <a:r>
              <a:rPr lang="en-US" sz="2000" baseline="0" dirty="0" err="1" smtClean="0"/>
              <a:t>servlet</a:t>
            </a:r>
            <a:r>
              <a:rPr lang="en-US" sz="2000" baseline="0" dirty="0" smtClean="0"/>
              <a:t> to web server. when the engine module initiation, it will add engine to container. When the </a:t>
            </a:r>
            <a:r>
              <a:rPr lang="en-US" sz="2000" baseline="0" dirty="0" err="1" smtClean="0"/>
              <a:t>uiserver</a:t>
            </a:r>
            <a:r>
              <a:rPr lang="en-US" sz="2000" baseline="0" dirty="0" smtClean="0"/>
              <a:t> module initiation, it will add the handler to engine’s handler container.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The </a:t>
            </a:r>
            <a:r>
              <a:rPr lang="en-US" sz="2000" baseline="0" dirty="0" smtClean="0"/>
              <a:t>client send JSON format data to server, there is a decode/encode framework to decode/encode </a:t>
            </a:r>
            <a:r>
              <a:rPr lang="en-US" sz="2000" baseline="0" dirty="0" err="1" smtClean="0"/>
              <a:t>json</a:t>
            </a:r>
            <a:r>
              <a:rPr lang="en-US" sz="2000" baseline="0" dirty="0" smtClean="0"/>
              <a:t> format data.</a:t>
            </a:r>
          </a:p>
          <a:p>
            <a:r>
              <a:rPr lang="en-US" sz="2000" baseline="0" dirty="0" smtClean="0"/>
              <a:t>The </a:t>
            </a:r>
            <a:r>
              <a:rPr lang="en-US" sz="2000" baseline="0" dirty="0" err="1" smtClean="0"/>
              <a:t>servlet</a:t>
            </a:r>
            <a:r>
              <a:rPr lang="en-US" sz="2000" baseline="0" dirty="0" smtClean="0"/>
              <a:t> dispatch the request to engine, the filter </a:t>
            </a:r>
            <a:r>
              <a:rPr lang="en-US" sz="2000" baseline="0" dirty="0" err="1" smtClean="0"/>
              <a:t>chian</a:t>
            </a:r>
            <a:r>
              <a:rPr lang="en-US" sz="2000" baseline="0" dirty="0" smtClean="0"/>
              <a:t> filters the request, and dispatch the request to the expected handler to process the request.</a:t>
            </a:r>
          </a:p>
          <a:p>
            <a:r>
              <a:rPr lang="en-US" sz="2000" baseline="0" dirty="0" smtClean="0"/>
              <a:t>The handler will use the </a:t>
            </a:r>
            <a:r>
              <a:rPr lang="en-US" sz="2000" baseline="0" dirty="0" err="1" smtClean="0"/>
              <a:t>fs-filesystem</a:t>
            </a:r>
            <a:r>
              <a:rPr lang="en-US" sz="2000" baseline="0" dirty="0" smtClean="0"/>
              <a:t> to store files to HDFS, use </a:t>
            </a:r>
            <a:r>
              <a:rPr lang="en-US" sz="2000" baseline="0" dirty="0" err="1" smtClean="0"/>
              <a:t>Dbclient-dbo</a:t>
            </a:r>
            <a:r>
              <a:rPr lang="en-US" sz="2000" baseline="0" dirty="0" smtClean="0"/>
              <a:t> to access the Neo4j database, use Apache </a:t>
            </a:r>
            <a:r>
              <a:rPr lang="en-US" sz="2000" baseline="0" dirty="0" err="1" smtClean="0"/>
              <a:t>lucene</a:t>
            </a:r>
            <a:r>
              <a:rPr lang="en-US" sz="2000" baseline="0" dirty="0" smtClean="0"/>
              <a:t> to searching.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46567" y="5995486"/>
            <a:ext cx="430619" cy="19266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39FE57C1-99E3-4342-90AE-63D315326D4A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886329" y="5995486"/>
            <a:ext cx="3291840" cy="201168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IE" dirty="0" smtClean="0"/>
              <a:t>Footer goes here</a:t>
            </a:r>
            <a:endParaRPr lang="en-IE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06281"/>
            <a:ext cx="8375651" cy="62645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5" name="Picture 4" descr="hp bleu circle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81335" y="6386185"/>
            <a:ext cx="381305" cy="3813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18BA-CFD3-4075-89C0-8562CDE4A2A6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C904-79E7-4B5B-96B2-618BCB65E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>
            <a:spLocks noChangeArrowheads="1"/>
          </p:cNvSpPr>
          <p:nvPr/>
        </p:nvSpPr>
        <p:spPr bwMode="auto">
          <a:xfrm>
            <a:off x="3352800" y="533400"/>
            <a:ext cx="5562600" cy="3733800"/>
          </a:xfrm>
          <a:prstGeom prst="roundRect">
            <a:avLst>
              <a:gd name="adj" fmla="val 16667"/>
            </a:avLst>
          </a:prstGeom>
          <a:solidFill>
            <a:srgbClr val="FD6701"/>
          </a:solidFill>
          <a:ln w="25400" algn="ctr">
            <a:solidFill>
              <a:srgbClr val="005183"/>
            </a:solidFill>
            <a:round/>
            <a:headEnd/>
            <a:tailEnd/>
          </a:ln>
        </p:spPr>
        <p:txBody>
          <a:bodyPr anchor="b" anchorCtr="1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  <a:latin typeface="+mn-lt"/>
              </a:rPr>
              <a:t>Container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5334000" y="838200"/>
            <a:ext cx="3276600" cy="27844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Engine</a:t>
            </a:r>
            <a:endParaRPr lang="en-US" sz="2000" dirty="0"/>
          </a:p>
        </p:txBody>
      </p:sp>
      <p:sp>
        <p:nvSpPr>
          <p:cNvPr id="22558" name="Title 86"/>
          <p:cNvSpPr>
            <a:spLocks noGrp="1"/>
          </p:cNvSpPr>
          <p:nvPr>
            <p:ph type="title"/>
          </p:nvPr>
        </p:nvSpPr>
        <p:spPr>
          <a:xfrm>
            <a:off x="685800" y="0"/>
            <a:ext cx="8148545" cy="626453"/>
          </a:xfrm>
        </p:spPr>
        <p:txBody>
          <a:bodyPr>
            <a:normAutofit/>
          </a:bodyPr>
          <a:lstStyle/>
          <a:p>
            <a:r>
              <a:rPr lang="en-US" sz="2800" b="0" i="0" dirty="0" smtClean="0"/>
              <a:t>FS </a:t>
            </a:r>
            <a:r>
              <a:rPr lang="en-US" sz="2800" b="0" i="0" dirty="0" err="1" smtClean="0"/>
              <a:t>Architechture</a:t>
            </a:r>
            <a:r>
              <a:rPr lang="en-US" sz="2800" b="0" i="0" dirty="0" smtClean="0"/>
              <a:t> Diagram</a:t>
            </a:r>
          </a:p>
        </p:txBody>
      </p:sp>
      <p:sp>
        <p:nvSpPr>
          <p:cNvPr id="3" name="Rounded Rectangle 4"/>
          <p:cNvSpPr/>
          <p:nvPr/>
        </p:nvSpPr>
        <p:spPr bwMode="auto">
          <a:xfrm>
            <a:off x="7696200" y="4648200"/>
            <a:ext cx="1066800" cy="914400"/>
          </a:xfrm>
          <a:prstGeom prst="roundRect">
            <a:avLst/>
          </a:prstGeom>
          <a:solidFill>
            <a:srgbClr val="66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Fs-</a:t>
            </a:r>
            <a:r>
              <a:rPr lang="en-US" b="1" dirty="0" err="1" smtClean="0">
                <a:solidFill>
                  <a:srgbClr val="FFFFFF"/>
                </a:solidFill>
              </a:rPr>
              <a:t>filesystem</a:t>
            </a: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88" name="Rounded Rectangle 4"/>
          <p:cNvSpPr/>
          <p:nvPr/>
        </p:nvSpPr>
        <p:spPr bwMode="auto">
          <a:xfrm>
            <a:off x="3657600" y="914400"/>
            <a:ext cx="1371600" cy="2667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0"/>
          <a:lstStyle/>
          <a:p>
            <a:pPr algn="ctr">
              <a:defRPr/>
            </a:pPr>
            <a:endParaRPr lang="en-US" b="1" dirty="0">
              <a:solidFill>
                <a:srgbClr val="FFFFFF"/>
              </a:solidFill>
            </a:endParaRPr>
          </a:p>
          <a:p>
            <a:pPr algn="ctr">
              <a:defRPr/>
            </a:pPr>
            <a:endParaRPr lang="en-US" b="1" dirty="0">
              <a:solidFill>
                <a:srgbClr val="FFFFFF"/>
              </a:solidFill>
            </a:endParaRPr>
          </a:p>
          <a:p>
            <a:pPr algn="ctr">
              <a:defRPr/>
            </a:pPr>
            <a:endParaRPr lang="en-US" b="1" dirty="0">
              <a:solidFill>
                <a:srgbClr val="FFFFFF"/>
              </a:solidFill>
            </a:endParaRPr>
          </a:p>
          <a:p>
            <a:pPr algn="ctr">
              <a:defRPr/>
            </a:pPr>
            <a:endParaRPr lang="en-US" b="1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Embed Web Server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3810000" y="1143000"/>
            <a:ext cx="990600" cy="1295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>
                <a:solidFill>
                  <a:srgbClr val="FFFFFF"/>
                </a:solidFill>
              </a:rPr>
              <a:t>Servlet</a:t>
            </a:r>
            <a:endParaRPr lang="en-US" dirty="0" smtClean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dirty="0" smtClean="0">
                <a:solidFill>
                  <a:srgbClr val="FFFFFF"/>
                </a:solidFill>
              </a:rPr>
              <a:t>…</a:t>
            </a:r>
          </a:p>
          <a:p>
            <a:pPr algn="ctr">
              <a:defRPr/>
            </a:pPr>
            <a:r>
              <a:rPr lang="en-US" dirty="0" err="1" smtClean="0">
                <a:solidFill>
                  <a:srgbClr val="FFFFFF"/>
                </a:solidFill>
              </a:rPr>
              <a:t>Servlet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5638800" y="1524000"/>
            <a:ext cx="990600" cy="1295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FFFFFF"/>
                </a:solidFill>
              </a:rPr>
              <a:t>Filter Chain</a:t>
            </a:r>
          </a:p>
        </p:txBody>
      </p:sp>
      <p:sp>
        <p:nvSpPr>
          <p:cNvPr id="90" name="Oval 89"/>
          <p:cNvSpPr/>
          <p:nvPr/>
        </p:nvSpPr>
        <p:spPr>
          <a:xfrm>
            <a:off x="6858000" y="990600"/>
            <a:ext cx="16764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Handler Container</a:t>
            </a:r>
            <a:endParaRPr lang="en-US" dirty="0"/>
          </a:p>
        </p:txBody>
      </p:sp>
      <p:sp>
        <p:nvSpPr>
          <p:cNvPr id="96" name="Rounded Rectangle 4"/>
          <p:cNvSpPr/>
          <p:nvPr/>
        </p:nvSpPr>
        <p:spPr bwMode="auto">
          <a:xfrm>
            <a:off x="6553200" y="4648200"/>
            <a:ext cx="990600" cy="914400"/>
          </a:xfrm>
          <a:prstGeom prst="roundRect">
            <a:avLst/>
          </a:prstGeom>
          <a:solidFill>
            <a:srgbClr val="66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 err="1" smtClean="0">
                <a:solidFill>
                  <a:srgbClr val="FFFFFF"/>
                </a:solidFill>
              </a:rPr>
              <a:t>DBClient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7" name="Rounded Rectangle 4"/>
          <p:cNvSpPr/>
          <p:nvPr/>
        </p:nvSpPr>
        <p:spPr bwMode="auto">
          <a:xfrm>
            <a:off x="5181600" y="4648200"/>
            <a:ext cx="1066800" cy="914400"/>
          </a:xfrm>
          <a:prstGeom prst="roundRect">
            <a:avLst/>
          </a:prstGeom>
          <a:solidFill>
            <a:srgbClr val="66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 err="1" smtClean="0">
                <a:solidFill>
                  <a:srgbClr val="FFFFFF"/>
                </a:solidFill>
              </a:rPr>
              <a:t>Xmpp-tigase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8" name="Rounded Rectangle 4"/>
          <p:cNvSpPr/>
          <p:nvPr/>
        </p:nvSpPr>
        <p:spPr bwMode="auto">
          <a:xfrm>
            <a:off x="3733800" y="4648200"/>
            <a:ext cx="1066800" cy="914400"/>
          </a:xfrm>
          <a:prstGeom prst="roundRect">
            <a:avLst/>
          </a:prstGeom>
          <a:solidFill>
            <a:srgbClr val="66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Apache-</a:t>
            </a:r>
            <a:r>
              <a:rPr lang="en-US" b="1" dirty="0" err="1" smtClean="0">
                <a:solidFill>
                  <a:srgbClr val="FFFFFF"/>
                </a:solidFill>
              </a:rPr>
              <a:t>lucene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9" name="Flowchart: Magnetic Disk 98"/>
          <p:cNvSpPr/>
          <p:nvPr/>
        </p:nvSpPr>
        <p:spPr>
          <a:xfrm>
            <a:off x="6705600" y="5791200"/>
            <a:ext cx="7620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100" name="Flowchart: Magnetic Disk 99"/>
          <p:cNvSpPr/>
          <p:nvPr/>
        </p:nvSpPr>
        <p:spPr>
          <a:xfrm>
            <a:off x="7924800" y="5791200"/>
            <a:ext cx="685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01" name="Rounded Rectangle 100"/>
          <p:cNvSpPr>
            <a:spLocks noChangeArrowheads="1"/>
          </p:cNvSpPr>
          <p:nvPr/>
        </p:nvSpPr>
        <p:spPr bwMode="auto">
          <a:xfrm>
            <a:off x="228600" y="685800"/>
            <a:ext cx="2743200" cy="37338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algn="ctr">
            <a:solidFill>
              <a:srgbClr val="005183"/>
            </a:solidFill>
            <a:round/>
            <a:headEnd/>
            <a:tailEnd/>
          </a:ln>
        </p:spPr>
        <p:txBody>
          <a:bodyPr anchor="b" anchorCtr="1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  <a:latin typeface="+mn-lt"/>
              </a:rPr>
              <a:t>Client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04800" y="1524000"/>
            <a:ext cx="9144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1447800" y="838200"/>
            <a:ext cx="914400" cy="4572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1447800" y="2133600"/>
            <a:ext cx="99060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1447800" y="3124200"/>
            <a:ext cx="990600" cy="4572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9" name="Right Arrow 118"/>
          <p:cNvSpPr/>
          <p:nvPr/>
        </p:nvSpPr>
        <p:spPr>
          <a:xfrm>
            <a:off x="2667000" y="3154681"/>
            <a:ext cx="838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10800000" flipV="1">
            <a:off x="2667000" y="3383280"/>
            <a:ext cx="8381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590800" y="275486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reqeust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667000" y="34290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Right Arrow 123"/>
          <p:cNvSpPr/>
          <p:nvPr/>
        </p:nvSpPr>
        <p:spPr>
          <a:xfrm rot="19690897" flipV="1">
            <a:off x="982060" y="1237712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 rot="1999556">
            <a:off x="984849" y="2203692"/>
            <a:ext cx="323486" cy="75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 rot="16200000" flipV="1">
            <a:off x="1676400" y="16764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 rot="5400000" flipV="1">
            <a:off x="1752600" y="28194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Arrow 127"/>
          <p:cNvSpPr/>
          <p:nvPr/>
        </p:nvSpPr>
        <p:spPr>
          <a:xfrm rot="5400000" flipV="1">
            <a:off x="8153400" y="5562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 rot="5400000" flipV="1">
            <a:off x="8153400" y="4343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 rot="5400000" flipV="1">
            <a:off x="6858000" y="4343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Arrow 132"/>
          <p:cNvSpPr/>
          <p:nvPr/>
        </p:nvSpPr>
        <p:spPr>
          <a:xfrm rot="5400000" flipV="1">
            <a:off x="5562600" y="4343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 rot="5400000" flipV="1">
            <a:off x="4114800" y="4343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/>
          <p:cNvSpPr/>
          <p:nvPr/>
        </p:nvSpPr>
        <p:spPr>
          <a:xfrm rot="5400000" flipV="1">
            <a:off x="6934200" y="5562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Left-Right Arrow 136"/>
          <p:cNvSpPr/>
          <p:nvPr/>
        </p:nvSpPr>
        <p:spPr>
          <a:xfrm>
            <a:off x="5029200" y="1981200"/>
            <a:ext cx="381000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Left-Right Arrow 137"/>
          <p:cNvSpPr/>
          <p:nvPr/>
        </p:nvSpPr>
        <p:spPr>
          <a:xfrm>
            <a:off x="6553200" y="2057400"/>
            <a:ext cx="381000" cy="22860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187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FS Architechture Diagram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 Zhang</dc:creator>
  <cp:lastModifiedBy>Ge Zhang</cp:lastModifiedBy>
  <cp:revision>13</cp:revision>
  <dcterms:created xsi:type="dcterms:W3CDTF">2012-09-05T00:20:37Z</dcterms:created>
  <dcterms:modified xsi:type="dcterms:W3CDTF">2012-09-05T02:06:27Z</dcterms:modified>
</cp:coreProperties>
</file>