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 autoAdjust="0"/>
    <p:restoredTop sz="96208"/>
  </p:normalViewPr>
  <p:slideViewPr>
    <p:cSldViewPr showGuides="1">
      <p:cViewPr varScale="1">
        <p:scale>
          <a:sx n="128" d="100"/>
          <a:sy n="128" d="100"/>
        </p:scale>
        <p:origin x="1352" y="176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t>5/11/20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t>5/11/20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Certificate of Completion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85521" y="3394356"/>
            <a:ext cx="7162800" cy="35111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has successfully completed:</a:t>
            </a:r>
            <a:endParaRPr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85521" y="2326312"/>
            <a:ext cx="7162800" cy="32588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This Acknowledges That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5911" y="5191263"/>
            <a:ext cx="3427212" cy="296944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Doug </a:t>
            </a:r>
            <a:r>
              <a:rPr lang="en-US" dirty="0" err="1"/>
              <a:t>turnbull</a:t>
            </a:r>
            <a:r>
              <a:rPr lang="en-US" dirty="0"/>
              <a:t>, CTO, Opensource Connections LLC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F0532-425B-E345-B306-2988BB8C1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8567" y="4601817"/>
            <a:ext cx="2501900" cy="99060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ADEF96F-D7E3-E748-A615-6F39F8F372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800038"/>
            <a:ext cx="7162800" cy="44814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9E015AC-C751-AD47-8AA2-67CFE8D51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5521" y="3792221"/>
            <a:ext cx="7162800" cy="29694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Class</a:t>
            </a:r>
            <a:endParaRPr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FB1145C-D867-FD43-89C1-E84CC216F6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5521" y="5634205"/>
            <a:ext cx="7162800" cy="193139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Badger link</a:t>
            </a:r>
          </a:p>
        </p:txBody>
      </p: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72A53-7C7E-7F44-9505-0BA639A26A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  <p:pic>
        <p:nvPicPr>
          <p:cNvPr id="8" name="Picture 7" title="Background graphic frame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5/11/20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‹#›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26250" rtl="0" eaLnBrk="1" latinLnBrk="0" hangingPunct="1">
        <a:lnSpc>
          <a:spcPct val="90000"/>
        </a:lnSpc>
        <a:spcBef>
          <a:spcPts val="1637"/>
        </a:spcBef>
        <a:buFontTx/>
        <a:buNone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332526" indent="0" algn="ctr" defTabSz="926250" rtl="0" eaLnBrk="1" latinLnBrk="0" hangingPunct="1">
        <a:lnSpc>
          <a:spcPct val="90000"/>
        </a:lnSpc>
        <a:spcBef>
          <a:spcPts val="545"/>
        </a:spcBef>
        <a:buFontTx/>
        <a:buNone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06617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56012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205406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67612-3F42-C842-A365-6F81B8576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CF41-2A02-4B48-A6E2-591A8C801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521" y="3352800"/>
            <a:ext cx="7162800" cy="351110"/>
          </a:xfrm>
        </p:spPr>
        <p:txBody>
          <a:bodyPr/>
          <a:lstStyle/>
          <a:p>
            <a:r>
              <a:rPr lang="en-US" dirty="0"/>
              <a:t>Has successfully completed: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05DD-79B8-5A4A-9C41-A005E3AE7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0124B-3D42-B24E-92F1-0B509220B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Doug Turnbull, CTO Open source Connections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CF06B-B724-8441-8DC4-CADE5C4A9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2020-05-07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577C8840-16D2-D242-9E5A-C38FFAACE2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743200"/>
            <a:ext cx="7162800" cy="4949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AC540E-29B9-B04B-9EC4-4B08C9FBD9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5521" y="3689653"/>
            <a:ext cx="7162800" cy="449893"/>
          </a:xfrm>
        </p:spPr>
        <p:txBody>
          <a:bodyPr/>
          <a:lstStyle/>
          <a:p>
            <a:r>
              <a:rPr lang="en-US" dirty="0"/>
              <a:t>Think like a relevance engineer - Elasticsearch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D2AB96B-1EBD-A44B-8181-AC9F0915E9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 rot="-0">
            <a:off x="985521" y="2800038"/>
            <a:ext cx="7162800" cy="448147"/>
          </a:xfrm>
        </p:spPr>
        <p:txBody>
          <a:bodyPr/>
          <a:lstStyle/>
          <a:p>
            <a:r>
              <a:rPr/>
              <a:t>First Last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-0">
            <a:off x="985521" y="5634205"/>
            <a:ext cx="7162800" cy="193139"/>
          </a:xfrm>
        </p:spPr>
        <p:txBody>
          <a:bodyPr/>
          <a:lstStyle/>
          <a:p>
            <a:r>
              <a:rPr/>
              <a:t>https://badgr.com/public/assertions/unique-id-goes-here</a:t>
            </a:r>
          </a:p>
        </p:txBody>
      </p:sp>
    </p:spTree>
    <p:extLst>
      <p:ext uri="{BB962C8B-B14F-4D97-AF65-F5344CB8AC3E}">
        <p14:creationId xmlns:p14="http://schemas.microsoft.com/office/powerpoint/2010/main" val="2981754920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Custom 29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/>
  <cp:lastModifiedBy>nathanday</cp:lastModifiedBy>
  <cp:revision>68</cp:revision>
  <cp:lastPrinted>2019-04-02T14:11:29Z</cp:lastPrinted>
  <dcterms:created xsi:type="dcterms:W3CDTF">2014-05-13T18:16:38Z</dcterms:created>
  <dcterms:modified xsi:type="dcterms:W3CDTF">2020-05-12T10:12:24Z</dcterms:modified>
</cp:coreProperties>
</file>