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Nate Day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https://badgr.com/public/assertions/unique-id-goes-here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2020-05-12T10:12:24Z</dcterms:modified>
</cp:coreProperties>
</file>