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49454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898908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48364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797818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47272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696726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146181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595635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5" userDrawn="1">
          <p15:clr>
            <a:srgbClr val="A4A3A4"/>
          </p15:clr>
        </p15:guide>
        <p15:guide id="2" orient="horz" pos="4235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pos="2880" userDrawn="1">
          <p15:clr>
            <a:srgbClr val="A4A3A4"/>
          </p15:clr>
        </p15:guide>
        <p15:guide id="5" pos="131" userDrawn="1">
          <p15:clr>
            <a:srgbClr val="A4A3A4"/>
          </p15:clr>
        </p15:guide>
        <p15:guide id="6" pos="56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84" autoAdjust="0"/>
    <p:restoredTop sz="96208"/>
  </p:normalViewPr>
  <p:slideViewPr>
    <p:cSldViewPr showGuides="1">
      <p:cViewPr varScale="1">
        <p:scale>
          <a:sx n="128" d="100"/>
          <a:sy n="128" d="100"/>
        </p:scale>
        <p:origin x="1352" y="176"/>
      </p:cViewPr>
      <p:guideLst>
        <p:guide orient="horz" pos="85"/>
        <p:guide orient="horz" pos="4235"/>
        <p:guide orient="horz" pos="2160"/>
        <p:guide pos="2880"/>
        <p:guide pos="131"/>
        <p:guide pos="56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7" d="100"/>
          <a:sy n="97" d="100"/>
        </p:scale>
        <p:origin x="4328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<Relationships 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9B1E1D-1656-4BF3-B39D-523606D6DB44}" type="datetimeFigureOut">
              <a:rPr lang="en-US"/>
              <a:t>5/11/20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149B6-8CC3-4B9A-BCBF-5AF8A7649FF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2689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FC044-1321-463A-86E8-35D85A959797}" type="datetimeFigureOut">
              <a:rPr lang="en-US"/>
              <a:t>5/11/20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A99EE-A2C0-4BE5-BB96-1FDEE1D6095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6883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rtifi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1" y="1463618"/>
            <a:ext cx="7162800" cy="480942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3200" i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r>
              <a:rPr lang="en-US" dirty="0"/>
              <a:t>Certificate of Completion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985521" y="3394356"/>
            <a:ext cx="7162800" cy="35111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400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r>
              <a:rPr lang="en-US" dirty="0"/>
              <a:t>has successfully completed:</a:t>
            </a:r>
            <a:endParaRPr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985521" y="2326312"/>
            <a:ext cx="7162800" cy="325881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r>
              <a:rPr lang="en-US" dirty="0"/>
              <a:t>This Acknowledges That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1731818" y="5217459"/>
            <a:ext cx="2701637" cy="0"/>
          </a:xfrm>
          <a:prstGeom prst="line">
            <a:avLst/>
          </a:prstGeom>
          <a:noFill/>
          <a:ln w="9525" cap="flat" cmpd="sng" algn="ctr">
            <a:solidFill>
              <a:srgbClr val="404040"/>
            </a:solidFill>
            <a:prstDash val="solid"/>
          </a:ln>
          <a:effectLst/>
        </p:spPr>
      </p:cxnSp>
      <p:cxnSp>
        <p:nvCxnSpPr>
          <p:cNvPr id="26" name="Straight Connector 25"/>
          <p:cNvCxnSpPr/>
          <p:nvPr/>
        </p:nvCxnSpPr>
        <p:spPr>
          <a:xfrm>
            <a:off x="4726189" y="5217459"/>
            <a:ext cx="2701637" cy="0"/>
          </a:xfrm>
          <a:prstGeom prst="line">
            <a:avLst/>
          </a:prstGeom>
          <a:noFill/>
          <a:ln w="9525" cap="flat" cmpd="sng" algn="ctr">
            <a:solidFill>
              <a:srgbClr val="404040"/>
            </a:solidFill>
            <a:prstDash val="solid"/>
          </a:ln>
          <a:effectLst/>
        </p:spPr>
      </p:cxnSp>
      <p:sp>
        <p:nvSpPr>
          <p:cNvPr id="1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235911" y="5191263"/>
            <a:ext cx="3427212" cy="296944"/>
          </a:xfrm>
          <a:prstGeom prst="rect">
            <a:avLst/>
          </a:prstGeom>
        </p:spPr>
        <p:txBody>
          <a:bodyPr lIns="91440" tIns="0" rIns="91440" bIns="0" anchor="ctr">
            <a:noAutofit/>
          </a:bodyPr>
          <a:lstStyle>
            <a:lvl1pPr marL="0" marR="0" indent="0" algn="ctr" defTabSz="9262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0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pPr marL="0" marR="0" lvl="0" indent="0" algn="ctr" defTabSz="9262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Doug </a:t>
            </a:r>
            <a:r>
              <a:rPr lang="en-US" dirty="0" err="1"/>
              <a:t>turnbull</a:t>
            </a:r>
            <a:r>
              <a:rPr lang="en-US" dirty="0"/>
              <a:t>, CTO, Opensource Connections LLC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726190" y="4873752"/>
            <a:ext cx="2970010" cy="384048"/>
          </a:xfrm>
          <a:prstGeom prst="rect">
            <a:avLst/>
          </a:prstGeom>
        </p:spPr>
        <p:txBody>
          <a:bodyPr lIns="91440" tIns="0" rIns="9144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0" i="0" cap="none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pPr lvl="0"/>
            <a:r>
              <a:rPr dirty="0"/>
              <a:t>Date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463617" y="5217459"/>
            <a:ext cx="2971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26190" y="5217459"/>
            <a:ext cx="29700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568F0532-425B-E345-B306-2988BB8C1C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8567" y="4601817"/>
            <a:ext cx="2501900" cy="990600"/>
          </a:xfrm>
          <a:prstGeom prst="rect">
            <a:avLst/>
          </a:prstGeom>
        </p:spPr>
      </p:pic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2ADEF96F-D7E3-E748-A615-6F39F8F3729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85521" y="2800038"/>
            <a:ext cx="7162800" cy="448147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endParaRPr lang="en-US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19E015AC-C751-AD47-8AA2-67CFE8D51E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5521" y="3792221"/>
            <a:ext cx="7162800" cy="296945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800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r>
              <a:rPr lang="en-US" dirty="0"/>
              <a:t>Class</a:t>
            </a:r>
            <a:endParaRPr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BFB1145C-D867-FD43-89C1-E84CC216F6F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85521" y="5634205"/>
            <a:ext cx="7162800" cy="193139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0" cap="none" baseline="0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r>
              <a:rPr lang="en-US" dirty="0"/>
              <a:t>Badger link</a:t>
            </a:r>
          </a:p>
        </p:txBody>
      </p:sp>
    </p:spTree>
    <p:extLst>
      <p:ext uri="{BB962C8B-B14F-4D97-AF65-F5344CB8AC3E}">
        <p14:creationId xmlns:p14="http://schemas.microsoft.com/office/powerpoint/2010/main" val="320907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0472A53-7C7E-7F44-9505-0BA639A26A1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1320800" y="177800"/>
            <a:ext cx="6502400" cy="6502400"/>
          </a:xfrm>
          <a:prstGeom prst="rect">
            <a:avLst/>
          </a:prstGeom>
        </p:spPr>
      </p:pic>
      <p:pic>
        <p:nvPicPr>
          <p:cNvPr id="8" name="Picture 7" title="Background graphic frame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71" y="6460454"/>
            <a:ext cx="2133600" cy="365125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72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2BDE6FC-D800-44C9-9F28-4DA3F75C04DF}" type="datetimeFigureOut">
              <a:rPr lang="en-US"/>
              <a:pPr/>
              <a:t>5/11/20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60454"/>
            <a:ext cx="2895600" cy="365125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ctr">
              <a:defRPr sz="72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98928" y="6460454"/>
            <a:ext cx="2133600" cy="365125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72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D2FA371-C872-4E76-B1E3-5B0775D37C39}" type="slidenum">
              <a:rPr/>
              <a:pPr/>
              <a:t>‹#›</a:t>
            </a:fld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601" y="990600"/>
            <a:ext cx="7162800" cy="681318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r>
              <a:rPr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828800"/>
            <a:ext cx="7162802" cy="4038600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/>
          <a:p>
            <a:pPr lvl="0"/>
            <a:r>
              <a:rPr dirty="0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346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defTabSz="926250" rtl="0" eaLnBrk="1" latinLnBrk="0" hangingPunct="1">
        <a:spcBef>
          <a:spcPct val="0"/>
        </a:spcBef>
        <a:buNone/>
        <a:defRPr sz="2546" kern="120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ctr" defTabSz="926250" rtl="0" eaLnBrk="1" latinLnBrk="0" hangingPunct="1">
        <a:lnSpc>
          <a:spcPct val="90000"/>
        </a:lnSpc>
        <a:spcBef>
          <a:spcPts val="1637"/>
        </a:spcBef>
        <a:buFontTx/>
        <a:buNone/>
        <a:defRPr sz="1819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332526" indent="0" algn="ctr" defTabSz="926250" rtl="0" eaLnBrk="1" latinLnBrk="0" hangingPunct="1">
        <a:lnSpc>
          <a:spcPct val="90000"/>
        </a:lnSpc>
        <a:spcBef>
          <a:spcPts val="545"/>
        </a:spcBef>
        <a:buFontTx/>
        <a:buNone/>
        <a:defRPr sz="1637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706617" indent="0" algn="ctr" defTabSz="926250" rtl="0" eaLnBrk="1" latinLnBrk="0" hangingPunct="1">
        <a:lnSpc>
          <a:spcPct val="90000"/>
        </a:lnSpc>
        <a:spcBef>
          <a:spcPts val="273"/>
        </a:spcBef>
        <a:buFontTx/>
        <a:buNone/>
        <a:defRPr sz="1454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956012" indent="0" algn="ctr" defTabSz="926250" rtl="0" eaLnBrk="1" latinLnBrk="0" hangingPunct="1">
        <a:lnSpc>
          <a:spcPct val="90000"/>
        </a:lnSpc>
        <a:spcBef>
          <a:spcPts val="273"/>
        </a:spcBef>
        <a:buFontTx/>
        <a:buNone/>
        <a:defRPr sz="1272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1205406" indent="0" algn="ctr" defTabSz="926250" rtl="0" eaLnBrk="1" latinLnBrk="0" hangingPunct="1">
        <a:lnSpc>
          <a:spcPct val="90000"/>
        </a:lnSpc>
        <a:spcBef>
          <a:spcPts val="273"/>
        </a:spcBef>
        <a:buFontTx/>
        <a:buNone/>
        <a:defRPr sz="1272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1662630" indent="-231563" algn="l" defTabSz="926250" rtl="0" eaLnBrk="1" latinLnBrk="0" hangingPunct="1">
        <a:lnSpc>
          <a:spcPct val="90000"/>
        </a:lnSpc>
        <a:spcBef>
          <a:spcPts val="273"/>
        </a:spcBef>
        <a:buFont typeface="Arial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6pPr>
      <a:lvl7pPr marL="1912024" indent="-231563" algn="l" defTabSz="926250" rtl="0" eaLnBrk="1" latinLnBrk="0" hangingPunct="1">
        <a:lnSpc>
          <a:spcPct val="90000"/>
        </a:lnSpc>
        <a:spcBef>
          <a:spcPts val="273"/>
        </a:spcBef>
        <a:buFont typeface="Arial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7pPr>
      <a:lvl8pPr marL="2161418" indent="-231563" algn="l" defTabSz="926250" rtl="0" eaLnBrk="1" latinLnBrk="0" hangingPunct="1">
        <a:lnSpc>
          <a:spcPct val="90000"/>
        </a:lnSpc>
        <a:spcBef>
          <a:spcPts val="273"/>
        </a:spcBef>
        <a:buFont typeface="Arial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8pPr>
      <a:lvl9pPr marL="2410812" indent="-231563" algn="l" defTabSz="926250" rtl="0" eaLnBrk="1" latinLnBrk="0" hangingPunct="1">
        <a:lnSpc>
          <a:spcPct val="90000"/>
        </a:lnSpc>
        <a:spcBef>
          <a:spcPts val="273"/>
        </a:spcBef>
        <a:buFont typeface="Arial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1pPr>
      <a:lvl2pPr marL="463125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2pPr>
      <a:lvl3pPr marL="926250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3pPr>
      <a:lvl4pPr marL="1389377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4pPr>
      <a:lvl5pPr marL="1852502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5pPr>
      <a:lvl6pPr marL="2315627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6pPr>
      <a:lvl7pPr marL="2778752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7pPr>
      <a:lvl8pPr marL="3241878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8pPr>
      <a:lvl9pPr marL="3705003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A67612-3F42-C842-A365-6F81B8576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Certificate of Completion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BCF41-2A02-4B48-A6E2-591A8C801D5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85521" y="3352800"/>
            <a:ext cx="7162800" cy="351110"/>
          </a:xfrm>
        </p:spPr>
        <p:txBody>
          <a:bodyPr/>
          <a:lstStyle/>
          <a:p>
            <a:r>
              <a:rPr lang="en-US" dirty="0"/>
              <a:t>Has successfully completed: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B05DD-79B8-5A4A-9C41-A005E3AE701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This Acknowledges that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0124B-3D42-B24E-92F1-0B509220BF1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Doug Turnbull, CTO Open source Connections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0CF06B-B724-8441-8DC4-CADE5C4A97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2020-05-07</a:t>
            </a:r>
          </a:p>
        </p:txBody>
      </p:sp>
      <p:sp>
        <p:nvSpPr>
          <p:cNvPr id="7" name="Text Placeholder 22">
            <a:extLst>
              <a:ext uri="{FF2B5EF4-FFF2-40B4-BE49-F238E27FC236}">
                <a16:creationId xmlns:a16="http://schemas.microsoft.com/office/drawing/2014/main" id="{577C8840-16D2-D242-9E5A-C38FFAACE2A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85521" y="2743200"/>
            <a:ext cx="7162800" cy="49490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8AC540E-29B9-B04B-9EC4-4B08C9FBD97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85521" y="3689653"/>
            <a:ext cx="7162800" cy="449893"/>
          </a:xfrm>
        </p:spPr>
        <p:txBody>
          <a:bodyPr/>
          <a:lstStyle/>
          <a:p>
            <a:r>
              <a:rPr lang="en-US" dirty="0"/>
              <a:t>Think like a relevance engineer - Elasticsearch</a:t>
            </a:r>
          </a:p>
        </p:txBody>
      </p:sp>
      <p:sp>
        <p:nvSpPr>
          <p:cNvPr id="9" name="Text Placeholder 23">
            <a:extLst>
              <a:ext uri="{FF2B5EF4-FFF2-40B4-BE49-F238E27FC236}">
                <a16:creationId xmlns:a16="http://schemas.microsoft.com/office/drawing/2014/main" id="{5D2AB96B-1EBD-A44B-8181-AC9F0915E93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 rot="-0">
            <a:off x="985521" y="2800038"/>
            <a:ext cx="7162800" cy="448147"/>
          </a:xfrm>
        </p:spPr>
        <p:txBody>
          <a:bodyPr/>
          <a:lstStyle/>
          <a:p>
            <a:r>
              <a:rPr/>
              <a:t>Dylan Semler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11" name="Text Placeholder 7"/>
          <p:cNvSpPr>
            <a:spLocks noGrp="1"/>
          </p:cNvSpPr>
          <p:nvPr>
            <p:ph type="body" sz="quarter" idx="24" hasCustomPrompt="1"/>
          </p:nvPr>
        </p:nvSpPr>
        <p:spPr>
          <a:xfrm rot="-0">
            <a:off x="985521" y="5634205"/>
            <a:ext cx="7162800" cy="193139"/>
          </a:xfrm>
        </p:spPr>
        <p:txBody>
          <a:bodyPr/>
          <a:lstStyle/>
          <a:p>
            <a:r>
              <a:rPr/>
              <a:t>https://badgr.com/public/assertions/cdQqNyxkTr2ThNBD9Pb2fw</a:t>
            </a:r>
          </a:p>
        </p:txBody>
      </p:sp>
    </p:spTree>
    <p:extLst>
      <p:ext uri="{BB962C8B-B14F-4D97-AF65-F5344CB8AC3E}">
        <p14:creationId xmlns:p14="http://schemas.microsoft.com/office/powerpoint/2010/main" val="2981754920"/>
      </p:ext>
    </p:extLst>
  </p:cSld>
  <p:clrMapOvr>
    <a:masterClrMapping/>
  </p:clrMapOvr>
</p:sld>
</file>

<file path=ppt/theme/theme1.xml><?xml version="1.0" encoding="utf-8"?>
<a:theme xmlns:a="http://schemas.openxmlformats.org/drawingml/2006/main" name="Certificate">
  <a:themeElements>
    <a:clrScheme name="Certificate">
      <a:dk1>
        <a:sysClr val="windowText" lastClr="000000"/>
      </a:dk1>
      <a:lt1>
        <a:sysClr val="window" lastClr="FFFFFF"/>
      </a:lt1>
      <a:dk2>
        <a:srgbClr val="404040"/>
      </a:dk2>
      <a:lt2>
        <a:srgbClr val="DBEEF4"/>
      </a:lt2>
      <a:accent1>
        <a:srgbClr val="009444"/>
      </a:accent1>
      <a:accent2>
        <a:srgbClr val="1C75BC"/>
      </a:accent2>
      <a:accent3>
        <a:srgbClr val="F15649"/>
      </a:accent3>
      <a:accent4>
        <a:srgbClr val="C18447"/>
      </a:accent4>
      <a:accent5>
        <a:srgbClr val="5F5F5F"/>
      </a:accent5>
      <a:accent6>
        <a:srgbClr val="F8DF4A"/>
      </a:accent6>
      <a:hlink>
        <a:srgbClr val="4BB9B4"/>
      </a:hlink>
      <a:folHlink>
        <a:srgbClr val="A6A6A6"/>
      </a:folHlink>
    </a:clrScheme>
    <a:fontScheme name="Custom 29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ertificate">
      <a:dk1>
        <a:sysClr val="windowText" lastClr="000000"/>
      </a:dk1>
      <a:lt1>
        <a:sysClr val="window" lastClr="FFFFFF"/>
      </a:lt1>
      <a:dk2>
        <a:srgbClr val="404040"/>
      </a:dk2>
      <a:lt2>
        <a:srgbClr val="DBEEF4"/>
      </a:lt2>
      <a:accent1>
        <a:srgbClr val="009444"/>
      </a:accent1>
      <a:accent2>
        <a:srgbClr val="1C75BC"/>
      </a:accent2>
      <a:accent3>
        <a:srgbClr val="F15649"/>
      </a:accent3>
      <a:accent4>
        <a:srgbClr val="C18447"/>
      </a:accent4>
      <a:accent5>
        <a:srgbClr val="5F5F5F"/>
      </a:accent5>
      <a:accent6>
        <a:srgbClr val="F8DF4A"/>
      </a:accent6>
      <a:hlink>
        <a:srgbClr val="4BB9B4"/>
      </a:hlink>
      <a:folHlink>
        <a:srgbClr val="A6A6A6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ertificate">
      <a:dk1>
        <a:sysClr val="windowText" lastClr="000000"/>
      </a:dk1>
      <a:lt1>
        <a:sysClr val="window" lastClr="FFFFFF"/>
      </a:lt1>
      <a:dk2>
        <a:srgbClr val="404040"/>
      </a:dk2>
      <a:lt2>
        <a:srgbClr val="DBEEF4"/>
      </a:lt2>
      <a:accent1>
        <a:srgbClr val="009444"/>
      </a:accent1>
      <a:accent2>
        <a:srgbClr val="1C75BC"/>
      </a:accent2>
      <a:accent3>
        <a:srgbClr val="F15649"/>
      </a:accent3>
      <a:accent4>
        <a:srgbClr val="C18447"/>
      </a:accent4>
      <a:accent5>
        <a:srgbClr val="5F5F5F"/>
      </a:accent5>
      <a:accent6>
        <a:srgbClr val="F8DF4A"/>
      </a:accent6>
      <a:hlink>
        <a:srgbClr val="4BB9B4"/>
      </a:hlink>
      <a:folHlink>
        <a:srgbClr val="A6A6A6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8148</TotalTime>
  <Words>25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Georgia</vt:lpstr>
      <vt:lpstr>Certificate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/>
  <cp:lastModifiedBy>nathanday</cp:lastModifiedBy>
  <cp:revision>68</cp:revision>
  <cp:lastPrinted>2019-04-02T14:11:29Z</cp:lastPrinted>
  <dcterms:created xsi:type="dcterms:W3CDTF">2014-05-13T18:16:38Z</dcterms:created>
  <dcterms:modified xsi:type="dcterms:W3CDTF">2020-05-11T14:52:18Z</dcterms:modified>
</cp:coreProperties>
</file>