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Priyanka Narkhede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https://badgr.com/public/assertions/i5SKy3DkSVOuO9WwKFRRZg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2020-05-11T14:52:16Z</dcterms:modified>
</cp:coreProperties>
</file>