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 userDrawn="1">
          <p15:clr>
            <a:srgbClr val="A4A3A4"/>
          </p15:clr>
        </p15:guide>
        <p15:guide id="2" orient="horz" pos="423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31" userDrawn="1">
          <p15:clr>
            <a:srgbClr val="A4A3A4"/>
          </p15:clr>
        </p15:guide>
        <p15:guide id="6" pos="5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84" autoAdjust="0"/>
    <p:restoredTop sz="96208"/>
  </p:normalViewPr>
  <p:slideViewPr>
    <p:cSldViewPr showGuides="1">
      <p:cViewPr varScale="1">
        <p:scale>
          <a:sx n="128" d="100"/>
          <a:sy n="128" d="100"/>
        </p:scale>
        <p:origin x="1352" y="176"/>
      </p:cViewPr>
      <p:guideLst>
        <p:guide orient="horz" pos="85"/>
        <p:guide orient="horz" pos="4235"/>
        <p:guide orient="horz" pos="2160"/>
        <p:guide pos="2880"/>
        <p:guide pos="131"/>
        <p:guide pos="5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E1D-1656-4BF3-B39D-523606D6DB44}" type="datetimeFigureOut">
              <a:rPr lang="en-US"/>
              <a:t>5/11/20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49B6-8CC3-4B9A-BCBF-5AF8A7649F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68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C044-1321-463A-86E8-35D85A959797}" type="datetimeFigureOut">
              <a:rPr lang="en-US"/>
              <a:t>5/11/20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9EE-A2C0-4BE5-BB96-1FDEE1D6095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8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1463618"/>
            <a:ext cx="7162800" cy="48094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00" i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Certificate of Completion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85521" y="3394356"/>
            <a:ext cx="7162800" cy="35111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has successfully completed:</a:t>
            </a:r>
            <a:endParaRPr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85521" y="2326312"/>
            <a:ext cx="7162800" cy="32588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This Acknowledges That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731818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>
            <a:off x="4726189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5911" y="5191263"/>
            <a:ext cx="3427212" cy="296944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marR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marL="0" marR="0" lvl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Doug </a:t>
            </a:r>
            <a:r>
              <a:rPr lang="en-US" dirty="0" err="1"/>
              <a:t>turnbull</a:t>
            </a:r>
            <a:r>
              <a:rPr lang="en-US" dirty="0"/>
              <a:t>, CTO, Opensource Connections LLC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6190" y="4873752"/>
            <a:ext cx="2970010" cy="384048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0" cap="none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dirty="0"/>
              <a:t>Date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63617" y="5217459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26190" y="5217459"/>
            <a:ext cx="2970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F0532-425B-E345-B306-2988BB8C1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8567" y="4601817"/>
            <a:ext cx="2501900" cy="990600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ADEF96F-D7E3-E748-A615-6F39F8F372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800038"/>
            <a:ext cx="7162800" cy="448147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9E015AC-C751-AD47-8AA2-67CFE8D51E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5521" y="3792221"/>
            <a:ext cx="7162800" cy="29694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Class</a:t>
            </a:r>
            <a:endParaRPr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FB1145C-D867-FD43-89C1-E84CC216F6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5521" y="5634205"/>
            <a:ext cx="7162800" cy="193139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cap="none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Badger link</a:t>
            </a:r>
          </a:p>
        </p:txBody>
      </p:sp>
    </p:spTree>
    <p:extLst>
      <p:ext uri="{BB962C8B-B14F-4D97-AF65-F5344CB8AC3E}">
        <p14:creationId xmlns:p14="http://schemas.microsoft.com/office/powerpoint/2010/main" val="32090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472A53-7C7E-7F44-9505-0BA639A26A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320800" y="177800"/>
            <a:ext cx="6502400" cy="6502400"/>
          </a:xfrm>
          <a:prstGeom prst="rect">
            <a:avLst/>
          </a:prstGeom>
        </p:spPr>
      </p:pic>
      <p:pic>
        <p:nvPicPr>
          <p:cNvPr id="8" name="Picture 7" title="Background graphic frame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71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2BDE6FC-D800-44C9-9F28-4DA3F75C04DF}" type="datetimeFigureOut">
              <a:rPr lang="en-US"/>
              <a:pPr/>
              <a:t>5/11/20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0454"/>
            <a:ext cx="2895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928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2FA371-C872-4E76-B1E3-5B0775D37C39}" type="slidenum">
              <a:rPr/>
              <a:pPr/>
              <a:t>‹#›</a:t>
            </a:fld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1" y="990600"/>
            <a:ext cx="7162800" cy="68131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828800"/>
            <a:ext cx="7162802" cy="40386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26250" rtl="0" eaLnBrk="1" latinLnBrk="0" hangingPunct="1">
        <a:spcBef>
          <a:spcPct val="0"/>
        </a:spcBef>
        <a:buNone/>
        <a:defRPr sz="2546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26250" rtl="0" eaLnBrk="1" latinLnBrk="0" hangingPunct="1">
        <a:lnSpc>
          <a:spcPct val="90000"/>
        </a:lnSpc>
        <a:spcBef>
          <a:spcPts val="1637"/>
        </a:spcBef>
        <a:buFontTx/>
        <a:buNone/>
        <a:defRPr sz="1819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332526" indent="0" algn="ctr" defTabSz="926250" rtl="0" eaLnBrk="1" latinLnBrk="0" hangingPunct="1">
        <a:lnSpc>
          <a:spcPct val="90000"/>
        </a:lnSpc>
        <a:spcBef>
          <a:spcPts val="545"/>
        </a:spcBef>
        <a:buFontTx/>
        <a:buNone/>
        <a:defRPr sz="1637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706617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45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956012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205406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662630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12024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161418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410812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63125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2pPr>
      <a:lvl3pPr marL="92625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38937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4pPr>
      <a:lvl5pPr marL="185250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5pPr>
      <a:lvl6pPr marL="231562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6pPr>
      <a:lvl7pPr marL="277875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7pPr>
      <a:lvl8pPr marL="3241878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8pPr>
      <a:lvl9pPr marL="3705003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67612-3F42-C842-A365-6F81B8576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BCF41-2A02-4B48-A6E2-591A8C801D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5521" y="3352800"/>
            <a:ext cx="7162800" cy="351110"/>
          </a:xfrm>
        </p:spPr>
        <p:txBody>
          <a:bodyPr/>
          <a:lstStyle/>
          <a:p>
            <a:r>
              <a:rPr lang="en-US" dirty="0"/>
              <a:t>Has successfully completed: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B05DD-79B8-5A4A-9C41-A005E3AE7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This Acknowledges that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0124B-3D42-B24E-92F1-0B509220BF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Doug Turnbull, CTO Open source Connections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0CF06B-B724-8441-8DC4-CADE5C4A9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2020-05-07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577C8840-16D2-D242-9E5A-C38FFAACE2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743200"/>
            <a:ext cx="7162800" cy="4949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AC540E-29B9-B04B-9EC4-4B08C9FBD9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5521" y="3689653"/>
            <a:ext cx="7162800" cy="449893"/>
          </a:xfrm>
        </p:spPr>
        <p:txBody>
          <a:bodyPr/>
          <a:lstStyle/>
          <a:p>
            <a:r>
              <a:rPr lang="en-US" dirty="0"/>
              <a:t>Think like a relevance engineer - Elasticsearch</a:t>
            </a:r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5D2AB96B-1EBD-A44B-8181-AC9F0915E9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 rot="-0">
            <a:off x="985521" y="2800038"/>
            <a:ext cx="7162800" cy="448147"/>
          </a:xfrm>
        </p:spPr>
        <p:txBody>
          <a:bodyPr/>
          <a:lstStyle/>
          <a:p>
            <a:r>
              <a:rPr/>
              <a:t>Rich Zapf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 rot="-0">
            <a:off x="985521" y="5634205"/>
            <a:ext cx="7162800" cy="193139"/>
          </a:xfrm>
        </p:spPr>
        <p:txBody>
          <a:bodyPr/>
          <a:lstStyle/>
          <a:p>
            <a:r>
              <a:rPr/>
              <a:t>https://badgr.com/public/assertions/nKDGzK7yRoOHzWTqsfBZbg</a:t>
            </a:r>
          </a:p>
        </p:txBody>
      </p:sp>
    </p:spTree>
    <p:extLst>
      <p:ext uri="{BB962C8B-B14F-4D97-AF65-F5344CB8AC3E}">
        <p14:creationId xmlns:p14="http://schemas.microsoft.com/office/powerpoint/2010/main" val="2981754920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Custom 29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8148</TotalTime>
  <Words>25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Certificate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/>
  <cp:lastModifiedBy>nathanday</cp:lastModifiedBy>
  <cp:revision>68</cp:revision>
  <cp:lastPrinted>2019-04-02T14:11:29Z</cp:lastPrinted>
  <dcterms:created xsi:type="dcterms:W3CDTF">2014-05-13T18:16:38Z</dcterms:created>
  <dcterms:modified xsi:type="dcterms:W3CDTF">2020-05-11T14:52:16Z</dcterms:modified>
</cp:coreProperties>
</file>