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ЧГК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Вопрос: В настоящее время ИМ пользуется более 2,5 млрд человек. В 1991 году ОН стал общедоступным, сейчас есть почти в каждом доме. По статистике в современном мире каждая восьмая супружеская пара познакомилась в НЕМ. Назовите ЕГО.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Ответ: роса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ЧГК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Вопрос: Некоторые ученые в Древней Греции воспринимали натуральные числа как собрание ИХ. При этом саму ЕЕ числом они не считали. Отсюда пошла теория, что ОНА — это не начало числового ряда, а лишь некий начальный процесс. Такого мнения придерживался Платон. Назовите ЕЕ.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Ответ: единица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Ответ: интернет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ЧГК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Вопрос: Самым первым материалом для создания ЭТОГО служил рыбий скелет. А впервые в привычном для нас виде ЭТО появилось в Древнем Риме и было сделано из слоновой кости. На Руси ЭТО делали из дерева. А сейчас ЭТО все чаще делают из пластика. Причем чаще всего ЭТИМ пользуются представительницы женского пола. Что ЭТО?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Ответ: расческа / гребень для волос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ЧГК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Вопрос: Это животное - единственное, которое не умеет зевать. Длина ЕГО языка достигает 50 см, а длина хвоста - 2,5 м. Удивительно то, что строение шеи этого животного не позволяет ему дотянуться до земли, поэтому ему приходится вставать на колени, чтобы поднять что-то с пола. Назовите это животное.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Ответ: жираф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ЧГК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Вопрос: В 1765 г. Екатерина II озаботилась помощью голодающим крестьянам Финляндии. После некоторых поисков, коллегия, которой был поручен этот вопрос, решила, что лучше всего использовать “земляные яблоки”. Что ЭТО было?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Ответ: картофель / картошка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ЧГК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Вопрос: Существует множество легенд об этом явлении. Ему приписывают чудодейственные свойства. Говорят, что им можно исцелиться или избавиться от злых чар. Очень часто ЭТО называют “водяные алмазы”. Что ЭТО?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