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ЧГК</a:t>
            </a:r>
          </a:p>
        </p:txBody>
      </p:sp>
      <p:sp>
        <p:nvSpPr>
          <p:cNvPr id="3" name="Content Placeholder 2"/>
          <p:cNvSpPr>
            <a:spLocks noGrp="1"/>
          </p:cNvSpPr>
          <p:nvPr>
            <p:ph idx="1"/>
          </p:nvPr>
        </p:nvSpPr>
        <p:spPr/>
        <p:txBody>
          <a:bodyPr/>
          <a:lstStyle/>
          <a:p>
            <a:r>
              <a:t>Вопрос: Эта птица весьма крупная с массивными лапами, быстро бегает, а вот летать не умеет. Является социальным животным, живет около 40 лет. Интересным фактом о ней является то, что глаз птицы является больше ее мозга. Что это за птица?</a:t>
            </a:r>
          </a:p>
          <a:p/>
          <a:p>
            <a:r>
              <a:t>Класс: 1-4 класс</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Ответ: компас</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Ответ: страус</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ЧГК</a:t>
            </a:r>
          </a:p>
        </p:txBody>
      </p:sp>
      <p:sp>
        <p:nvSpPr>
          <p:cNvPr id="3" name="Content Placeholder 2"/>
          <p:cNvSpPr>
            <a:spLocks noGrp="1"/>
          </p:cNvSpPr>
          <p:nvPr>
            <p:ph idx="1"/>
          </p:nvPr>
        </p:nvSpPr>
        <p:spPr/>
        <p:txBody>
          <a:bodyPr/>
          <a:lstStyle/>
          <a:p>
            <a:r>
              <a:t>Вопрос: ОНИ впервые появились в конце XIX века и стали первой обувью, обеспечивающей бесшумную ходьбу. В настоящее время ОНИ являются частью повседневного гардероба, хотя изначально ОНИ предназначались для людей, занимающихся определенным видом деятельности. Назовите ИХ.</a:t>
            </a:r>
          </a:p>
          <a:p>
            <a:r>
              <a:t>Класс: 1-4 класс</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Ответ: кроссовки / кеды</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ЧГК</a:t>
            </a:r>
          </a:p>
        </p:txBody>
      </p:sp>
      <p:sp>
        <p:nvSpPr>
          <p:cNvPr id="3" name="Content Placeholder 2"/>
          <p:cNvSpPr>
            <a:spLocks noGrp="1"/>
          </p:cNvSpPr>
          <p:nvPr>
            <p:ph idx="1"/>
          </p:nvPr>
        </p:nvSpPr>
        <p:spPr/>
        <p:txBody>
          <a:bodyPr/>
          <a:lstStyle/>
          <a:p>
            <a:r>
              <a:t>Вопрос: Это животное может выбрасывать свой язык на расстояние, равное половине длины туловища. Его глаза способны вращаться независимо друг от друга, поэтому ОН может смотреть одновременно во все стороны, не двигая головой. Правда ученые все еще не определились с расцветкой этого животного. Назовите ЕГО. </a:t>
            </a:r>
          </a:p>
          <a:p>
            <a:r>
              <a:t>Класс: 1-4 класс</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Ответ: хамелеон</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ЧГК</a:t>
            </a:r>
          </a:p>
        </p:txBody>
      </p:sp>
      <p:sp>
        <p:nvSpPr>
          <p:cNvPr id="3" name="Content Placeholder 2"/>
          <p:cNvSpPr>
            <a:spLocks noGrp="1"/>
          </p:cNvSpPr>
          <p:nvPr>
            <p:ph idx="1"/>
          </p:nvPr>
        </p:nvSpPr>
        <p:spPr/>
        <p:txBody>
          <a:bodyPr/>
          <a:lstStyle/>
          <a:p>
            <a:r>
              <a:t>Вопрос: Загадана единственная птица, которая может плавать, но не может летать. Кроме того, это единственная птица, которая ходит стоя. Назовите эту птицу.</a:t>
            </a:r>
          </a:p>
          <a:p>
            <a:r>
              <a:t>Класс: 1-4 класс</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Ответ: пингвин</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ЧГК</a:t>
            </a:r>
          </a:p>
        </p:txBody>
      </p:sp>
      <p:sp>
        <p:nvSpPr>
          <p:cNvPr id="3" name="Content Placeholder 2"/>
          <p:cNvSpPr>
            <a:spLocks noGrp="1"/>
          </p:cNvSpPr>
          <p:nvPr>
            <p:ph idx="1"/>
          </p:nvPr>
        </p:nvSpPr>
        <p:spPr/>
        <p:txBody>
          <a:bodyPr/>
          <a:lstStyle/>
          <a:p>
            <a:r>
              <a:t>Вопрос: Совершенствование этого предмета помогло ускорить развитие водных странствий. Простейшую модель ЭТОГО можно соорудить с помощью таза с водой, швейной иглы и маленькой бумажки или растительного масла. Что это за предмет?</a:t>
            </a:r>
          </a:p>
          <a:p>
            <a:r>
              <a:t>Класс: 1-4 класс</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