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  <p:embeddedFont>
      <p:font typeface="Nunito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10.xml"/><Relationship Id="rId37" Type="http://schemas.openxmlformats.org/officeDocument/2006/relationships/font" Target="fonts/Nunito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Blac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2b18bbe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2b18bbe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2b18bbe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2b18bbe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2b18bb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2b18bb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2b18bbe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2b18bb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2b18bbe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2b18bbe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2b18bb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2b18bb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2b18bb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12b18bb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12b18bbe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12b18bbe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2b18bbe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2b18bbe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2b18bbe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2b18bbe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12b18bb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12b18bb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2b18bbe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2b18bbe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2b18bb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2b18bb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2b18bb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2b18bb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2b18bb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2b18bb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2b18bb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2b18bb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2b18bb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2b18bb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2b18bb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2b18bb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b18bbe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b18bbe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4.png"/><Relationship Id="rId6" Type="http://schemas.openxmlformats.org/officeDocument/2006/relationships/image" Target="../media/image47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3.15.154.101:8080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1eg.pp.ua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github.com/o1egr/project_si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1" Type="http://schemas.openxmlformats.org/officeDocument/2006/relationships/image" Target="../media/image45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46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Relationship Id="rId6" Type="http://schemas.openxmlformats.org/officeDocument/2006/relationships/hyperlink" Target="https://github.com/o1egr/project_site" TargetMode="External"/><Relationship Id="rId7" Type="http://schemas.openxmlformats.org/officeDocument/2006/relationships/hyperlink" Target="https://github.com/o1egr/project_ia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5000"/>
            <a:ext cx="8520600" cy="14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Nunito Black"/>
                <a:ea typeface="Nunito Black"/>
                <a:cs typeface="Nunito Black"/>
                <a:sym typeface="Nunito Black"/>
              </a:rPr>
              <a:t>CI/CD pipeline for web app</a:t>
            </a:r>
            <a:endParaRPr sz="480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38950" y="3049000"/>
            <a:ext cx="312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Oleg Roztorguiev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688" y="4758175"/>
            <a:ext cx="1212975" cy="3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238" y="53725"/>
            <a:ext cx="2063525" cy="20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688663" y="4350900"/>
            <a:ext cx="494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Kharkiv DevOps KhNURE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63" y="67750"/>
            <a:ext cx="3003550" cy="2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275" y="3483275"/>
            <a:ext cx="7196726" cy="15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875" y="3000300"/>
            <a:ext cx="529524" cy="5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813" y="3845350"/>
            <a:ext cx="1544178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2077825" cy="2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37" y="109075"/>
            <a:ext cx="37528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350" y="3447850"/>
            <a:ext cx="37338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488" y="2790125"/>
            <a:ext cx="529524" cy="5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962" y="109075"/>
            <a:ext cx="25431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237" y="3447850"/>
            <a:ext cx="19526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775" y="2790125"/>
            <a:ext cx="529524" cy="5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077825" cy="20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813" y="3447850"/>
            <a:ext cx="1544178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AWS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88" y="1530962"/>
            <a:ext cx="8048825" cy="20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Jenkins</a:t>
            </a:r>
            <a:endParaRPr b="1" sz="4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000"/>
            <a:ext cx="8839200" cy="10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575" y="3225575"/>
            <a:ext cx="6556355" cy="16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367700"/>
            <a:ext cx="2318625" cy="16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Jenkinsfile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25" y="6225"/>
            <a:ext cx="3992750" cy="513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0" l="0" r="82596" t="0"/>
          <a:stretch/>
        </p:blipFill>
        <p:spPr>
          <a:xfrm>
            <a:off x="311690" y="1074950"/>
            <a:ext cx="14372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AWS Codedeploy Plugin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00"/>
            <a:ext cx="24479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7675"/>
            <a:ext cx="62960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84450"/>
            <a:ext cx="85058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AWS Codedeploy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00"/>
            <a:ext cx="8839200" cy="3046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38" y="1129825"/>
            <a:ext cx="789031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After deploy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Auto Scaling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3936600"/>
            <a:ext cx="5572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725" y="803600"/>
            <a:ext cx="5152569" cy="27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Auto Scaling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205600"/>
            <a:ext cx="5229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63" y="2335050"/>
            <a:ext cx="76866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150" y="699813"/>
            <a:ext cx="4443675" cy="44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0"/>
            <a:ext cx="9144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Nunito"/>
                <a:ea typeface="Nunito"/>
                <a:cs typeface="Nunito"/>
                <a:sym typeface="Nunito"/>
              </a:rPr>
              <a:t>o1eg.pp.ua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Thank you for attention!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206295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Q&amp;A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o1eg.pp.ua</a:t>
            </a:r>
            <a:endParaRPr b="1" sz="4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5913"/>
            <a:ext cx="44196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585913"/>
            <a:ext cx="4267200" cy="19225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245725" y="122200"/>
            <a:ext cx="7752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Nunito ExtraBold"/>
                <a:ea typeface="Nunito ExtraBold"/>
                <a:cs typeface="Nunito ExtraBold"/>
                <a:sym typeface="Nunito ExtraBold"/>
                <a:hlinkClick r:id="rId6"/>
              </a:rPr>
              <a:t>Github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63" y="911663"/>
            <a:ext cx="6346275" cy="3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42125"/>
            <a:ext cx="85206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Please wait...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Magic happening now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Tools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175" y="628937"/>
            <a:ext cx="4196903" cy="41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18420" l="22355" r="21347" t="14694"/>
          <a:stretch/>
        </p:blipFill>
        <p:spPr>
          <a:xfrm>
            <a:off x="1460275" y="913200"/>
            <a:ext cx="1480775" cy="17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75" y="2074213"/>
            <a:ext cx="1306300" cy="1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585" y="1017725"/>
            <a:ext cx="2465517" cy="147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7">
            <a:alphaModFix/>
          </a:blip>
          <a:srcRect b="14973" l="0" r="0" t="0"/>
          <a:stretch/>
        </p:blipFill>
        <p:spPr>
          <a:xfrm>
            <a:off x="1534287" y="3380525"/>
            <a:ext cx="1306300" cy="13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5600" y="3794825"/>
            <a:ext cx="633048" cy="76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0087" y="2492900"/>
            <a:ext cx="1245825" cy="1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86975" y="3732050"/>
            <a:ext cx="892050" cy="8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5600" y="2733060"/>
            <a:ext cx="633050" cy="7655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" y="711775"/>
            <a:ext cx="8740924" cy="41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Project architecture</a:t>
            </a:r>
            <a:endParaRPr b="1" sz="4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38625" y="4422925"/>
            <a:ext cx="112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Developers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652825" y="19741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S3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067800" y="3545400"/>
            <a:ext cx="150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CodeDeploy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385225" y="2497900"/>
            <a:ext cx="1933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Auto Scaling Group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721950" y="4435975"/>
            <a:ext cx="1866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Users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499875" y="4028850"/>
            <a:ext cx="150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Elastic IP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767475" y="4367725"/>
            <a:ext cx="1866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Load balancer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Github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908200"/>
            <a:ext cx="63436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50" y="3757600"/>
            <a:ext cx="27336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175" y="3164700"/>
            <a:ext cx="1488289" cy="14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400175" y="3100375"/>
            <a:ext cx="1619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 ExtraBold"/>
                <a:ea typeface="Nunito ExtraBold"/>
                <a:cs typeface="Nunito ExtraBold"/>
                <a:sym typeface="Nunito ExtraBold"/>
                <a:hlinkClick r:id="rId6"/>
              </a:rPr>
              <a:t>project_site</a:t>
            </a:r>
            <a:endParaRPr sz="11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400175" y="4033825"/>
            <a:ext cx="1262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 ExtraBold"/>
                <a:ea typeface="Nunito ExtraBold"/>
                <a:cs typeface="Nunito ExtraBold"/>
                <a:sym typeface="Nunito ExtraBold"/>
                <a:hlinkClick r:id="rId7"/>
              </a:rPr>
              <a:t>project_iac</a:t>
            </a:r>
            <a:endParaRPr sz="11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Terraform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100"/>
            <a:ext cx="36861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00" y="1468100"/>
            <a:ext cx="34385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11700" y="1017600"/>
            <a:ext cx="1920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 SemiBold"/>
                <a:ea typeface="Nunito SemiBold"/>
                <a:cs typeface="Nunito SemiBold"/>
                <a:sym typeface="Nunito SemiBold"/>
              </a:rPr>
              <a:t>EC2 instance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186200" y="1017600"/>
            <a:ext cx="1920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Security group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Nunito"/>
                <a:ea typeface="Nunito"/>
                <a:cs typeface="Nunito"/>
                <a:sym typeface="Nunito"/>
              </a:rPr>
              <a:t>Ansible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25" y="1398300"/>
            <a:ext cx="18288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11700" y="950700"/>
            <a:ext cx="2481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Dynamic inventory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25" y="1017600"/>
            <a:ext cx="2569025" cy="347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900" y="1017600"/>
            <a:ext cx="3557276" cy="27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0" y="4552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ansible-playbook -i ec2.py -l tag_Name_Jenkins playbook_jenkins.yml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latin typeface="Nunito ExtraBold"/>
                <a:ea typeface="Nunito ExtraBold"/>
                <a:cs typeface="Nunito ExtraBold"/>
                <a:sym typeface="Nunito ExtraBold"/>
              </a:rPr>
              <a:t>‹#›</a:t>
            </a:fld>
            <a:endParaRPr sz="12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