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DESIGN ELEMENTS:</a:t>
            </a:r>
          </a:p>
          <a:p/>
          <a:p>
            <a:r>
              <a:t>- **Background**: Clean white background for maximum impact</a:t>
            </a:r>
          </a:p>
          <a:p>
            <a:r>
              <a:t>- **Logo**: NOLOCK•SOCIAL prominently displayed</a:t>
            </a:r>
          </a:p>
          <a:p>
            <a:r>
              <a:t>- **Partnership Focus**: Clear subtitle highlighting partnership purpose</a:t>
            </a:r>
          </a:p>
          <a:p>
            <a:r>
              <a:t>- **Visual Elements**: Subtle connection icons suggesting integration</a:t>
            </a:r>
          </a:p>
          <a:p>
            <a:r>
              <a:t>- **Typography**: Bold, modern sans-serif typography</a:t>
            </a:r>
          </a:p>
          <a:p/>
          <a:p>
            <a:r>
              <a:t>PITCH NOTES:</a:t>
            </a:r>
          </a:p>
          <a:p/>
          <a:p>
            <a:r>
              <a:t>**Opening statement:**</a:t>
            </a:r>
          </a:p>
          <a:p>
            <a:r>
              <a:t>"Thank you for exploring partnership opportunities with NoLock Social. Today we'll discuss how our technologies can solve critical challenges your customers face with content verification, storage efficiency, and digital trust."</a:t>
            </a:r>
          </a:p>
          <a:p/>
          <a:p>
            <a:r>
              <a:t>**Partnership emphasis:**</a:t>
            </a:r>
          </a:p>
          <a:p>
            <a:r>
              <a:t>"Our approach is fundamentally collaborative—we build solutions that enhance your existing technologies rather than replacing them."</a:t>
            </a:r>
          </a:p>
          <a:p/>
          <a:p>
            <a:r>
              <a:t>**Vision alignment:**</a:t>
            </a:r>
          </a:p>
          <a:p>
            <a:r>
              <a:t>"By partnering together, we can rebuild trust in digital spaces while creating new revenue opportunities and competitive differentiation."</a:t>
            </a:r>
          </a:p>
          <a:p/>
          <a:p>
            <a:r>
              <a:t>**Key differentiator:**</a:t>
            </a:r>
          </a:p>
          <a:p>
            <a:r>
              <a:t>"NoLock emphasizes freedom from vendor lock-in and proprietary constraints, aligning with your commitment to customer choice and flexibility."</a:t>
            </a:r>
          </a:p>
          <a:p/>
          <a:p>
            <a:r>
              <a:t>**Remember**: This opening slide sets the tone. Keep your introduction brief, confident, and focused on mutual opportunity.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DESIGN ELEMENTS:</a:t>
            </a:r>
          </a:p>
          <a:p/>
          <a:p>
            <a:r>
              <a:t>- **Headline**: Original developer-focused headline preserved</a:t>
            </a:r>
          </a:p>
          <a:p>
            <a:r>
              <a:t>- **Developer Interface**: Screenshot of portal and documentation</a:t>
            </a:r>
          </a:p>
          <a:p>
            <a:r>
              <a:t>- **Code Examples**: Simple integration code snippets</a:t>
            </a:r>
          </a:p>
          <a:p>
            <a:r>
              <a:t>- **API Explorer**: Visual of interactive testing environment</a:t>
            </a:r>
          </a:p>
          <a:p>
            <a:r>
              <a:t>- **Support Flow**: Visual representation of implementation support</a:t>
            </a:r>
          </a:p>
          <a:p/>
          <a:p>
            <a:r>
              <a:t>PITCH NOTES:</a:t>
            </a:r>
          </a:p>
          <a:p/>
          <a:p>
            <a:r>
              <a:t>**Opening statement:**</a:t>
            </a:r>
          </a:p>
          <a:p>
            <a:r>
              <a:t>"We provide comprehensive developer resources to make integration straightforward, with everything from APIs to dedicated support."</a:t>
            </a:r>
          </a:p>
          <a:p/>
          <a:p>
            <a:r>
              <a:t>**Key points to emphasize:**</a:t>
            </a:r>
          </a:p>
          <a:p>
            <a:r>
              <a:t>1. "Our RESTful API includes comprehensive documentation with practical examples, error handling, and optimization guidance."</a:t>
            </a:r>
          </a:p>
          <a:p>
            <a:r>
              <a:t>2. "Native libraries for all major languages ensure compatibility with your development environment."</a:t>
            </a:r>
          </a:p>
          <a:p>
            <a:r>
              <a:t>3. "Partners receive access to our dedicated portal with exclusive documentation and implementation guides."</a:t>
            </a:r>
          </a:p>
          <a:p>
            <a:r>
              <a:t>4. "The interactive API explorer and sandbox environment allows testing before production implementation."</a:t>
            </a:r>
          </a:p>
          <a:p/>
          <a:p>
            <a:r>
              <a:t>**Partner support emphasis:**</a:t>
            </a:r>
          </a:p>
          <a:p>
            <a:r>
              <a:t>"Technical implementation specialists provide direct support during integration, with dedicated resources for partner projects."</a:t>
            </a:r>
          </a:p>
          <a:p/>
          <a:p>
            <a:r>
              <a:t>**Implementation reality:**</a:t>
            </a:r>
          </a:p>
          <a:p>
            <a:r>
              <a:t>"A major enterprise software partner completed their initial integration in just three weeks with two developers working part-time."</a:t>
            </a:r>
          </a:p>
          <a:p/>
          <a:p>
            <a:r>
              <a:t>**Remember**: This slide should convey developer-friendly support. Focus on ease of implementation rather than technical complexity.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DESIGN ELEMENTS:</a:t>
            </a:r>
          </a:p>
          <a:p/>
          <a:p>
            <a:r>
              <a:t>- **Headline**: Simplified security-focused headline</a:t>
            </a:r>
          </a:p>
          <a:p>
            <a:r>
              <a:t>- **Security Icons**: Visual representations of key security features</a:t>
            </a:r>
          </a:p>
          <a:p>
            <a:r>
              <a:t>- **Compliance Badges**: Visual indicators of security standards</a:t>
            </a:r>
          </a:p>
          <a:p>
            <a:r>
              <a:t>- **Security Layers**: Diagram showing defense-in-depth approach</a:t>
            </a:r>
          </a:p>
          <a:p>
            <a:r>
              <a:t>- **Access Control**: Visual of role-based permission structure</a:t>
            </a:r>
          </a:p>
          <a:p/>
          <a:p>
            <a:r>
              <a:t>PITCH NOTES:</a:t>
            </a:r>
          </a:p>
          <a:p/>
          <a:p>
            <a:r>
              <a:t>**Opening statement:**</a:t>
            </a:r>
          </a:p>
          <a:p>
            <a:r>
              <a:t>"Security is fundamental to our architecture, with enterprise-grade features designed for the most demanding regulated industries."</a:t>
            </a:r>
          </a:p>
          <a:p/>
          <a:p>
            <a:r>
              <a:t>**Key points to emphasize:**</a:t>
            </a:r>
          </a:p>
          <a:p>
            <a:r>
              <a:t>1. "Our zero-knowledge encryption ensures only authorized users access unencrypted content, with no backdoors or overrides."</a:t>
            </a:r>
          </a:p>
          <a:p>
            <a:r>
              <a:t>2. "Tamper-evident audit logs create cryptographically verified records of all system activities for compliance and security."</a:t>
            </a:r>
          </a:p>
          <a:p>
            <a:r>
              <a:t>3. "Role-based access controls provide granular permissions at both system and content levels, integrating with your identity management."</a:t>
            </a:r>
          </a:p>
          <a:p>
            <a:r>
              <a:t>4. "We provide a comprehensive compliance framework supporting GDPR requirements, with SOC 2 certification in progress."</a:t>
            </a:r>
          </a:p>
          <a:p/>
          <a:p>
            <a:r>
              <a:t>**Security differentiation:**</a:t>
            </a:r>
          </a:p>
          <a:p>
            <a:r>
              <a:t>"Unlike solutions with security as an add-on layer, our architecture makes security fundamental—content is inherently verified through cryptographic properties."</a:t>
            </a:r>
          </a:p>
          <a:p/>
          <a:p>
            <a:r>
              <a:t>**Industry specifics:**</a:t>
            </a:r>
          </a:p>
          <a:p>
            <a:r>
              <a:t>- For financial services: "Our architecture meets financial institution security requirements, including audit trails and data integrity validation."</a:t>
            </a:r>
          </a:p>
          <a:p>
            <a:r>
              <a:t>- For healthcare: "We support HIPAA compliance requirements with specific features for PHI handling."</a:t>
            </a:r>
          </a:p>
          <a:p/>
          <a:p>
            <a:r>
              <a:t>**Remember**: Focus on security as a business enabler, not just a technical feature. Security creates trust for partners and their customers.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DESIGN ELEMENTS:</a:t>
            </a:r>
          </a:p>
          <a:p/>
          <a:p>
            <a:r>
              <a:t>- **Headline**: Simple, evidence-focused headline</a:t>
            </a:r>
          </a:p>
          <a:p>
            <a:r>
              <a:t>- **Three-Column Layout**: Clean industry success categorization</a:t>
            </a:r>
          </a:p>
          <a:p>
            <a:r>
              <a:t>- **Results Focus**: Key metrics highlighted visually</a:t>
            </a:r>
          </a:p>
          <a:p>
            <a:r>
              <a:t>- **Implementation Timeline**: Simple visual of rapid deployment</a:t>
            </a:r>
          </a:p>
          <a:p>
            <a:r>
              <a:t>- **Typography**: Success metrics in larger, bolder type</a:t>
            </a:r>
          </a:p>
          <a:p/>
          <a:p>
            <a:r>
              <a:t>PITCH NOTES:</a:t>
            </a:r>
          </a:p>
          <a:p/>
          <a:p>
            <a:r>
              <a:t>**Opening statement:**</a:t>
            </a:r>
          </a:p>
          <a:p>
            <a:r>
              <a:t>"Early partners have already validated significant business value through our integration, with measurable impact across different industries."</a:t>
            </a:r>
          </a:p>
          <a:p/>
          <a:p>
            <a:r>
              <a:t>**Financial services example:**</a:t>
            </a:r>
          </a:p>
          <a:p>
            <a:r>
              <a:t>"A financial services platform achieved 42% storage reduction across their client base and added compliance capabilities that created new revenue streams—all with just a 6-week implementation timeline."</a:t>
            </a:r>
          </a:p>
          <a:p/>
          <a:p>
            <a:r>
              <a:t>**Media example:**</a:t>
            </a:r>
          </a:p>
          <a:p>
            <a:r>
              <a:t>"A media distribution platform reduced storage costs by 38%, enhanced their rights management capabilities, and launched a new premium 'verified content' offering that created an entirely new revenue stream."</a:t>
            </a:r>
          </a:p>
          <a:p/>
          <a:p>
            <a:r>
              <a:t>**Enterprise software example:**</a:t>
            </a:r>
          </a:p>
          <a:p>
            <a:r>
              <a:t>"An enterprise document management system reduced their customers' storage requirements by 35% and increased their average deal size by 22% by adding our verification capabilities."</a:t>
            </a:r>
          </a:p>
          <a:p/>
          <a:p>
            <a:r>
              <a:t>**Reference availability:**</a:t>
            </a:r>
          </a:p>
          <a:p>
            <a:r>
              <a:t>"While these examples are anonymized for confidentiality, we can arrange direct conversations with reference partners under NDA as part of your evaluation."</a:t>
            </a:r>
          </a:p>
          <a:p/>
          <a:p>
            <a:r>
              <a:t>**Remember**: Use these success stories as proof points that address the specific interests the partner has expressed during your conversation.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DESIGN ELEMENTS:</a:t>
            </a:r>
          </a:p>
          <a:p/>
          <a:p>
            <a:r>
              <a:t>- **Headline**: Clear, benefit-focused headline</a:t>
            </a:r>
          </a:p>
          <a:p>
            <a:r>
              <a:t>- **Two-Column Layout**: Technical and business benefits clearly separated</a:t>
            </a:r>
          </a:p>
          <a:p>
            <a:r>
              <a:t>- **Large Numbers**: Percentages and metrics in large, bold typography</a:t>
            </a:r>
          </a:p>
          <a:p>
            <a:r>
              <a:t>- **Visual Impact**: Simple ROI chart showing payback timeline</a:t>
            </a:r>
          </a:p>
          <a:p>
            <a:r>
              <a:t>- **Icons**: Visual indicators for technical and business benefits</a:t>
            </a:r>
          </a:p>
          <a:p/>
          <a:p>
            <a:r>
              <a:t>PITCH NOTES:</a:t>
            </a:r>
          </a:p>
          <a:p/>
          <a:p>
            <a:r>
              <a:t>**Opening statement:**</a:t>
            </a:r>
          </a:p>
          <a:p>
            <a:r>
              <a:t>"Our existing partners are already seeing measurable technical and business benefits, with clear ROI metrics."</a:t>
            </a:r>
          </a:p>
          <a:p/>
          <a:p>
            <a:r>
              <a:t>**Technical benefits:**</a:t>
            </a:r>
          </a:p>
          <a:p>
            <a:r>
              <a:t>1. "Partners consistently achieve 35-40% storage reduction through our native deduplication technology."</a:t>
            </a:r>
          </a:p>
          <a:p>
            <a:r>
              <a:t>2. "Verification processes become 60-75% faster, dramatically improving both performance and user experience."</a:t>
            </a:r>
          </a:p>
          <a:p>
            <a:r>
              <a:t>3. "Our unified API approach reduces integration complexity by approximately 45%, accelerating implementation."</a:t>
            </a:r>
          </a:p>
          <a:p/>
          <a:p>
            <a:r>
              <a:t>**Business benefits:**</a:t>
            </a:r>
          </a:p>
          <a:p>
            <a:r>
              <a:t>1. "The verification capabilities enable new premium features with 15-20% higher margins than standard offerings."</a:t>
            </a:r>
          </a:p>
          <a:p>
            <a:r>
              <a:t>2. "Partners report 22% increases in average deal size, particularly in regulated industries."</a:t>
            </a:r>
          </a:p>
          <a:p>
            <a:r>
              <a:t>3. "The typical payback period is just 4-6 months, creating quick ROI and ongoing competitive advantage."</a:t>
            </a:r>
          </a:p>
          <a:p/>
          <a:p>
            <a:r>
              <a:t>**Industry-specific mentions:**</a:t>
            </a:r>
          </a:p>
          <a:p>
            <a:r>
              <a:t>- For financial services: "Financial partners see 30%+ margins on compliance-related services."</a:t>
            </a:r>
          </a:p>
          <a:p>
            <a:r>
              <a:t>- For media companies: "Large media implementations reduce storage costs by over $1M annually."</a:t>
            </a:r>
          </a:p>
          <a:p/>
          <a:p>
            <a:r>
              <a:t>**Remember**: Let the slide communicate the metrics while you provide context and specific examples verbally.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DESIGN ELEMENTS:</a:t>
            </a:r>
          </a:p>
          <a:p/>
          <a:p>
            <a:r>
              <a:t>- **Headline**: Original future-focused headline preserved</a:t>
            </a:r>
          </a:p>
          <a:p>
            <a:r>
              <a:t>- **AI Visualization**: Clear representation of verified AI processes</a:t>
            </a:r>
          </a:p>
          <a:p>
            <a:r>
              <a:t>- **Verification Flow**: Diagram showing AI pipeline verification points</a:t>
            </a:r>
          </a:p>
          <a:p>
            <a:r>
              <a:t>- **Compliance Timeline**: Visual of emerging AI regulations</a:t>
            </a:r>
          </a:p>
          <a:p>
            <a:r>
              <a:t>- **Competitive Positioning**: Market placement for verified AI</a:t>
            </a:r>
          </a:p>
          <a:p/>
          <a:p>
            <a:r>
              <a:t>PITCH NOTES:</a:t>
            </a:r>
          </a:p>
          <a:p/>
          <a:p>
            <a:r>
              <a:t>**Opening statement:**</a:t>
            </a:r>
          </a:p>
          <a:p>
            <a:r>
              <a:t>"Our technology creates significant competitive advantages for AI integration, positioning your solutions for the rapidly evolving AI landscape."</a:t>
            </a:r>
          </a:p>
          <a:p/>
          <a:p>
            <a:r>
              <a:t>**Key points to emphasize:**</a:t>
            </a:r>
          </a:p>
          <a:p>
            <a:r>
              <a:t>1. "We provide cryptographically verified data sources for AI training, addressing a critical challenge for responsible AI."</a:t>
            </a:r>
          </a:p>
          <a:p>
            <a:r>
              <a:t>2. "The system enables content authentication for AI-generated outputs, solving the growing verification challenge."</a:t>
            </a:r>
          </a:p>
          <a:p>
            <a:r>
              <a:t>3. "Transparent explainability becomes possible through verified data lineage and transformation records."</a:t>
            </a:r>
          </a:p>
          <a:p>
            <a:r>
              <a:t>4. "This approach future-proofs your AI strategy against emerging regulations requiring training data verification."</a:t>
            </a:r>
          </a:p>
          <a:p/>
          <a:p>
            <a:r>
              <a:t>**Strategic positioning:**</a:t>
            </a:r>
          </a:p>
          <a:p>
            <a:r>
              <a:t>"As AI regulations evolve and customer expectations for verification increase, early integration creates significant first-mover advantage in your market."</a:t>
            </a:r>
          </a:p>
          <a:p/>
          <a:p>
            <a:r>
              <a:t>**Industry applications:**</a:t>
            </a:r>
          </a:p>
          <a:p>
            <a:r>
              <a:t>- For financial services: "Verified AI for risk assessment creates competitive advantage with regulators focused on AI oversight."</a:t>
            </a:r>
          </a:p>
          <a:p>
            <a:r>
              <a:t>- For media: "Verified AI for content addresses growing concerns about AI-generated misinformation."</a:t>
            </a:r>
          </a:p>
          <a:p/>
          <a:p>
            <a:r>
              <a:t>**Remember**: Present AI advantages as forward-looking opportunities, not current requirements. This positions partners for emerging market needs.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DESIGN ELEMENTS:</a:t>
            </a:r>
          </a:p>
          <a:p/>
          <a:p>
            <a:r>
              <a:t>- **Headline**: Simple, clear headline</a:t>
            </a:r>
          </a:p>
          <a:p>
            <a:r>
              <a:t>- **Three-Column Layout**: Clear visualization of partnership options</a:t>
            </a:r>
          </a:p>
          <a:p>
            <a:r>
              <a:t>- **Partnership Icons**: Visual representation of each model</a:t>
            </a:r>
          </a:p>
          <a:p>
            <a:r>
              <a:t>- **Progression Indicators**: Visual showing evolution path between models</a:t>
            </a:r>
          </a:p>
          <a:p>
            <a:r>
              <a:t>- **Clean Typography**: Large, readable text with clear hierarchy</a:t>
            </a:r>
          </a:p>
          <a:p/>
          <a:p>
            <a:r>
              <a:t>PITCH NOTES:</a:t>
            </a:r>
          </a:p>
          <a:p/>
          <a:p>
            <a:r>
              <a:t>**Opening statement:**</a:t>
            </a:r>
          </a:p>
          <a:p>
            <a:r>
              <a:t>"We offer three flexible partnership models that align with your business strategy and go-to-market approach."</a:t>
            </a:r>
          </a:p>
          <a:p/>
          <a:p>
            <a:r>
              <a:t>**Partnership models explanation:**</a:t>
            </a:r>
          </a:p>
          <a:p>
            <a:r>
              <a:t>1. "As a Technology Integration Partner, you receive API access, compatibility certification, and comprehensive developer resources to enhance your solutions."</a:t>
            </a:r>
          </a:p>
          <a:p>
            <a:r>
              <a:t>2. "Solution Provider Partners resell our technologies as part of their offerings, with implementation support and preferential pricing models."</a:t>
            </a:r>
          </a:p>
          <a:p>
            <a:r>
              <a:t>3. "Strategic Alliance Partners engage in joint market development with co-branded solutions and shared technology roadmaps."</a:t>
            </a:r>
          </a:p>
          <a:p/>
          <a:p>
            <a:r>
              <a:t>**Evolution message:**</a:t>
            </a:r>
          </a:p>
          <a:p>
            <a:r>
              <a:t>"Many partners begin with one model and evolve to others as our collaboration develops. The relationship can grow as we demonstrate mutual success."</a:t>
            </a:r>
          </a:p>
          <a:p/>
          <a:p>
            <a:r>
              <a:t>**Customization emphasis:**</a:t>
            </a:r>
          </a:p>
          <a:p>
            <a:r>
              <a:t>"We can also create hybrid approaches that combine elements from different models to match your specific business requirements."</a:t>
            </a:r>
          </a:p>
          <a:p/>
          <a:p>
            <a:r>
              <a:t>**Success metrics:**</a:t>
            </a:r>
          </a:p>
          <a:p>
            <a:r>
              <a:t>"For each model, we establish clear success metrics to ensure our collaboration delivers measurable value for both organizations."</a:t>
            </a:r>
          </a:p>
          <a:p/>
          <a:p>
            <a:r>
              <a:t>**Remember**: Present these as options, not prescriptions. The best model depends on the partner's business strategy and objectives.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DESIGN ELEMENTS:</a:t>
            </a:r>
          </a:p>
          <a:p/>
          <a:p>
            <a:r>
              <a:t>- **Headline**: Original process-focused headline preserved</a:t>
            </a:r>
          </a:p>
          <a:p>
            <a:r>
              <a:t>- **Three-Phase Process**: Clear visualization of implementation journey</a:t>
            </a:r>
          </a:p>
          <a:p>
            <a:r>
              <a:t>- **Timeline**: Visual representation of typical phase durations</a:t>
            </a:r>
          </a:p>
          <a:p>
            <a:r>
              <a:t>- **Milestone Indicators**: Key points in the implementation process</a:t>
            </a:r>
          </a:p>
          <a:p>
            <a:r>
              <a:t>- **Resource Requirements**: Simple visualization of typical team needs</a:t>
            </a:r>
          </a:p>
          <a:p/>
          <a:p>
            <a:r>
              <a:t>PITCH NOTES:</a:t>
            </a:r>
          </a:p>
          <a:p/>
          <a:p>
            <a:r>
              <a:t>**Opening statement:**</a:t>
            </a:r>
          </a:p>
          <a:p>
            <a:r>
              <a:t>"We've developed a structured implementation process that minimizes risk and accelerates time-to-market for our partnership."</a:t>
            </a:r>
          </a:p>
          <a:p/>
          <a:p>
            <a:r>
              <a:t>**Implementation phases:**</a:t>
            </a:r>
          </a:p>
          <a:p>
            <a:r>
              <a:t>1. "Discovery &amp; Planning begins with a technical assessment and creates a detailed implementation roadmap with clear milestones."</a:t>
            </a:r>
          </a:p>
          <a:p>
            <a:r>
              <a:t>2. "Technical Implementation includes development environment setup, integration, testing, and performance optimization."</a:t>
            </a:r>
          </a:p>
          <a:p>
            <a:r>
              <a:t>3. "Market Preparation focuses on go-to-market planning, joint marketing assets, and comprehensive sales enablement."</a:t>
            </a:r>
          </a:p>
          <a:p/>
          <a:p>
            <a:r>
              <a:t>**Timeline expectations:**</a:t>
            </a:r>
          </a:p>
          <a:p>
            <a:r>
              <a:t>"The typical timeline runs 8-12 weeks from initial exploration to partnership launch, with most implementations seeing benefits within 60 days."</a:t>
            </a:r>
          </a:p>
          <a:p/>
          <a:p>
            <a:r>
              <a:t>**Resource requirements:**</a:t>
            </a:r>
          </a:p>
          <a:p>
            <a:r>
              <a:t>"Most implementations require 1-2 developers from your team during the technical phase, with minimal ongoing maintenance."</a:t>
            </a:r>
          </a:p>
          <a:p/>
          <a:p>
            <a:r>
              <a:t>**Risk mitigation:**</a:t>
            </a:r>
          </a:p>
          <a:p>
            <a:r>
              <a:t>"Each stage includes clear decision points and success criteria, allowing both organizations to validate value before deeper commitments."</a:t>
            </a:r>
          </a:p>
          <a:p/>
          <a:p>
            <a:r>
              <a:t>**Remember**: Emphasize the structured, low-risk nature of the implementation process. Partners want predictable timelines and resource 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DESIGN ELEMENTS:</a:t>
            </a:r>
          </a:p>
          <a:p/>
          <a:p>
            <a:r>
              <a:t>- **Headline**: Original support-focused headline preserved</a:t>
            </a:r>
          </a:p>
          <a:p>
            <a:r>
              <a:t>- **Three-Column Layout**: Technical, business, and customer success resources</a:t>
            </a:r>
          </a:p>
          <a:p>
            <a:r>
              <a:t>- **Resource Icons**: Visual representation of each resource type</a:t>
            </a:r>
          </a:p>
          <a:p>
            <a:r>
              <a:t>- **Partner Portal**: Screenshot of resource access interface</a:t>
            </a:r>
          </a:p>
          <a:p>
            <a:r>
              <a:t>- **Support Process**: Visual flow of available assistance</a:t>
            </a:r>
          </a:p>
          <a:p/>
          <a:p>
            <a:r>
              <a:t>PITCH NOTES:</a:t>
            </a:r>
          </a:p>
          <a:p/>
          <a:p>
            <a:r>
              <a:t>**Opening statement:**</a:t>
            </a:r>
          </a:p>
          <a:p>
            <a:r>
              <a:t>"We invest in our partners' success with comprehensive resources across technical, business, and customer success domains."</a:t>
            </a:r>
          </a:p>
          <a:p/>
          <a:p>
            <a:r>
              <a:t>**Resource categories:**</a:t>
            </a:r>
          </a:p>
          <a:p>
            <a:r>
              <a:t>1. "Technical resources include direct access to our implementation engineers, architects, and performance optimization specialists."</a:t>
            </a:r>
          </a:p>
          <a:p>
            <a:r>
              <a:t>2. "Business resources provide co-marketing content, campaign support, and comprehensive sales enablement training."</a:t>
            </a:r>
          </a:p>
          <a:p>
            <a:r>
              <a:t>3. "Customer success resources offer implementation templates, onboarding assistance, and joint case study development."</a:t>
            </a:r>
          </a:p>
          <a:p/>
          <a:p>
            <a:r>
              <a:t>**Partner community:**</a:t>
            </a:r>
          </a:p>
          <a:p>
            <a:r>
              <a:t>"Beyond individual resources, you'll join our partner community with opportunities for peer learning and collaboration."</a:t>
            </a:r>
          </a:p>
          <a:p/>
          <a:p>
            <a:r>
              <a:t>**Resource access:**</a:t>
            </a:r>
          </a:p>
          <a:p>
            <a:r>
              <a:t>"All resources are available through our unified Partner Portal with role-based access for your team members."</a:t>
            </a:r>
          </a:p>
          <a:p/>
          <a:p>
            <a:r>
              <a:t>**Success metrics:**</a:t>
            </a:r>
          </a:p>
          <a:p>
            <a:r>
              <a:t>"Our partner success managers work with you to define clear success metrics and optimize the partnership for mutual benefit."</a:t>
            </a:r>
          </a:p>
          <a:p/>
          <a:p>
            <a:r>
              <a:t>**Remember**: Emphasize the breadth and quality of resources available. Partners want to know they'll have support throughout the relationship.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DESIGN ELEMENTS:</a:t>
            </a:r>
          </a:p>
          <a:p/>
          <a:p>
            <a:r>
              <a:t>- **Headline**: Simple, clear headline</a:t>
            </a:r>
          </a:p>
          <a:p>
            <a:r>
              <a:t>- **Three-Column Layout**: Industry sections with distinct visual treatment</a:t>
            </a:r>
          </a:p>
          <a:p>
            <a:r>
              <a:t>- **Industry Icons**: Clear visual indicators for each industry</a:t>
            </a:r>
          </a:p>
          <a:p>
            <a:r>
              <a:t>- **Minimal Text**: Focus on the 3 most important benefits per industry</a:t>
            </a:r>
          </a:p>
          <a:p>
            <a:r>
              <a:t>- **Visual Hierarchy**: Industry labels larger than benefit points</a:t>
            </a:r>
          </a:p>
          <a:p/>
          <a:p>
            <a:r>
              <a:t>PITCH NOTES:</a:t>
            </a:r>
          </a:p>
          <a:p/>
          <a:p>
            <a:r>
              <a:t>**Opening statement:**</a:t>
            </a:r>
          </a:p>
          <a:p>
            <a:r>
              <a:t>"We've developed optimized solutions for key industries, with specific benefits tailored to each sector's unique challenges."</a:t>
            </a:r>
          </a:p>
          <a:p/>
          <a:p>
            <a:r>
              <a:t>**Financial services emphasis:**</a:t>
            </a:r>
          </a:p>
          <a:p>
            <a:r>
              <a:t>"For financial services, we provide immutable audit trails for regulatory compliance, fraud-proof documentation verification, and typical storage savings of 42% through deduplication of common financial documents."</a:t>
            </a:r>
          </a:p>
          <a:p/>
          <a:p>
            <a:r>
              <a:t>**Media emphasis:**</a:t>
            </a:r>
          </a:p>
          <a:p>
            <a:r>
              <a:t>"Media partners benefit from content authenticity verification, typical storage optimization exceeding 40%, and enhanced digital rights protection across distribution channels."</a:t>
            </a:r>
          </a:p>
          <a:p/>
          <a:p>
            <a:r>
              <a:t>**Enterprise technology emphasis:**</a:t>
            </a:r>
          </a:p>
          <a:p>
            <a:r>
              <a:t>"In the enterprise technology sector, we deliver supply chain security for software components, tamper-proof logging for security audits, and seamless integration with existing security infrastructure."</a:t>
            </a:r>
          </a:p>
          <a:p/>
          <a:p>
            <a:r>
              <a:t>**Tailoring guidance:**</a:t>
            </a:r>
          </a:p>
          <a:p>
            <a:r>
              <a:t>When presenting this slide, focus primarily on the partner's specific industry, using other sectors as complementary examples only if relevant to their business.</a:t>
            </a:r>
          </a:p>
          <a:p/>
          <a:p>
            <a:r>
              <a:t>**Remember**: This slide should quickly communicate that you have industry-specific solutions, with just enough detail to show relevance. The conversation should explore the specific aspects most interesting to the partner.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DESIGN ELEMENTS:</a:t>
            </a:r>
          </a:p>
          <a:p/>
          <a:p>
            <a:r>
              <a:t>- **Headline**: Clear, action-focused headline</a:t>
            </a:r>
          </a:p>
          <a:p>
            <a:r>
              <a:t>- **Three-Step Process**: Simple visualization of partnership journey</a:t>
            </a:r>
          </a:p>
          <a:p>
            <a:r>
              <a:t>- **Timeline Element**: Visual indication of typical timeframes</a:t>
            </a:r>
          </a:p>
          <a:p>
            <a:r>
              <a:t>- **Call-Out Box**: Highlighted immediate next action</a:t>
            </a:r>
          </a:p>
          <a:p>
            <a:r>
              <a:t>- **Visual Flow**: Arrows or path showing progression</a:t>
            </a:r>
          </a:p>
          <a:p/>
          <a:p>
            <a:r>
              <a:t>PITCH NOTES:</a:t>
            </a:r>
          </a:p>
          <a:p/>
          <a:p>
            <a:r>
              <a:t>**Opening statement:**</a:t>
            </a:r>
          </a:p>
          <a:p>
            <a:r>
              <a:t>"We've developed a straightforward process to explore partnership opportunities and validate mutual value."</a:t>
            </a:r>
          </a:p>
          <a:p/>
          <a:p>
            <a:r>
              <a:t>**Process explanation:**</a:t>
            </a:r>
          </a:p>
          <a:p>
            <a:r>
              <a:t>1. "We begin with a Technical Assessment including a solution architecture workshop to align on integration approach and requirements."</a:t>
            </a:r>
          </a:p>
          <a:p>
            <a:r>
              <a:t>2. "In parallel, we conduct Business Alignment to select the optimal partnership model and define value-sharing arrangements."</a:t>
            </a:r>
          </a:p>
          <a:p>
            <a:r>
              <a:t>3. "With alignment established, we move to a Pilot Implementation with a focused proof of concept and clear success metrics."</a:t>
            </a:r>
          </a:p>
          <a:p/>
          <a:p>
            <a:r>
              <a:t>**Immediate next steps:**</a:t>
            </a:r>
          </a:p>
          <a:p>
            <a:r>
              <a:t>"Based on today's discussion, we recommend scheduling a technical deep dive with your architecture team and a business model workshop with your product leadership."</a:t>
            </a:r>
          </a:p>
          <a:p/>
          <a:p>
            <a:r>
              <a:t>**Timeframe expectation:**</a:t>
            </a:r>
          </a:p>
          <a:p>
            <a:r>
              <a:t>"Typically, this exploration process takes 8-12 weeks from initial assessment to partnership launch, with most partners seeing their first implementation benefits within 60 days."</a:t>
            </a:r>
          </a:p>
          <a:p/>
          <a:p>
            <a:r>
              <a:t>**Commitment level:**</a:t>
            </a:r>
          </a:p>
          <a:p>
            <a:r>
              <a:t>"Each stage includes clear decision points, allowing both organizations to validate the partnership value before proceeding to deeper commitments."</a:t>
            </a:r>
          </a:p>
          <a:p/>
          <a:p>
            <a:r>
              <a:t>**Remember**: This slide should create a clear, simple path forward with an obvious immediate next step that has low commitment barriers.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DESIGN ELEMENTS:</a:t>
            </a:r>
          </a:p>
          <a:p/>
          <a:p>
            <a:r>
              <a:t>- **Headline**: Bold, direct value proposition</a:t>
            </a:r>
          </a:p>
          <a:p>
            <a:r>
              <a:t>- **Action Verbs**: Each bullet begins with an action verb in bold</a:t>
            </a:r>
          </a:p>
          <a:p>
            <a:r>
              <a:t>- **Visual Flow**: Circular diagram showing interconnected benefits</a:t>
            </a:r>
          </a:p>
          <a:p>
            <a:r>
              <a:t>- **Metrics**: Single standout metric (40%) with visual emphasis</a:t>
            </a:r>
          </a:p>
          <a:p>
            <a:r>
              <a:t>- **White Space**: Ample breathing room around text elements</a:t>
            </a:r>
          </a:p>
          <a:p/>
          <a:p>
            <a:r>
              <a:t>PITCH NOTES:</a:t>
            </a:r>
          </a:p>
          <a:p/>
          <a:p>
            <a:r>
              <a:t>**Opening statement:**</a:t>
            </a:r>
          </a:p>
          <a:p>
            <a:r>
              <a:t>"Our partnership delivers four core benefits that directly enhance your offerings and drive new business opportunities."</a:t>
            </a:r>
          </a:p>
          <a:p/>
          <a:p>
            <a:r>
              <a:t>**Key points to emphasize:**</a:t>
            </a:r>
          </a:p>
          <a:p>
            <a:r>
              <a:t>1. "You can ENHANCE your existing solutions by adding trust verification capabilities that integrate seamlessly with your architecture."</a:t>
            </a:r>
          </a:p>
          <a:p>
            <a:r>
              <a:t>2. "Your customers REDUCE storage costs by up to 40% through our intelligent deduplication technology."</a:t>
            </a:r>
          </a:p>
          <a:p>
            <a:r>
              <a:t>3. "You DIFFERENTIATE your offerings with advanced verification features that competitors can't match."</a:t>
            </a:r>
          </a:p>
          <a:p>
            <a:r>
              <a:t>4. "Together, we EXPAND into growing privacy-focused markets that traditional solutions can't effectively serve."</a:t>
            </a:r>
          </a:p>
          <a:p/>
          <a:p>
            <a:r>
              <a:t>**Tailoring guidance:**</a:t>
            </a:r>
          </a:p>
          <a:p>
            <a:r>
              <a:t>- For technology partners: Emphasize the differentiation and enhancement aspects</a:t>
            </a:r>
          </a:p>
          <a:p>
            <a:r>
              <a:t>- For storage-focused partners: Lead with the 40% cost reduction</a:t>
            </a:r>
          </a:p>
          <a:p>
            <a:r>
              <a:t>- For security partners: Focus on trust verification and privacy-focused markets</a:t>
            </a:r>
          </a:p>
          <a:p/>
          <a:p>
            <a:r>
              <a:t>**Remember**: This slide establishes the partnership value framework. You'll provide deeper details on each benefit in subsequent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DESIGN ELEMENTS:</a:t>
            </a:r>
          </a:p>
          <a:p/>
          <a:p>
            <a:r>
              <a:t>- **Headline**: Simple, team-focused headline</a:t>
            </a:r>
          </a:p>
          <a:p>
            <a:r>
              <a:t>- **Team Photos**: Professional headshots of key team members</a:t>
            </a:r>
          </a:p>
          <a:p>
            <a:r>
              <a:t>- **Contact Information**: Prominent display of primary contact method</a:t>
            </a:r>
          </a:p>
          <a:p>
            <a:r>
              <a:t>- **Call-to-Action**: Clear, visually distinct next step</a:t>
            </a:r>
          </a:p>
          <a:p>
            <a:r>
              <a:t>- **Typography**: Contact information in large, readable format</a:t>
            </a:r>
          </a:p>
          <a:p/>
          <a:p>
            <a:r>
              <a:t>PITCH NOTES:</a:t>
            </a:r>
          </a:p>
          <a:p/>
          <a:p>
            <a:r>
              <a:t>**Opening statement:**</a:t>
            </a:r>
          </a:p>
          <a:p>
            <a:r>
              <a:t>"I'd like to introduce our partnership team who will support your evaluation and implementation process."</a:t>
            </a:r>
          </a:p>
          <a:p/>
          <a:p>
            <a:r>
              <a:t>**Leadership introduction:**</a:t>
            </a:r>
          </a:p>
          <a:p>
            <a:r>
              <a:t>"Our technical and business leadership brings deep expertise in content-addressable technology, systems integration, and successful partnership development."</a:t>
            </a:r>
          </a:p>
          <a:p/>
          <a:p>
            <a:r>
              <a:t>**Follow-up commitment:**</a:t>
            </a:r>
          </a:p>
          <a:p>
            <a:r>
              <a:t>"I'll personally follow up within 24 hours with a summary of our discussion and recommendations for next steps based on your feedback today."</a:t>
            </a:r>
          </a:p>
          <a:p/>
          <a:p>
            <a:r>
              <a:t>**Resource availability:**</a:t>
            </a:r>
          </a:p>
          <a:p>
            <a:r>
              <a:t>"Our partnership team is ready to schedule a technical deep dive or business model workshop, depending on your preference for next steps."</a:t>
            </a:r>
          </a:p>
          <a:p/>
          <a:p>
            <a:r>
              <a:t>**Additional resources:**</a:t>
            </a:r>
          </a:p>
          <a:p>
            <a:r>
              <a:t>"In the meantime, our partner website provides additional information, including technical documentation and case studies."</a:t>
            </a:r>
          </a:p>
          <a:p/>
          <a:p>
            <a:r>
              <a:t>**Remember**: This final slide should leave a clear impression of professionalism and provide an obvious path to continue the conversation.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DESIGN ELEMENTS:</a:t>
            </a:r>
          </a:p>
          <a:p/>
          <a:p>
            <a:r>
              <a:t>- **Headline**: Original technical headline preserved</a:t>
            </a:r>
          </a:p>
          <a:p>
            <a:r>
              <a:t>- **Three-Section Layout**: Performance, security, and deployment specs</a:t>
            </a:r>
          </a:p>
          <a:p>
            <a:r>
              <a:t>- **Metrics Visualization**: Simple charts showing performance benchmarks</a:t>
            </a:r>
          </a:p>
          <a:p>
            <a:r>
              <a:t>- **Security Icons**: Visual representation of security standards</a:t>
            </a:r>
          </a:p>
          <a:p>
            <a:r>
              <a:t>- **Deployment Diagram**: Simple visualization of deployment options</a:t>
            </a:r>
          </a:p>
          <a:p/>
          <a:p>
            <a:r>
              <a:t>PITCH NOTES:</a:t>
            </a:r>
          </a:p>
          <a:p/>
          <a:p>
            <a:r>
              <a:t>**Opening statement:**</a:t>
            </a:r>
          </a:p>
          <a:p>
            <a:r>
              <a:t>"This reference slide provides the key technical specifications you'll need during technical evaluation."</a:t>
            </a:r>
          </a:p>
          <a:p/>
          <a:p>
            <a:r>
              <a:t>**Performance specifications:**</a:t>
            </a:r>
          </a:p>
          <a:p>
            <a:r>
              <a:t>1. "Content retrieval averages less than 50ms response time, ensuring excellent user experience even with large volumes."</a:t>
            </a:r>
          </a:p>
          <a:p>
            <a:r>
              <a:t>2. "API throughput exceeds 1000 requests per second per instance, with linear scaling through additional instances."</a:t>
            </a:r>
          </a:p>
          <a:p/>
          <a:p>
            <a:r>
              <a:t>**Security specifications:**</a:t>
            </a:r>
          </a:p>
          <a:p>
            <a:r>
              <a:t>1. "We use AES-256 for content encryption and TLS 1.3 for transport, meeting or exceeding industry standards."</a:t>
            </a:r>
          </a:p>
          <a:p>
            <a:r>
              <a:t>2. "Content verification uses SHA-256 hashing with signature chains for cryptographically secure verification."</a:t>
            </a:r>
          </a:p>
          <a:p/>
          <a:p>
            <a:r>
              <a:t>**Deployment options:**</a:t>
            </a:r>
          </a:p>
          <a:p>
            <a:r>
              <a:t>1. "The system is cloud-native with full Kubernetes support for deployment in any cloud environment."</a:t>
            </a:r>
          </a:p>
          <a:p>
            <a:r>
              <a:t>2. "On-premises and hybrid deployment options are available for specific security or regulatory requirements."</a:t>
            </a:r>
          </a:p>
          <a:p/>
          <a:p>
            <a:r>
              <a:t>**Additional resources:**</a:t>
            </a:r>
          </a:p>
          <a:p>
            <a:r>
              <a:t>"Complete technical documentation is available in our partner portal, including architecture diagrams and API references."</a:t>
            </a:r>
          </a:p>
          <a:p/>
          <a:p>
            <a:r>
              <a:t>**Remember**: This is an appendix slide. Mention that detailed specifications will be provided as follow-up materials after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DESIGN ELEMENTS:</a:t>
            </a:r>
          </a:p>
          <a:p/>
          <a:p>
            <a:r>
              <a:t>- **Headline**: Compelling problem statement with urgency</a:t>
            </a:r>
          </a:p>
          <a:p>
            <a:r>
              <a:t>- **Alert Elements**: Visual security breach indicators</a:t>
            </a:r>
          </a:p>
          <a:p>
            <a:r>
              <a:t>- **Cost Visualization**: Simple graphic showing breach impact</a:t>
            </a:r>
          </a:p>
          <a:p>
            <a:r>
              <a:t>- **Regulation Timeline**: Visual showing increasing requirements</a:t>
            </a:r>
          </a:p>
          <a:p>
            <a:r>
              <a:t>- **Typography**: Bold problem statement with supporting facts</a:t>
            </a:r>
          </a:p>
          <a:p/>
          <a:p>
            <a:r>
              <a:t>PITCH NOTES:</a:t>
            </a:r>
          </a:p>
          <a:p/>
          <a:p>
            <a:r>
              <a:t>**Opening statement:**</a:t>
            </a:r>
          </a:p>
          <a:p>
            <a:r>
              <a:t>"The first critical challenge our partnership addresses is the growing content verification crisis affecting organizations across industries."</a:t>
            </a:r>
          </a:p>
          <a:p/>
          <a:p>
            <a:r>
              <a:t>**Key points to emphasize:**</a:t>
            </a:r>
          </a:p>
          <a:p>
            <a:r>
              <a:t>1. "With sophisticated manipulation technologies, content authenticity is increasingly difficult to verify, creating both liability and trust issues."</a:t>
            </a:r>
          </a:p>
          <a:p>
            <a:r>
              <a:t>2. "Security breaches involving data tampering now cost organizations an average of $4.35 million per incident."</a:t>
            </a:r>
          </a:p>
          <a:p>
            <a:r>
              <a:t>3. "According to recent research, 67% of organizations report significant verification gaps in their digital asset management."</a:t>
            </a:r>
          </a:p>
          <a:p>
            <a:r>
              <a:t>4. "Regulatory requirements for content verification are expanding rapidly across industries, creating compliance pressure."</a:t>
            </a:r>
          </a:p>
          <a:p/>
          <a:p>
            <a:r>
              <a:t>**Industry-specific angles:**</a:t>
            </a:r>
          </a:p>
          <a:p>
            <a:r>
              <a:t>- For financial services: "Document tampering incidents increased 38% last year in financial services."</a:t>
            </a:r>
          </a:p>
          <a:p>
            <a:r>
              <a:t>- For media: "Content authenticity concerns now affect 72% of digital media assets."</a:t>
            </a:r>
          </a:p>
          <a:p>
            <a:r>
              <a:t>- For technology: "Your customers face increasing pressure to guarantee data integrity."</a:t>
            </a:r>
          </a:p>
          <a:p/>
          <a:p>
            <a:r>
              <a:t>**Remember**: This slide establishes the verification problem. Subsequent problem slides will address storage and integration challenges.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DESIGN ELEMENTS:</a:t>
            </a:r>
          </a:p>
          <a:p/>
          <a:p>
            <a:r>
              <a:t>- **Headline**: Bold, problem-focused headline with clear pain point</a:t>
            </a:r>
          </a:p>
          <a:p>
            <a:r>
              <a:t>- **Visual Impact**: Large storage cost graph showing exponential growth</a:t>
            </a:r>
          </a:p>
          <a:p>
            <a:r>
              <a:t>- **Duplication Visualization**: Simple diagram showing redundant storage</a:t>
            </a:r>
          </a:p>
          <a:p>
            <a:r>
              <a:t>- **Icons**: Clear visual indicators for each bullet point</a:t>
            </a:r>
          </a:p>
          <a:p>
            <a:r>
              <a:t>- **Typography**: Large, easily readable font (minimum 24pt)</a:t>
            </a:r>
          </a:p>
          <a:p/>
          <a:p>
            <a:r>
              <a:t>PITCH NOTES:</a:t>
            </a:r>
          </a:p>
          <a:p/>
          <a:p>
            <a:r>
              <a:t>**Opening statement:**</a:t>
            </a:r>
          </a:p>
          <a:p>
            <a:r>
              <a:t>"The second major challenge our partners help their customers solve is the massive storage inefficiency plaguing most organizations."</a:t>
            </a:r>
          </a:p>
          <a:p/>
          <a:p>
            <a:r>
              <a:t>**Key points to emphasize:**</a:t>
            </a:r>
          </a:p>
          <a:p>
            <a:r>
              <a:t>1. "Our analysis consistently shows 60-85% duplicate content in enterprise storage systems, particularly in document-heavy environments."</a:t>
            </a:r>
          </a:p>
          <a:p>
            <a:r>
              <a:t>2. "Organizations face 30-40% annual storage cost increases as content volume grows without addressing the underlying duplication."</a:t>
            </a:r>
          </a:p>
          <a:p>
            <a:r>
              <a:t>3. "Beyond pure storage costs, this creates data inconsistency problems across systems when the same content exists in multiple versions."</a:t>
            </a:r>
          </a:p>
          <a:p>
            <a:r>
              <a:t>4. "And there are massive hidden costs including increased backup times, synchronization overhead, and expanding management complexity."</a:t>
            </a:r>
          </a:p>
          <a:p/>
          <a:p>
            <a:r>
              <a:t>**Industry-specific angles:**</a:t>
            </a:r>
          </a:p>
          <a:p>
            <a:r>
              <a:t>- For financial services: "Financial institutions typically maintain 5-7 copies of the same document."</a:t>
            </a:r>
          </a:p>
          <a:p>
            <a:r>
              <a:t>- For media companies: "Media organizations see up to 85% duplication in asset libraries."</a:t>
            </a:r>
          </a:p>
          <a:p>
            <a:r>
              <a:t>- For enterprise tech: "Your customers' inefficient storage directly impacts their performance and costs."</a:t>
            </a:r>
          </a:p>
          <a:p/>
          <a:p>
            <a:r>
              <a:t>**Remember**: Let the slide reinforce your key points visually while you deliver the more detailed context verbally.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DESIGN ELEMENTS:</a:t>
            </a:r>
          </a:p>
          <a:p/>
          <a:p>
            <a:r>
              <a:t>- **Headline**: Original problem-focused headline preserved</a:t>
            </a:r>
          </a:p>
          <a:p>
            <a:r>
              <a:t>- **Integration Diagram**: Visual showing complex integration challenges</a:t>
            </a:r>
          </a:p>
          <a:p>
            <a:r>
              <a:t>- **Lock-In Visualization**: Clear representation of vendor lock-in</a:t>
            </a:r>
          </a:p>
          <a:p>
            <a:r>
              <a:t>- **Bottleneck Illustration**: Visual showing integration delays</a:t>
            </a:r>
          </a:p>
          <a:p>
            <a:r>
              <a:t>- **Typography**: Large, bold text for key statistics</a:t>
            </a:r>
          </a:p>
          <a:p/>
          <a:p>
            <a:r>
              <a:t>PITCH NOTES:</a:t>
            </a:r>
          </a:p>
          <a:p/>
          <a:p>
            <a:r>
              <a:t>**Opening statement:**</a:t>
            </a:r>
          </a:p>
          <a:p>
            <a:r>
              <a:t>"The third challenge partners face is the growing complexity of integrations and problematic vendor lock-in that limits flexibility."</a:t>
            </a:r>
          </a:p>
          <a:p/>
          <a:p>
            <a:r>
              <a:t>**Key points to emphasize:**</a:t>
            </a:r>
          </a:p>
          <a:p>
            <a:r>
              <a:t>1. "Legacy approaches require creating and maintaining custom adapters for each platform, dramatically increasing costs and timelines."</a:t>
            </a:r>
          </a:p>
          <a:p>
            <a:r>
              <a:t>2. "Proprietary APIs and data formats create significant vendor dependence, limiting strategic flexibility and negotiating power."</a:t>
            </a:r>
          </a:p>
          <a:p>
            <a:r>
              <a:t>3. "According to recent research, 76% of organizations report that integration bottlenecks are now their primary technical challenge."</a:t>
            </a:r>
          </a:p>
          <a:p>
            <a:r>
              <a:t>4. "Security and verification features remain siloed within specific platforms, making consistent security policies nearly impossible."</a:t>
            </a:r>
          </a:p>
          <a:p/>
          <a:p>
            <a:r>
              <a:t>**Industry-specific angles:**</a:t>
            </a:r>
          </a:p>
          <a:p>
            <a:r>
              <a:t>- For financial services: "Financial institutions typically manage 10-15 disparate systems with inconsistent security models."</a:t>
            </a:r>
          </a:p>
          <a:p>
            <a:r>
              <a:t>- For media: "Media organizations struggle with disconnected asset management systems preventing unified verification."</a:t>
            </a:r>
          </a:p>
          <a:p>
            <a:r>
              <a:t>- For technology: "For your customers, these integration challenges create significant maintenance overhead and satisfaction issues."</a:t>
            </a:r>
          </a:p>
          <a:p/>
          <a:p>
            <a:r>
              <a:t>**Key transition:**</a:t>
            </a:r>
          </a:p>
          <a:p>
            <a:r>
              <a:t>"Our content-addressable approach fundamentally transforms these integration models with a universal verification and storage layer."</a:t>
            </a:r>
          </a:p>
          <a:p/>
          <a:p>
            <a:r>
              <a:t>**Remember**: This slide completes the problem trilogy. Your next slide introduces the solution 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DESIGN ELEMENTS:</a:t>
            </a:r>
          </a:p>
          <a:p/>
          <a:p>
            <a:r>
              <a:t>- **Headline**: Concise solution statement</a:t>
            </a:r>
          </a:p>
          <a:p>
            <a:r>
              <a:t>- **Concept Visualization**: Simple diagram of content-addressable approach</a:t>
            </a:r>
          </a:p>
          <a:p>
            <a:r>
              <a:t>- **Architecture Illustration**: Visual showing how systems connect</a:t>
            </a:r>
          </a:p>
          <a:p>
            <a:r>
              <a:t>- **Icons**: Simple visual representation for each key feature</a:t>
            </a:r>
          </a:p>
          <a:p>
            <a:r>
              <a:t>- **White Space**: Clean layout with clear visual hierarchy</a:t>
            </a:r>
          </a:p>
          <a:p/>
          <a:p>
            <a:r>
              <a:t>PITCH NOTES:</a:t>
            </a:r>
          </a:p>
          <a:p/>
          <a:p>
            <a:r>
              <a:t>**Opening statement:**</a:t>
            </a:r>
          </a:p>
          <a:p>
            <a:r>
              <a:t>"Our solution is built on content-addressable architecture, a fundamentally different approach that solves multiple problems simultaneously."</a:t>
            </a:r>
          </a:p>
          <a:p/>
          <a:p>
            <a:r>
              <a:t>**Key points to emphasize:**</a:t>
            </a:r>
          </a:p>
          <a:p>
            <a:r>
              <a:t>1. "Content is identified by what it is—its cryptographic hash—not where it's stored, creating universal addressability."</a:t>
            </a:r>
          </a:p>
          <a:p>
            <a:r>
              <a:t>2. "This architecture makes verification automatic through inherent cryptographic properties, eliminating separate verification systems."</a:t>
            </a:r>
          </a:p>
          <a:p>
            <a:r>
              <a:t>3. "Native deduplication occurs naturally since identical content shares the same identifier, regardless of location."</a:t>
            </a:r>
          </a:p>
          <a:p>
            <a:r>
              <a:t>4. "The system integrates seamlessly with your existing infrastructure, enhancing rather than replacing your technology."</a:t>
            </a:r>
          </a:p>
          <a:p/>
          <a:p>
            <a:r>
              <a:t>**Key differentiator:**</a:t>
            </a:r>
          </a:p>
          <a:p>
            <a:r>
              <a:t>"Unlike point solutions that address isolated problems, our unified approach simultaneously solves verification, storage, and integration challenges."</a:t>
            </a:r>
          </a:p>
          <a:p/>
          <a:p>
            <a:r>
              <a:t>**Partner-focused benefit:**</a:t>
            </a:r>
          </a:p>
          <a:p>
            <a:r>
              <a:t>"Most importantly, this architecture enhances your existing systems rather than replacing them, preserving your technology investments while adding powerful new capabilities."</a:t>
            </a:r>
          </a:p>
          <a:p/>
          <a:p>
            <a:r>
              <a:t>**Remember**: This slide transitions from problems to solution. Focus on the fundamental approach, with technical details in subsequent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DESIGN ELEMENTS:</a:t>
            </a:r>
          </a:p>
          <a:p/>
          <a:p>
            <a:r>
              <a:t>- **Headline**: Original technical headline preserved</a:t>
            </a:r>
          </a:p>
          <a:p>
            <a:r>
              <a:t>- **Two-Column Layout**: Core components and integration points clearly separated</a:t>
            </a:r>
          </a:p>
          <a:p>
            <a:r>
              <a:t>- **Architecture Diagram**: Visual representation of the technical stack</a:t>
            </a:r>
          </a:p>
          <a:p>
            <a:r>
              <a:t>- **Component Relationships**: Flow chart showing interconnections</a:t>
            </a:r>
          </a:p>
          <a:p>
            <a:r>
              <a:t>- **Integration Icons**: Visual indicators of compatible systems</a:t>
            </a:r>
          </a:p>
          <a:p/>
          <a:p>
            <a:r>
              <a:t>PITCH NOTES:</a:t>
            </a:r>
          </a:p>
          <a:p/>
          <a:p>
            <a:r>
              <a:t>**Opening statement:**</a:t>
            </a:r>
          </a:p>
          <a:p>
            <a:r>
              <a:t>"Our technical architecture combines three core components with multiple integration points, adapting to your existing ecosystem."</a:t>
            </a:r>
          </a:p>
          <a:p/>
          <a:p>
            <a:r>
              <a:t>**Core components explanation:**</a:t>
            </a:r>
          </a:p>
          <a:p>
            <a:r>
              <a:t>1. "The Content-Addressable Storage layer provides the foundation, enabling content verification and deduplication through cryptographic properties."</a:t>
            </a:r>
          </a:p>
          <a:p>
            <a:r>
              <a:t>2. "The Trust Network Protocol enables secure content sharing with granular permissions across organizational boundaries."</a:t>
            </a:r>
          </a:p>
          <a:p>
            <a:r>
              <a:t>3. "Our JavaScript-compatible API layer ensures simple integration with applications, frameworks, and existing systems."</a:t>
            </a:r>
          </a:p>
          <a:p/>
          <a:p>
            <a:r>
              <a:t>**Integration points emphasis:**</a:t>
            </a:r>
          </a:p>
          <a:p>
            <a:r>
              <a:t>1. "We provide standard REST APIs for verification services that integrate with minimal development effort."</a:t>
            </a:r>
          </a:p>
          <a:p>
            <a:r>
              <a:t>2. "Storage connectors for major platforms enable bidirectional synchronization with existing content repositories."</a:t>
            </a:r>
          </a:p>
          <a:p/>
          <a:p>
            <a:r>
              <a:t>**Technical differentiation:**</a:t>
            </a:r>
          </a:p>
          <a:p>
            <a:r>
              <a:t>"Unlike blockchain approaches that require complex consensus mechanisms, our architecture optimizes for both performance and security without compromise."</a:t>
            </a:r>
          </a:p>
          <a:p/>
          <a:p>
            <a:r>
              <a:t>**Implementation flexibility:**</a:t>
            </a:r>
          </a:p>
          <a:p>
            <a:r>
              <a:t>"Each component can be implemented independently based on your specific business needs and technical requirements."</a:t>
            </a:r>
          </a:p>
          <a:p/>
          <a:p>
            <a:r>
              <a:t>**Remember**: Keep this slide focused on architecture clarity. Subsequent slides will detail specific components and integration approaches.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DESIGN ELEMENTS:</a:t>
            </a:r>
          </a:p>
          <a:p/>
          <a:p>
            <a:r>
              <a:t>- **Headline**: Original technology headline preserved</a:t>
            </a:r>
          </a:p>
          <a:p>
            <a:r>
              <a:t>- **Storage Visualization**: Clear representation of content-addressable storage</a:t>
            </a:r>
          </a:p>
          <a:p>
            <a:r>
              <a:t>- **Integration Diagram**: Visual showing connection to existing systems</a:t>
            </a:r>
          </a:p>
          <a:p>
            <a:r>
              <a:t>- **Cost Savings Chart**: Simple visualization of 40% reduction</a:t>
            </a:r>
          </a:p>
          <a:p>
            <a:r>
              <a:t>- **Deployment Options**: Cloud and on-premises icons</a:t>
            </a:r>
          </a:p>
          <a:p/>
          <a:p>
            <a:r>
              <a:t>PITCH NOTES:</a:t>
            </a:r>
          </a:p>
          <a:p/>
          <a:p>
            <a:r>
              <a:t>**Opening statement:**</a:t>
            </a:r>
          </a:p>
          <a:p>
            <a:r>
              <a:t>"Our Content-Addressable Storage technology is designed specifically for partner integration, providing immediate benefits without disrupting your architecture."</a:t>
            </a:r>
          </a:p>
          <a:p/>
          <a:p>
            <a:r>
              <a:t>**Key points to emphasize:**</a:t>
            </a:r>
          </a:p>
          <a:p>
            <a:r>
              <a:t>1. "The system integrates seamlessly with your existing storage systems through standard APIs and protocols."</a:t>
            </a:r>
          </a:p>
          <a:p>
            <a:r>
              <a:t>2. "Native deduplication at the content level enables typical storage cost reductions of 40% in enterprise implementations."</a:t>
            </a:r>
          </a:p>
          <a:p>
            <a:r>
              <a:t>3. "Verification is built directly into the storage layer, eliminating separate verification systems and processes."</a:t>
            </a:r>
          </a:p>
          <a:p>
            <a:r>
              <a:t>4. "You can deploy in your preferred environment—cloud, on-premises, or hybrid—with consistent performance."</a:t>
            </a:r>
          </a:p>
          <a:p/>
          <a:p>
            <a:r>
              <a:t>**Technical differentiation:**</a:t>
            </a:r>
          </a:p>
          <a:p>
            <a:r>
              <a:t>"Unlike other CAS implementations, our system is optimized for enterprise performance with 40% faster retrieval times and significantly reduced storage requirements."</a:t>
            </a:r>
          </a:p>
          <a:p/>
          <a:p>
            <a:r>
              <a:t>**Integration example:**</a:t>
            </a:r>
          </a:p>
          <a:p>
            <a:r>
              <a:t>"A media partner integrated this technology with their content management system in just four weeks, immediately reducing storage costs while adding verification capabilities."</a:t>
            </a:r>
          </a:p>
          <a:p/>
          <a:p>
            <a:r>
              <a:t>**Remember**: Focus on the partner benefits of CAS rather than technical implementation details. The next slide will address integration options more specifically.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DESIGN ELEMENTS:</a:t>
            </a:r>
          </a:p>
          <a:p/>
          <a:p>
            <a:r>
              <a:t>- **Headline**: Clear, benefit-focused headline</a:t>
            </a:r>
          </a:p>
          <a:p>
            <a:r>
              <a:t>- **Two-Option Layout**: Visual spectrum from simple to comprehensive</a:t>
            </a:r>
          </a:p>
          <a:p>
            <a:r>
              <a:t>- **Integration Flow**: Arrow or path showing implementation progression</a:t>
            </a:r>
          </a:p>
          <a:p>
            <a:r>
              <a:t>- **Effort Indicator**: Visual representation of implementation complexity</a:t>
            </a:r>
          </a:p>
          <a:p>
            <a:r>
              <a:t>- **Benefit Scale**: Visual showing increasing benefits with deeper integration</a:t>
            </a:r>
          </a:p>
          <a:p/>
          <a:p>
            <a:r>
              <a:t>PITCH NOTES:</a:t>
            </a:r>
          </a:p>
          <a:p/>
          <a:p>
            <a:r>
              <a:t>**Opening statement:**</a:t>
            </a:r>
          </a:p>
          <a:p>
            <a:r>
              <a:t>"We offer flexible integration options that adapt to your technical needs and business goals."</a:t>
            </a:r>
          </a:p>
          <a:p/>
          <a:p>
            <a:r>
              <a:t>**Integration options explanation:**</a:t>
            </a:r>
          </a:p>
          <a:p>
            <a:r>
              <a:t>1. "Our API Integration provides the fastest path to adding verification capabilities, ideal for quickly enhancing your solutions with minimal development effort."</a:t>
            </a:r>
          </a:p>
          <a:p>
            <a:r>
              <a:t>2. "For partners seeking transformative benefits, our Full Infrastructure Integration delivers maximum storage optimization and comprehensive verification capabilities."</a:t>
            </a:r>
          </a:p>
          <a:p>
            <a:r>
              <a:t>3. "Many partners start with API Integration to validate the business case, then expand to deeper integration as success metrics are proven."</a:t>
            </a:r>
          </a:p>
          <a:p/>
          <a:p>
            <a:r>
              <a:t>**Implementation reality:**</a:t>
            </a:r>
          </a:p>
          <a:p>
            <a:r>
              <a:t>"We've designed both approaches to respect your existing architecture and technology investments. This isn't about replacement—it's about enhancement."</a:t>
            </a:r>
          </a:p>
          <a:p/>
          <a:p>
            <a:r>
              <a:t>**Industry-specific emphasis:**</a:t>
            </a:r>
          </a:p>
          <a:p>
            <a:r>
              <a:t>- For financial services: "Financial partners typically start with API Integration focused on document verification."</a:t>
            </a:r>
          </a:p>
          <a:p>
            <a:r>
              <a:t>- For media: "Media organizations often benefit immediately from storage optimization through deeper integration."</a:t>
            </a:r>
          </a:p>
          <a:p/>
          <a:p>
            <a:r>
              <a:t>**Remember**: This slide should communicate flexibility and options. The conversation will naturally explore which approach best fits the partner's specific needs.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NoLock Social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Simplified Partner Pitch Deck</a:t>
            </a:r>
          </a:p>
          <a:p>
            <a:r>
              <a:t>Generated on 2025-05-09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FLEXIBLE INTEGRATION OPTIONS</a:t>
            </a:r>
          </a:p>
          <a:p>
            <a:pPr/>
            <a:r>
              <a:t>API INTEGRATION</a:t>
            </a:r>
          </a:p>
          <a:p>
            <a:pPr/>
            <a:r>
              <a:t>Fast implementation</a:t>
            </a:r>
          </a:p>
          <a:p>
            <a:pPr/>
            <a:r>
              <a:t>Verification services</a:t>
            </a:r>
          </a:p>
          <a:p>
            <a:pPr/>
            <a:r>
              <a:t>Minimal changes</a:t>
            </a:r>
          </a:p>
          <a:p>
            <a:pPr/>
            <a:r>
              <a:t>FULL INFRASTRUCTURE</a:t>
            </a:r>
          </a:p>
          <a:p>
            <a:pPr/>
            <a:r>
              <a:t>Maximum storage savings</a:t>
            </a:r>
          </a:p>
          <a:p>
            <a:pPr/>
            <a:r>
              <a:t>Complete verification suite</a:t>
            </a:r>
          </a:p>
          <a:p>
            <a:pPr/>
            <a:r>
              <a:t>Advanced capabilities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NoLock Social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COMPREHENSIVE DEVELOPER RESOURCES</a:t>
            </a:r>
          </a:p>
          <a:p>
            <a:pPr/>
            <a:r>
              <a:t>RESTful API with complete documentation</a:t>
            </a:r>
          </a:p>
          <a:p>
            <a:pPr/>
            <a:r>
              <a:t>Libraries for JavaScript, Python, Java</a:t>
            </a:r>
          </a:p>
          <a:p>
            <a:pPr/>
            <a:r>
              <a:t>Partner portal with implementation guides</a:t>
            </a:r>
          </a:p>
          <a:p>
            <a:pPr/>
            <a:r>
              <a:t>Interactive API explorer and sandbox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NoLock Social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ENTERPRISE-GRADE SECURITY</a:t>
            </a:r>
          </a:p>
          <a:p>
            <a:pPr/>
            <a:r>
              <a:t>Zero-knowledge encryption architecture</a:t>
            </a:r>
          </a:p>
          <a:p>
            <a:pPr/>
            <a:r>
              <a:t>Tamper-evident cryptographic audit logs</a:t>
            </a:r>
          </a:p>
          <a:p>
            <a:pPr/>
            <a:r>
              <a:t>Role-based access with granular controls</a:t>
            </a:r>
          </a:p>
          <a:p>
            <a:pPr/>
            <a:r>
              <a:t>GDPR &amp; SOC 2 compliance framework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Partner Success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PARTNER SUCCESS STORIES</a:t>
            </a:r>
          </a:p>
          <a:p>
            <a:pPr/>
            <a:r>
              <a:t>FINANCIAL SERVICES</a:t>
            </a:r>
          </a:p>
          <a:p>
            <a:pPr/>
            <a:r>
              <a:t>42% storage reduction</a:t>
            </a:r>
          </a:p>
          <a:p>
            <a:pPr/>
            <a:r>
              <a:t>6-week implementation</a:t>
            </a:r>
          </a:p>
          <a:p>
            <a:pPr/>
            <a:r>
              <a:t>New compliance capabilities</a:t>
            </a:r>
          </a:p>
          <a:p>
            <a:pPr/>
            <a:r>
              <a:t>MEDIA</a:t>
            </a:r>
          </a:p>
          <a:p>
            <a:pPr/>
            <a:r>
              <a:t>38% storage savings</a:t>
            </a:r>
          </a:p>
          <a:p>
            <a:pPr/>
            <a:r>
              <a:t>Enhanced rights management</a:t>
            </a:r>
          </a:p>
          <a:p>
            <a:pPr/>
            <a:r>
              <a:t>New premium offering</a:t>
            </a:r>
          </a:p>
          <a:p>
            <a:pPr/>
            <a:r>
              <a:t>ENTERPRISE SOFTWARE</a:t>
            </a:r>
          </a:p>
          <a:p>
            <a:pPr/>
            <a:r>
              <a:t>35% customer storage savings</a:t>
            </a:r>
          </a:p>
          <a:p>
            <a:pPr/>
            <a:r>
              <a:t>22% increase in deal size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PROVEN PARTNER BENEFITS</a:t>
            </a:r>
          </a:p>
          <a:p>
            <a:pPr/>
            <a:r>
              <a:t>TECHNICAL</a:t>
            </a:r>
          </a:p>
          <a:p>
            <a:pPr/>
            <a:r>
              <a:t>35-40% storage reduction</a:t>
            </a:r>
          </a:p>
          <a:p>
            <a:pPr/>
            <a:r>
              <a:t>60-75% faster verification</a:t>
            </a:r>
          </a:p>
          <a:p>
            <a:pPr/>
            <a:r>
              <a:t>45% simpler integration</a:t>
            </a:r>
          </a:p>
          <a:p>
            <a:pPr/>
            <a:r>
              <a:t>BUSINESS</a:t>
            </a:r>
          </a:p>
          <a:p>
            <a:pPr/>
            <a:r>
              <a:t>15-20% higher margins</a:t>
            </a:r>
          </a:p>
          <a:p>
            <a:pPr/>
            <a:r>
              <a:t>22% larger deal sizes</a:t>
            </a:r>
          </a:p>
          <a:p>
            <a:pPr/>
            <a:r>
              <a:t>4-6 month payback period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NoLock Social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AI INTEGRATION ADVANTAGES</a:t>
            </a:r>
          </a:p>
          <a:p>
            <a:pPr/>
            <a:r>
              <a:t>Verified training data sources</a:t>
            </a:r>
          </a:p>
          <a:p>
            <a:pPr/>
            <a:r>
              <a:t>Content authentication for AI outputs</a:t>
            </a:r>
          </a:p>
          <a:p>
            <a:pPr/>
            <a:r>
              <a:t>Transparent explainability with evidence</a:t>
            </a:r>
          </a:p>
          <a:p>
            <a:pPr/>
            <a:r>
              <a:t>Future-proof for AI regulations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Partnership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PARTNERSHIP MODELS</a:t>
            </a:r>
          </a:p>
          <a:p>
            <a:pPr/>
            <a:r>
              <a:t>TECHNOLOGY INTEGRATION</a:t>
            </a:r>
          </a:p>
          <a:p>
            <a:pPr/>
            <a:r>
              <a:t>API access and certification</a:t>
            </a:r>
          </a:p>
          <a:p>
            <a:pPr/>
            <a:r>
              <a:t>Developer resources</a:t>
            </a:r>
          </a:p>
          <a:p>
            <a:pPr/>
            <a:r>
              <a:t>SOLUTION PROVIDER</a:t>
            </a:r>
          </a:p>
          <a:p>
            <a:pPr/>
            <a:r>
              <a:t>Resell our technologies</a:t>
            </a:r>
          </a:p>
          <a:p>
            <a:pPr/>
            <a:r>
              <a:t>Implementation services</a:t>
            </a:r>
          </a:p>
          <a:p>
            <a:pPr/>
            <a:r>
              <a:t>STRATEGIC ALLIANCE</a:t>
            </a:r>
          </a:p>
          <a:p>
            <a:pPr/>
            <a:r>
              <a:t>Joint market development</a:t>
            </a:r>
          </a:p>
          <a:p>
            <a:pPr/>
            <a:r>
              <a:t>Shared roadmap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NoLock Social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IMPLEMENTATION PROCESS</a:t>
            </a:r>
          </a:p>
          <a:p>
            <a:pPr/>
            <a:r>
              <a:t>PHASE 1: DISCOVERY &amp; PLANNING</a:t>
            </a:r>
          </a:p>
          <a:p>
            <a:pPr/>
            <a:r>
              <a:t>Technical assessment and roadmap</a:t>
            </a:r>
          </a:p>
          <a:p>
            <a:pPr/>
            <a:r>
              <a:t>PHASE 2: TECHNICAL IMPLEMENTATION</a:t>
            </a:r>
          </a:p>
          <a:p>
            <a:pPr/>
            <a:r>
              <a:t>Integration and performance optimization</a:t>
            </a:r>
          </a:p>
          <a:p>
            <a:pPr/>
            <a:r>
              <a:t>PHASE 3: MARKET PREPARATION</a:t>
            </a:r>
          </a:p>
          <a:p>
            <a:pPr/>
            <a:r>
              <a:t>Go-to-market and sales enablement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NoLock Social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COMPREHENSIVE PARTNER RESOURCES</a:t>
            </a:r>
          </a:p>
          <a:p>
            <a:pPr/>
            <a:r>
              <a:t>TECHNICAL</a:t>
            </a:r>
          </a:p>
          <a:p>
            <a:pPr/>
            <a:r>
              <a:t>Implementation engineers and architects</a:t>
            </a:r>
          </a:p>
          <a:p>
            <a:pPr/>
            <a:r>
              <a:t>Performance optimization specialists</a:t>
            </a:r>
          </a:p>
          <a:p>
            <a:pPr/>
            <a:r>
              <a:t>BUSINESS</a:t>
            </a:r>
          </a:p>
          <a:p>
            <a:pPr/>
            <a:r>
              <a:t>Co-marketing and campaign support</a:t>
            </a:r>
          </a:p>
          <a:p>
            <a:pPr/>
            <a:r>
              <a:t>Sales enablement and training</a:t>
            </a:r>
          </a:p>
          <a:p>
            <a:pPr/>
            <a:r>
              <a:t>CUSTOMER SUCCESS</a:t>
            </a:r>
          </a:p>
          <a:p>
            <a:pPr/>
            <a:r>
              <a:t>Implementation templates and guides</a:t>
            </a:r>
          </a:p>
          <a:p>
            <a:pPr/>
            <a:r>
              <a:t>Joint case study development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Industry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INDUSTRY-SPECIFIC SOLUTIONS</a:t>
            </a:r>
          </a:p>
          <a:p>
            <a:pPr/>
            <a:r>
              <a:t>FINANCIAL SERVICES</a:t>
            </a:r>
          </a:p>
          <a:p>
            <a:pPr/>
            <a:r>
              <a:t>Immutable audit trails</a:t>
            </a:r>
          </a:p>
          <a:p>
            <a:pPr/>
            <a:r>
              <a:t>Fraud-proof documentation</a:t>
            </a:r>
          </a:p>
          <a:p>
            <a:pPr/>
            <a:r>
              <a:t>42% storage savings</a:t>
            </a:r>
          </a:p>
          <a:p>
            <a:pPr/>
            <a:r>
              <a:t>MEDIA &amp; ENTERTAINMENT</a:t>
            </a:r>
          </a:p>
          <a:p>
            <a:pPr/>
            <a:r>
              <a:t>Content authenticity verification</a:t>
            </a:r>
          </a:p>
          <a:p>
            <a:pPr/>
            <a:r>
              <a:t>40%+ storage optimization</a:t>
            </a:r>
          </a:p>
          <a:p>
            <a:pPr/>
            <a:r>
              <a:t>Digital rights protection</a:t>
            </a:r>
          </a:p>
          <a:p>
            <a:pPr/>
            <a:r>
              <a:t>ENTERPRISE TECHNOLOGY</a:t>
            </a:r>
          </a:p>
          <a:p>
            <a:pPr/>
            <a:r>
              <a:t>Supply chain security</a:t>
            </a:r>
          </a:p>
          <a:p>
            <a:pPr/>
            <a:r>
              <a:t>Tamper-proof logging</a:t>
            </a:r>
          </a:p>
          <a:p>
            <a:pPr/>
            <a:r>
              <a:t>Seamless integration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NOLOCK•SOCIAL</a:t>
            </a:r>
          </a:p>
          <a:p>
            <a:pPr/>
            <a:r>
              <a:t>PARTNERSHIP OPPORTUNITIES</a:t>
            </a:r>
          </a:p>
          <a:p>
            <a:pPr/>
            <a:r>
              <a:t>REBUILD TRUST TOGETHER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NEXT STEPS</a:t>
            </a:r>
          </a:p>
          <a:p>
            <a:pPr/>
            <a:r>
              <a:t>1. TECHNICAL ASSESSMENT</a:t>
            </a:r>
          </a:p>
          <a:p>
            <a:pPr/>
            <a:r>
              <a:t>Solution architecture workshop</a:t>
            </a:r>
          </a:p>
          <a:p>
            <a:pPr/>
            <a:r>
              <a:t>2. BUSINESS ALIGNMENT</a:t>
            </a:r>
          </a:p>
          <a:p>
            <a:pPr/>
            <a:r>
              <a:t>Partnership model selection</a:t>
            </a:r>
          </a:p>
          <a:p>
            <a:pPr/>
            <a:r>
              <a:t>3. PILOT IMPLEMENTATION</a:t>
            </a:r>
          </a:p>
          <a:p>
            <a:pPr/>
            <a:r>
              <a:t>Proof of concept development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&amp;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PARTNERSHIP TEAM</a:t>
            </a:r>
          </a:p>
          <a:p>
            <a:pPr/>
            <a:r>
              <a:t>LEADERSHIP</a:t>
            </a:r>
          </a:p>
          <a:p>
            <a:pPr/>
            <a:r>
              <a:t>Sergey – Founder &amp; CTO</a:t>
            </a:r>
          </a:p>
          <a:p>
            <a:pPr/>
            <a:r>
              <a:t>Alex – Chief Strategy Officer</a:t>
            </a:r>
          </a:p>
          <a:p>
            <a:pPr/>
            <a:r>
              <a:t>Gela – Chief Architecture Officer</a:t>
            </a:r>
          </a:p>
          <a:p>
            <a:pPr/>
            <a:r>
              <a:t>NEXT STEPS</a:t>
            </a:r>
          </a:p>
          <a:p>
            <a:pPr/>
            <a:r>
              <a:t>partners@nolock.social</a:t>
            </a:r>
          </a:p>
          <a:p>
            <a:pPr/>
            <a:r>
              <a:t>https://nolock.social/partners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NoLock Social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TECHNICAL SPECIFICATIONS</a:t>
            </a:r>
          </a:p>
          <a:p>
            <a:pPr/>
            <a:r>
              <a:t>PERFORMANCE</a:t>
            </a:r>
          </a:p>
          <a:p>
            <a:pPr/>
            <a:r>
              <a:t>Content retrieval: &lt;50ms response</a:t>
            </a:r>
          </a:p>
          <a:p>
            <a:pPr/>
            <a:r>
              <a:t>API throughput: 1000+ requests/second</a:t>
            </a:r>
          </a:p>
          <a:p>
            <a:pPr/>
            <a:r>
              <a:t>SECURITY</a:t>
            </a:r>
          </a:p>
          <a:p>
            <a:pPr/>
            <a:r>
              <a:t>AES-256 encryption, TLS 1.3</a:t>
            </a:r>
          </a:p>
          <a:p>
            <a:pPr/>
            <a:r>
              <a:t>SHA-256 content verification</a:t>
            </a:r>
          </a:p>
          <a:p>
            <a:pPr/>
            <a:r>
              <a:t>DEPLOYMENT</a:t>
            </a:r>
          </a:p>
          <a:p>
            <a:pPr/>
            <a:r>
              <a:t>Cloud-native with Kubernetes</a:t>
            </a:r>
          </a:p>
          <a:p>
            <a:pPr/>
            <a:r>
              <a:t>On-premises and hybrid options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Partnership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WHY PARTNER WITH US</a:t>
            </a:r>
          </a:p>
          <a:p>
            <a:pPr/>
            <a:r>
              <a:t>ENHANCE solutions with trust verification</a:t>
            </a:r>
          </a:p>
          <a:p>
            <a:pPr/>
            <a:r>
              <a:t>REDUCE storage costs by 40%</a:t>
            </a:r>
          </a:p>
          <a:p>
            <a:pPr/>
            <a:r>
              <a:t>DIFFERENTIATE with premium features</a:t>
            </a:r>
          </a:p>
          <a:p>
            <a:pPr/>
            <a:r>
              <a:t>EXPAND into privacy-focused markets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Security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CONTENT VERIFICATION CRISIS</a:t>
            </a:r>
          </a:p>
          <a:p>
            <a:pPr/>
            <a:r>
              <a:t>Content authenticity increasingly questioned</a:t>
            </a:r>
          </a:p>
          <a:p>
            <a:pPr/>
            <a:r>
              <a:t>Tampering costs $4.35M per incident</a:t>
            </a:r>
          </a:p>
          <a:p>
            <a:pPr/>
            <a:r>
              <a:t>67% report verification gaps</a:t>
            </a:r>
          </a:p>
          <a:p>
            <a:pPr/>
            <a:r>
              <a:t>Regulatory requirements expanding rapidly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Storage Inefficiency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STORAGE COSTS OUT OF CONTROL</a:t>
            </a:r>
          </a:p>
          <a:p>
            <a:pPr/>
            <a:r>
              <a:t>60-85% duplicate content in storage</a:t>
            </a:r>
          </a:p>
          <a:p>
            <a:pPr/>
            <a:r>
              <a:t>30-40% annual cost increases</a:t>
            </a:r>
          </a:p>
          <a:p>
            <a:pPr/>
            <a:r>
              <a:t>Data inconsistency across systems</a:t>
            </a:r>
          </a:p>
          <a:p>
            <a:pPr/>
            <a:r>
              <a:t>Massive hidden management costs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NoLock Social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INTEGRATION COMPLEXITY &amp; LOCK-IN</a:t>
            </a:r>
          </a:p>
          <a:p>
            <a:pPr/>
            <a:r>
              <a:t>Custom adapters required per platform</a:t>
            </a:r>
          </a:p>
          <a:p>
            <a:pPr/>
            <a:r>
              <a:t>Proprietary APIs create vendor dependence</a:t>
            </a:r>
          </a:p>
          <a:p>
            <a:pPr/>
            <a:r>
              <a:t>76% report integration bottlenecks</a:t>
            </a:r>
          </a:p>
          <a:p>
            <a:pPr/>
            <a:r>
              <a:t>Security features siloed within platforms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OUR APPROACH: CONTENT-ADDRESSABLE ARCHITECTURE</a:t>
            </a:r>
          </a:p>
          <a:p>
            <a:pPr/>
            <a:r>
              <a:t>Content identified by what it is</a:t>
            </a:r>
          </a:p>
          <a:p>
            <a:pPr/>
            <a:r>
              <a:t>Automatic verification built-in</a:t>
            </a:r>
          </a:p>
          <a:p>
            <a:pPr/>
            <a:r>
              <a:t>Native deduplication standard</a:t>
            </a:r>
          </a:p>
          <a:p>
            <a:pPr/>
            <a:r>
              <a:t>Seamless system integration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NoLock Social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TECHNICAL ARCHITECTURE</a:t>
            </a:r>
          </a:p>
          <a:p>
            <a:pPr/>
            <a:r>
              <a:t>CORE COMPONENTS</a:t>
            </a:r>
          </a:p>
          <a:p>
            <a:pPr/>
            <a:r>
              <a:t>Content-Addressable Storage layer</a:t>
            </a:r>
          </a:p>
          <a:p>
            <a:pPr/>
            <a:r>
              <a:t>Trust Network Protocol</a:t>
            </a:r>
          </a:p>
          <a:p>
            <a:pPr/>
            <a:r>
              <a:t>JavaScript-compatible API</a:t>
            </a:r>
          </a:p>
          <a:p>
            <a:pPr/>
            <a:r>
              <a:t>INTEGRATION POINTS</a:t>
            </a:r>
          </a:p>
          <a:p>
            <a:pPr/>
            <a:r>
              <a:t>REST APIs for verification</a:t>
            </a:r>
          </a:p>
          <a:p>
            <a:pPr/>
            <a:r>
              <a:t>Storage connectors for platforms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NoLock Social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CONTENT-ADDRESSABLE STORAGE FOR PARTNERS</a:t>
            </a:r>
          </a:p>
          <a:p>
            <a:pPr/>
            <a:r>
              <a:t>Seamless integration with existing storage</a:t>
            </a:r>
          </a:p>
          <a:p>
            <a:pPr/>
            <a:r>
              <a:t>40% reduction in storage costs</a:t>
            </a:r>
          </a:p>
          <a:p>
            <a:pPr/>
            <a:r>
              <a:t>Verification built into storage layer</a:t>
            </a:r>
          </a:p>
          <a:p>
            <a:pPr/>
            <a:r>
              <a:t>Flexible deployment: cloud or on-premises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