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A258C-4A8B-4CF2-ACB8-17CF987DC9E2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3B28A-8F3C-45C3-B3B7-C6D5E7E93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3B28A-8F3C-45C3-B3B7-C6D5E7E930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C959-7C50-40D0-9066-DCA1F5E5A603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59E3-D7A4-4342-A4C8-3CD9D681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0798" y="2089666"/>
                <a:ext cx="1022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8" y="2089666"/>
                <a:ext cx="102239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23333" r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62200" y="1717192"/>
                <a:ext cx="4688463" cy="1186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717192"/>
                <a:ext cx="4688463" cy="1186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64228" y="3558540"/>
                <a:ext cx="2358146" cy="1142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228" y="3558540"/>
                <a:ext cx="2358146" cy="1142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5800" y="3589019"/>
                <a:ext cx="2298706" cy="116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9019"/>
                <a:ext cx="2298706" cy="11638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2403444"/>
                <a:ext cx="3292055" cy="1121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03444"/>
                <a:ext cx="3292055" cy="11219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21248" y="2423662"/>
                <a:ext cx="3292055" cy="1121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48" y="2423662"/>
                <a:ext cx="3292055" cy="11219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22360" y="3810000"/>
                <a:ext cx="3344954" cy="1153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0" y="3810000"/>
                <a:ext cx="3344954" cy="11530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81600" y="3886200"/>
                <a:ext cx="2346668" cy="1130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86200"/>
                <a:ext cx="2346668" cy="11309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2400" y="2895600"/>
                <a:ext cx="244438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95600"/>
                <a:ext cx="2444387" cy="7146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2133600"/>
                <a:ext cx="230627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2306272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2128" y="2133600"/>
                <a:ext cx="2263184" cy="723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28" y="2133600"/>
                <a:ext cx="2263184" cy="7230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2677136" y="4724400"/>
            <a:ext cx="9042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133600" y="4724400"/>
            <a:ext cx="543536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77136" y="3657600"/>
            <a:ext cx="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77136" y="4114800"/>
            <a:ext cx="370864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48000" y="4114800"/>
            <a:ext cx="0" cy="8821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77136" y="4724400"/>
            <a:ext cx="370864" cy="2667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6908" y="40386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ym typeface="Symbol"/>
              </a:rPr>
              <a:t></a:t>
            </a:r>
            <a:endParaRPr lang="en-US" b="1" i="1" dirty="0"/>
          </a:p>
        </p:txBody>
      </p:sp>
      <p:sp>
        <p:nvSpPr>
          <p:cNvPr id="35" name="Arc 34"/>
          <p:cNvSpPr/>
          <p:nvPr/>
        </p:nvSpPr>
        <p:spPr>
          <a:xfrm>
            <a:off x="2458690" y="4331732"/>
            <a:ext cx="452132" cy="392668"/>
          </a:xfrm>
          <a:prstGeom prst="arc">
            <a:avLst>
              <a:gd name="adj1" fmla="val 16200000"/>
              <a:gd name="adj2" fmla="val 193768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14600" y="4876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ym typeface="Symbol"/>
              </a:rPr>
              <a:t></a:t>
            </a:r>
            <a:endParaRPr lang="en-US" b="1" i="1" dirty="0"/>
          </a:p>
        </p:txBody>
      </p:sp>
      <p:sp>
        <p:nvSpPr>
          <p:cNvPr id="37" name="Arc 36"/>
          <p:cNvSpPr/>
          <p:nvPr/>
        </p:nvSpPr>
        <p:spPr>
          <a:xfrm rot="10800000">
            <a:off x="2514601" y="4560332"/>
            <a:ext cx="360710" cy="392668"/>
          </a:xfrm>
          <a:prstGeom prst="arc">
            <a:avLst>
              <a:gd name="adj1" fmla="val 13198348"/>
              <a:gd name="adj2" fmla="val 193768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7400" y="4812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46296" y="4355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76526" y="3657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477000" y="2133600"/>
                <a:ext cx="1321644" cy="67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=1…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133600"/>
                <a:ext cx="1321644" cy="671018"/>
              </a:xfrm>
              <a:prstGeom prst="rect">
                <a:avLst/>
              </a:prstGeom>
              <a:blipFill rotWithShape="1">
                <a:blip r:embed="rId7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493468" y="3111181"/>
                <a:ext cx="1391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8" y="3111181"/>
                <a:ext cx="139115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4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97381" y="2799352"/>
                <a:ext cx="2306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𝑠𝑤𝑒𝑒𝑝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81" y="2799352"/>
                <a:ext cx="230608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3364468"/>
                <a:ext cx="151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64468"/>
                <a:ext cx="151708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00200" y="3364468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Absorption: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80650" y="1979774"/>
                <a:ext cx="244438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50" y="1979774"/>
                <a:ext cx="2444387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171450" y="2152450"/>
                <a:ext cx="1391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50" y="2152450"/>
                <a:ext cx="139115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0695" y="2667000"/>
                <a:ext cx="16859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tan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95" y="2667000"/>
                <a:ext cx="1685974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5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676400" y="2101334"/>
                <a:ext cx="187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𝐿𝐿𝑊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𝜋𝛾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101334"/>
                <a:ext cx="187718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76400" y="2438400"/>
                <a:ext cx="4132157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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𝐿𝐿𝑊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𝐿𝐿𝑊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38400"/>
                <a:ext cx="4132157" cy="412870"/>
              </a:xfrm>
              <a:prstGeom prst="rect">
                <a:avLst/>
              </a:prstGeom>
              <a:blipFill rotWithShape="1">
                <a:blip r:embed="rId3"/>
                <a:stretch>
                  <a:fillRect t="-98529" r="-147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35243" y="3288664"/>
                <a:ext cx="1785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𝐿𝐿𝑊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43" y="3288664"/>
                <a:ext cx="178561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11945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35243" y="3625730"/>
                <a:ext cx="4132157" cy="41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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𝐿𝐿𝑊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𝐿𝐿𝑊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𝑚𝑀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43" y="3625730"/>
                <a:ext cx="4132157" cy="412870"/>
              </a:xfrm>
              <a:prstGeom prst="rect">
                <a:avLst/>
              </a:prstGeom>
              <a:blipFill rotWithShape="1">
                <a:blip r:embed="rId5"/>
                <a:stretch>
                  <a:fillRect t="-98529" r="-147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7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598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Epel</dc:creator>
  <cp:lastModifiedBy>Boris Epel</cp:lastModifiedBy>
  <cp:revision>26</cp:revision>
  <dcterms:created xsi:type="dcterms:W3CDTF">2015-09-10T18:20:37Z</dcterms:created>
  <dcterms:modified xsi:type="dcterms:W3CDTF">2015-09-14T03:29:41Z</dcterms:modified>
</cp:coreProperties>
</file>