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4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2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4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6657-5B42-4836-A956-7CD36E374B7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FDE5-3E16-401A-9EF6-45CDC1E6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286000"/>
            <a:ext cx="2819400" cy="2743200"/>
          </a:xfrm>
          <a:prstGeom prst="rect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9900" y="914400"/>
            <a:ext cx="2819400" cy="2743200"/>
          </a:xfrm>
          <a:prstGeom prst="rect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2057400"/>
            <a:ext cx="38539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/>
              <a:t>E  P  R</a:t>
            </a:r>
            <a:endParaRPr lang="en-US" sz="11500" b="1" dirty="0"/>
          </a:p>
        </p:txBody>
      </p:sp>
      <p:cxnSp>
        <p:nvCxnSpPr>
          <p:cNvPr id="14" name="Straight Connector 13"/>
          <p:cNvCxnSpPr>
            <a:stCxn id="5" idx="0"/>
          </p:cNvCxnSpPr>
          <p:nvPr/>
        </p:nvCxnSpPr>
        <p:spPr>
          <a:xfrm>
            <a:off x="4419600" y="9144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</p:cNvCxnSpPr>
          <p:nvPr/>
        </p:nvCxnSpPr>
        <p:spPr>
          <a:xfrm flipH="1">
            <a:off x="3009900" y="22860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5800" y="3733800"/>
            <a:ext cx="4120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IMAGING</a:t>
            </a:r>
            <a:endParaRPr lang="en-US" sz="8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009900" y="2314039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600200" y="3685639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65200"/>
            <a:ext cx="12065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69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1448" y="2286000"/>
            <a:ext cx="4229100" cy="1371600"/>
          </a:xfrm>
          <a:prstGeom prst="rect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048" y="2057400"/>
            <a:ext cx="38539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/>
              <a:t>E  P  R</a:t>
            </a:r>
            <a:endParaRPr lang="en-US" sz="1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71048" y="2285464"/>
            <a:ext cx="4120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IMAGING</a:t>
            </a:r>
            <a:endParaRPr lang="en-US" sz="8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61148" y="2314039"/>
            <a:ext cx="0" cy="134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1448" y="3685639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70848" y="2314039"/>
            <a:ext cx="0" cy="134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9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3669534" y="2557784"/>
            <a:ext cx="2819400" cy="2743200"/>
          </a:xfrm>
          <a:prstGeom prst="rect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079234" y="2585823"/>
            <a:ext cx="0" cy="2743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9534" y="3957423"/>
            <a:ext cx="2819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"/>
          <p:cNvSpPr txBox="1"/>
          <p:nvPr/>
        </p:nvSpPr>
        <p:spPr>
          <a:xfrm>
            <a:off x="3836166" y="3455824"/>
            <a:ext cx="3048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dirty="0" smtClean="0">
                <a:latin typeface="Monotype Corsiva" panose="03010101010201010101" pitchFamily="66" charset="0"/>
                <a:cs typeface="David" panose="020E0502060401010101" pitchFamily="34" charset="-79"/>
              </a:rPr>
              <a:t>I </a:t>
            </a:r>
            <a:r>
              <a:rPr lang="en-US" sz="13800" b="1" dirty="0" smtClean="0">
                <a:latin typeface="Monotype Corsiva" panose="03010101010201010101" pitchFamily="66" charset="0"/>
                <a:cs typeface="David" panose="020E0502060401010101" pitchFamily="34" charset="-79"/>
              </a:rPr>
              <a:t> </a:t>
            </a:r>
            <a:r>
              <a:rPr lang="en-US" sz="11500" b="1" dirty="0" smtClean="0">
                <a:latin typeface="Monotype Corsiva" panose="03010101010201010101" pitchFamily="66" charset="0"/>
                <a:cs typeface="David" panose="020E0502060401010101" pitchFamily="34" charset="-79"/>
              </a:rPr>
              <a:t>T</a:t>
            </a:r>
            <a:endParaRPr lang="en-US" sz="11500" b="1" dirty="0">
              <a:latin typeface="Monotype Corsiva" panose="03010101010201010101" pitchFamily="66" charset="0"/>
              <a:cs typeface="David" panose="020E0502060401010101" pitchFamily="34" charset="-79"/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2259834" y="1186184"/>
            <a:ext cx="2819400" cy="2743200"/>
          </a:xfrm>
          <a:prstGeom prst="rect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0"/>
          </p:cNvCxnSpPr>
          <p:nvPr/>
        </p:nvCxnSpPr>
        <p:spPr>
          <a:xfrm flipH="1">
            <a:off x="3669534" y="1186184"/>
            <a:ext cx="0" cy="2743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3"/>
          </p:cNvCxnSpPr>
          <p:nvPr/>
        </p:nvCxnSpPr>
        <p:spPr>
          <a:xfrm>
            <a:off x="2259834" y="2557784"/>
            <a:ext cx="2819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16" y="1384766"/>
            <a:ext cx="1096818" cy="109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/>
          <p:cNvSpPr txBox="1"/>
          <p:nvPr/>
        </p:nvSpPr>
        <p:spPr>
          <a:xfrm>
            <a:off x="2488434" y="2329184"/>
            <a:ext cx="38539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dirty="0" smtClean="0"/>
              <a:t>E  P  R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76890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1448" y="2286000"/>
            <a:ext cx="4229100" cy="1371600"/>
          </a:xfrm>
          <a:prstGeom prst="rect">
            <a:avLst/>
          </a:prstGeom>
          <a:solidFill>
            <a:schemeClr val="bg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048" y="2057400"/>
            <a:ext cx="38539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/>
              <a:t>E  P  R</a:t>
            </a:r>
            <a:endParaRPr lang="en-US" sz="1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92757" y="2024152"/>
            <a:ext cx="209384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latin typeface="+mj-lt"/>
              </a:rPr>
              <a:t>- IT</a:t>
            </a:r>
            <a:endParaRPr lang="en-US" sz="11500" b="1" dirty="0">
              <a:latin typeface="+mj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861148" y="2314039"/>
            <a:ext cx="0" cy="134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1448" y="3685639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70848" y="2314039"/>
            <a:ext cx="0" cy="134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4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Epel</dc:creator>
  <cp:lastModifiedBy>Boris Epel</cp:lastModifiedBy>
  <cp:revision>7</cp:revision>
  <dcterms:created xsi:type="dcterms:W3CDTF">2015-08-11T17:40:06Z</dcterms:created>
  <dcterms:modified xsi:type="dcterms:W3CDTF">2015-08-13T19:47:50Z</dcterms:modified>
</cp:coreProperties>
</file>