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78" r:id="rId2"/>
    <p:sldId id="8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4669" autoAdjust="0"/>
  </p:normalViewPr>
  <p:slideViewPr>
    <p:cSldViewPr snapToGrid="0">
      <p:cViewPr varScale="1">
        <p:scale>
          <a:sx n="85" d="100"/>
          <a:sy n="85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13/09/2020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F39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项目计划</a:t>
            </a:r>
            <a:endParaRPr lang="en-GB" sz="4400" b="1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1"/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89098" y="2567215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771094" y="303470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282F39"/>
                </a:solidFill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solidFill>
                <a:srgbClr val="282F39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55762" y="2784847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solidFill>
                <a:srgbClr val="282F39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5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solidFill>
                <a:srgbClr val="282F39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11957" y="448926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000" dirty="0">
                <a:solidFill>
                  <a:srgbClr val="282F3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solidFill>
                <a:srgbClr val="282F39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291970" y="2796255"/>
            <a:ext cx="2635169" cy="143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500" b="1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主动录制</a:t>
            </a:r>
            <a:endParaRPr lang="en-US" altLang="zh-CN" sz="1500" b="1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主要针对</a:t>
            </a:r>
            <a:r>
              <a:rPr lang="en-US" altLang="zh-CN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PM</a:t>
            </a:r>
            <a:r>
              <a:rPr lang="zh-CN" altLang="en-US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，</a:t>
            </a:r>
            <a:r>
              <a:rPr lang="en-US" altLang="zh-CN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QA</a:t>
            </a:r>
            <a:r>
              <a:rPr lang="zh-CN" altLang="en-US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人员</a:t>
            </a:r>
            <a:endParaRPr lang="en-US" altLang="zh-CN" sz="1500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" panose="020B0502040504020204" pitchFamily="34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可在</a:t>
            </a:r>
            <a:r>
              <a:rPr lang="en-US" altLang="zh-CN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JIRA</a:t>
            </a:r>
            <a:r>
              <a:rPr lang="zh-CN" altLang="en-US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上面添加录制附件或者网页信息</a:t>
            </a:r>
            <a:endParaRPr lang="en-GB" sz="1500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833120" y="1403271"/>
            <a:ext cx="1931097" cy="744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500" b="1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更复杂的操作</a:t>
            </a:r>
            <a:endParaRPr lang="en-US" altLang="zh-CN" sz="1500" b="1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Window resize</a:t>
            </a:r>
            <a:r>
              <a:rPr lang="zh-CN" altLang="en-US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等</a:t>
            </a:r>
            <a:endParaRPr lang="en-GB" sz="1500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082140" y="3382900"/>
            <a:ext cx="2190381" cy="10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500" b="1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被动录制</a:t>
            </a:r>
            <a:endParaRPr lang="en-US" altLang="zh-CN" sz="1500" b="1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进入页面自动开启录制</a:t>
            </a:r>
            <a:endParaRPr lang="en-US" altLang="zh-CN" sz="1500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" panose="020B0502040504020204" pitchFamily="34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" panose="020B0502040504020204" pitchFamily="34"/>
              </a:rPr>
              <a:t>主要针对普通用户</a:t>
            </a:r>
            <a:endParaRPr lang="en-GB" sz="1500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997363"/>
            <a:ext cx="1931097" cy="109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500" b="1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截取</a:t>
            </a:r>
            <a:r>
              <a:rPr lang="en-US" altLang="zh-CN" sz="1500" b="1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b="1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遗忘</a:t>
            </a:r>
            <a:endParaRPr lang="en-US" altLang="zh-CN" sz="1500" b="1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500" dirty="0">
                <a:solidFill>
                  <a:srgbClr val="282F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获得想要的录制片段，减小录制成本</a:t>
            </a:r>
            <a:endParaRPr lang="en-GB" sz="1500" dirty="0">
              <a:solidFill>
                <a:srgbClr val="282F3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390838" y="2535226"/>
            <a:ext cx="2442281" cy="87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261123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176302" y="3213241"/>
            <a:ext cx="1914726" cy="80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88061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 animBg="1"/>
      <p:bldP spid="177" grpId="0" animBg="1"/>
      <p:bldP spid="178" grpId="0" animBg="1"/>
      <p:bldP spid="1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426507" y="1"/>
            <a:ext cx="9926659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5A7007-B6F4-40B9-882E-39A363A27E31}"/>
              </a:ext>
            </a:extLst>
          </p:cNvPr>
          <p:cNvSpPr txBox="1"/>
          <p:nvPr/>
        </p:nvSpPr>
        <p:spPr>
          <a:xfrm>
            <a:off x="553182" y="347455"/>
            <a:ext cx="6541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Milestones</a:t>
            </a:r>
            <a:endParaRPr lang="en-GB" sz="6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D51FE4-1BE9-4725-8C5E-D585E86C49EB}"/>
              </a:ext>
            </a:extLst>
          </p:cNvPr>
          <p:cNvGrpSpPr/>
          <p:nvPr/>
        </p:nvGrpSpPr>
        <p:grpSpPr>
          <a:xfrm>
            <a:off x="1916621" y="3860754"/>
            <a:ext cx="1462984" cy="2261827"/>
            <a:chOff x="7478257" y="2193205"/>
            <a:chExt cx="452893" cy="7001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61A92C-7461-488B-B685-D8503D3CD944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EAFE7348-1270-48F4-B06C-3337B907A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43ABD47-F9C4-4180-B251-BA5EA328BD7A}"/>
              </a:ext>
            </a:extLst>
          </p:cNvPr>
          <p:cNvGrpSpPr/>
          <p:nvPr/>
        </p:nvGrpSpPr>
        <p:grpSpPr>
          <a:xfrm>
            <a:off x="107950" y="67734"/>
            <a:ext cx="10839450" cy="6701366"/>
            <a:chOff x="2943225" y="38100"/>
            <a:chExt cx="6305550" cy="6818313"/>
          </a:xfrm>
          <a:solidFill>
            <a:schemeClr val="bg2">
              <a:lumMod val="50000"/>
            </a:schemeClr>
          </a:solidFill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5" y="6856413"/>
              <a:ext cx="63055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5" y="5073650"/>
              <a:ext cx="330200" cy="195263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8350" y="5321300"/>
              <a:ext cx="330200" cy="184150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54663"/>
              <a:ext cx="331788" cy="204788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25" y="4754563"/>
              <a:ext cx="323850" cy="255588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513" y="5840413"/>
              <a:ext cx="323850" cy="257175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2874963"/>
              <a:ext cx="130175" cy="155575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0425" y="3732213"/>
              <a:ext cx="128588" cy="165100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1000" y="3297238"/>
              <a:ext cx="133350" cy="142875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8113" y="3095625"/>
              <a:ext cx="133350" cy="142875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75" y="4445000"/>
              <a:ext cx="120650" cy="185738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888" y="3505200"/>
              <a:ext cx="131763" cy="149225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4010025"/>
              <a:ext cx="107950" cy="21748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463" y="1908175"/>
              <a:ext cx="103188" cy="61913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1725" y="1847850"/>
              <a:ext cx="103188" cy="5715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938" y="2205038"/>
              <a:ext cx="100013" cy="77788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1778000"/>
              <a:ext cx="103188" cy="61913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1200" y="1970088"/>
              <a:ext cx="104775" cy="61913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0" y="2497138"/>
              <a:ext cx="57150" cy="184150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16138"/>
              <a:ext cx="100013" cy="66675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525" y="2039938"/>
              <a:ext cx="103188" cy="61913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025" y="2322513"/>
              <a:ext cx="101600" cy="98425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075" y="1689100"/>
              <a:ext cx="103188" cy="73025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9575" y="1565275"/>
              <a:ext cx="100013" cy="92075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888" y="1001713"/>
              <a:ext cx="71438" cy="44450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890588"/>
              <a:ext cx="71438" cy="44450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5" y="942975"/>
              <a:ext cx="68263" cy="4603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835025"/>
              <a:ext cx="71438" cy="4603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6300" y="760413"/>
              <a:ext cx="65088" cy="60325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1408113"/>
              <a:ext cx="42863" cy="109538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75" y="1058863"/>
              <a:ext cx="68263" cy="50800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3063" y="1130300"/>
              <a:ext cx="66675" cy="58738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2125" y="1225550"/>
              <a:ext cx="63500" cy="79375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3013" y="354013"/>
              <a:ext cx="38100" cy="2857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5125" y="242888"/>
              <a:ext cx="38100" cy="31750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9513" y="376238"/>
              <a:ext cx="36513" cy="26988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013" y="393700"/>
              <a:ext cx="38100" cy="34925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0925" y="419100"/>
              <a:ext cx="34925" cy="33338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425" y="447675"/>
              <a:ext cx="36513" cy="41275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563" y="182563"/>
              <a:ext cx="34925" cy="31750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165100"/>
              <a:ext cx="38100" cy="31750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6888" y="207963"/>
              <a:ext cx="36513" cy="25400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038" y="263525"/>
              <a:ext cx="38100" cy="26988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50" y="280988"/>
              <a:ext cx="36513" cy="31750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450" y="292100"/>
              <a:ext cx="36513" cy="33338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34963"/>
              <a:ext cx="36513" cy="31750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0738" y="79375"/>
              <a:ext cx="34925" cy="36513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111125"/>
              <a:ext cx="36513" cy="38100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523875"/>
              <a:ext cx="36513" cy="41275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188" y="317500"/>
              <a:ext cx="39688" cy="25400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2150" y="139700"/>
              <a:ext cx="34925" cy="31750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0" y="220663"/>
              <a:ext cx="36513" cy="33338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925" y="479425"/>
              <a:ext cx="33338" cy="36513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9150" y="588963"/>
              <a:ext cx="20638" cy="68263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2650" y="38100"/>
              <a:ext cx="34925" cy="39688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700088"/>
              <a:ext cx="15875" cy="30163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solidFill>
                  <a:srgbClr val="282F39"/>
                </a:solidFill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2A6F9E-F0E9-4622-ACDE-CB82326B5637}"/>
              </a:ext>
            </a:extLst>
          </p:cNvPr>
          <p:cNvGrpSpPr/>
          <p:nvPr/>
        </p:nvGrpSpPr>
        <p:grpSpPr>
          <a:xfrm>
            <a:off x="7569863" y="2623182"/>
            <a:ext cx="1166981" cy="1804195"/>
            <a:chOff x="7478257" y="2193205"/>
            <a:chExt cx="452893" cy="700189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A0418DE-2F1D-4FFD-B28F-98DC2FEF1A72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E2FE26E6-6248-47C3-9AD0-8A58E5F10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854ABA0-5487-4821-B2F2-349225F2294D}"/>
              </a:ext>
            </a:extLst>
          </p:cNvPr>
          <p:cNvGrpSpPr/>
          <p:nvPr/>
        </p:nvGrpSpPr>
        <p:grpSpPr>
          <a:xfrm>
            <a:off x="4955559" y="1181327"/>
            <a:ext cx="1033652" cy="1598064"/>
            <a:chOff x="7478257" y="2193205"/>
            <a:chExt cx="452893" cy="700189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C5AABC9-36F0-408A-898D-9413B94E35B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03277C-2D44-4FB9-8071-68E3F805B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0B7FA44-8389-46FF-A2DC-574DD85B98DA}"/>
              </a:ext>
            </a:extLst>
          </p:cNvPr>
          <p:cNvGrpSpPr/>
          <p:nvPr/>
        </p:nvGrpSpPr>
        <p:grpSpPr>
          <a:xfrm>
            <a:off x="8836282" y="147292"/>
            <a:ext cx="880050" cy="1360590"/>
            <a:chOff x="7478257" y="2193205"/>
            <a:chExt cx="452893" cy="700189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45A559E3-C492-4D22-9072-FDAE059F2E68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7" name="Freeform 17">
              <a:extLst>
                <a:ext uri="{FF2B5EF4-FFF2-40B4-BE49-F238E27FC236}">
                  <a16:creationId xmlns:a16="http://schemas.microsoft.com/office/drawing/2014/main" id="{8FBB1C22-916D-4D88-9014-DFEC36C03C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282F39"/>
                </a:solidFill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67F2147-4484-40D5-B546-A8F47DFE51AF}"/>
              </a:ext>
            </a:extLst>
          </p:cNvPr>
          <p:cNvSpPr txBox="1"/>
          <p:nvPr/>
        </p:nvSpPr>
        <p:spPr>
          <a:xfrm>
            <a:off x="2145346" y="4129219"/>
            <a:ext cx="1033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5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01</a:t>
            </a:r>
            <a:endParaRPr lang="en-GB" sz="5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D2F6EE-113C-450F-8387-5A25F3043BEA}"/>
              </a:ext>
            </a:extLst>
          </p:cNvPr>
          <p:cNvSpPr txBox="1"/>
          <p:nvPr/>
        </p:nvSpPr>
        <p:spPr>
          <a:xfrm>
            <a:off x="7636527" y="2840814"/>
            <a:ext cx="1033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02</a:t>
            </a:r>
            <a:endParaRPr lang="en-GB" sz="4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A81A2BA-1F7F-4BD4-80CB-D4E689347B7E}"/>
              </a:ext>
            </a:extLst>
          </p:cNvPr>
          <p:cNvSpPr txBox="1"/>
          <p:nvPr/>
        </p:nvSpPr>
        <p:spPr>
          <a:xfrm>
            <a:off x="4941744" y="1351079"/>
            <a:ext cx="10336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5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03</a:t>
            </a:r>
            <a:endParaRPr lang="en-GB" sz="3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887FBB0-9FCD-4095-A184-DBD7FB1DD22E}"/>
              </a:ext>
            </a:extLst>
          </p:cNvPr>
          <p:cNvSpPr txBox="1"/>
          <p:nvPr/>
        </p:nvSpPr>
        <p:spPr>
          <a:xfrm>
            <a:off x="8777145" y="292748"/>
            <a:ext cx="1033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000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04</a:t>
            </a:r>
            <a:endParaRPr lang="en-GB" sz="30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F02C3D4-8338-4FF8-A1C8-C6390D4E80A8}"/>
              </a:ext>
            </a:extLst>
          </p:cNvPr>
          <p:cNvSpPr txBox="1"/>
          <p:nvPr/>
        </p:nvSpPr>
        <p:spPr>
          <a:xfrm>
            <a:off x="453987" y="3076679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054FD7B-D1AA-4AA9-9961-99A55CE36CA8}"/>
              </a:ext>
            </a:extLst>
          </p:cNvPr>
          <p:cNvSpPr txBox="1"/>
          <p:nvPr/>
        </p:nvSpPr>
        <p:spPr>
          <a:xfrm>
            <a:off x="2833120" y="1654279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C1B6BF5-2395-48D1-8167-2E655E71AE64}"/>
              </a:ext>
            </a:extLst>
          </p:cNvPr>
          <p:cNvSpPr txBox="1"/>
          <p:nvPr/>
        </p:nvSpPr>
        <p:spPr>
          <a:xfrm>
            <a:off x="9284720" y="3813279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3BF5552-C7F7-49A5-894F-2B394E6519A3}"/>
              </a:ext>
            </a:extLst>
          </p:cNvPr>
          <p:cNvSpPr txBox="1"/>
          <p:nvPr/>
        </p:nvSpPr>
        <p:spPr>
          <a:xfrm>
            <a:off x="10046720" y="1087013"/>
            <a:ext cx="193109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1500" dirty="0">
                <a:solidFill>
                  <a:srgbClr val="FFFFFF"/>
                </a:solidFill>
                <a:latin typeface="Open Sans" panose="020B0606030504020204" pitchFamily="34" charset="0"/>
              </a:rPr>
              <a:t>Lorem Ipsum is simply dummy text of the printing and typesetting industry. </a:t>
            </a:r>
            <a:endParaRPr lang="en-GB" sz="1500" dirty="0">
              <a:solidFill>
                <a:srgbClr val="FFFFFF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F1C02BF-ADCA-4784-82C1-18A60CAAAFAC}"/>
              </a:ext>
            </a:extLst>
          </p:cNvPr>
          <p:cNvSpPr/>
          <p:nvPr/>
        </p:nvSpPr>
        <p:spPr>
          <a:xfrm>
            <a:off x="548006" y="2917597"/>
            <a:ext cx="1754928" cy="85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0A12B6-2C82-4BF0-A17A-4930AA6602B9}"/>
              </a:ext>
            </a:extLst>
          </p:cNvPr>
          <p:cNvSpPr/>
          <p:nvPr/>
        </p:nvSpPr>
        <p:spPr>
          <a:xfrm>
            <a:off x="2927139" y="1512131"/>
            <a:ext cx="1754928" cy="85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04BB237-9E0E-4CAD-9DCF-40C7C26E38F5}"/>
              </a:ext>
            </a:extLst>
          </p:cNvPr>
          <p:cNvSpPr/>
          <p:nvPr/>
        </p:nvSpPr>
        <p:spPr>
          <a:xfrm>
            <a:off x="9361806" y="3654197"/>
            <a:ext cx="1754928" cy="85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6CE52EB-9596-4C92-8DBD-E4BF8F7C3889}"/>
              </a:ext>
            </a:extLst>
          </p:cNvPr>
          <p:cNvSpPr/>
          <p:nvPr/>
        </p:nvSpPr>
        <p:spPr>
          <a:xfrm>
            <a:off x="10140740" y="970263"/>
            <a:ext cx="1754928" cy="85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375A34-8E68-439D-BD8A-3CCC6169CFD2}"/>
              </a:ext>
            </a:extLst>
          </p:cNvPr>
          <p:cNvSpPr txBox="1"/>
          <p:nvPr/>
        </p:nvSpPr>
        <p:spPr>
          <a:xfrm>
            <a:off x="457200" y="6349245"/>
            <a:ext cx="1136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www.yourwebsite.com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90438A8-61CD-4C65-B1D2-DC8208675E84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defRPr/>
            </a:pPr>
            <a:r>
              <a:rPr lang="en-GB" dirty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231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13945</TotalTime>
  <Words>117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Noto Sans</vt:lpstr>
      <vt:lpstr>Open Sans</vt:lpstr>
      <vt:lpstr>微软雅黑</vt:lpstr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Marvin</cp:lastModifiedBy>
  <cp:revision>1020</cp:revision>
  <dcterms:created xsi:type="dcterms:W3CDTF">2017-12-05T16:25:52Z</dcterms:created>
  <dcterms:modified xsi:type="dcterms:W3CDTF">2020-09-13T02:11:30Z</dcterms:modified>
</cp:coreProperties>
</file>