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AF41E1-7813-4863-ABFF-A42D7015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E90E7F-9FAF-45BA-89F7-B395B8EE3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360650-805B-41AE-BB13-106A978D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2394-F71E-4572-A32E-2CAAB6FDDFDD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F597F5-0C92-4474-A1BA-5D7D1436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AC435C-D4FF-4689-875D-DC0BAABD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BDB3-FA31-4050-9A94-BD5E354191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278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E260BA-7462-47B2-A50F-DE545E78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E9CAD63-AC32-485D-89F3-6EB20D0AB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65792E-2DAE-47A1-A5C7-A622D527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2394-F71E-4572-A32E-2CAAB6FDDFDD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3D4788-FF06-432E-93F2-CEADAE9C4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83970A-E80F-4382-AC8C-F1FA0A70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BDB3-FA31-4050-9A94-BD5E354191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250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5B02CD9-3A21-4797-AEFB-A69247ABC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C40C518-834C-4777-863F-825BD8C22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58B484-16FD-46C2-A778-154B5D036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2394-F71E-4572-A32E-2CAAB6FDDFDD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F3185C-19A9-48BB-8F0D-1FBBD0EB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E7F7BC-7A70-4F9C-8C68-C51E7832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BDB3-FA31-4050-9A94-BD5E354191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307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EB2544-7E2D-4CED-89E8-C1B2E6E5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F6587B-0582-43B2-967D-CF10E9C55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1187A3-D92B-497D-9229-52E67546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2394-F71E-4572-A32E-2CAAB6FDDFDD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507F24-5D23-43A9-AB84-82F8B167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BD6434-CA98-4908-9A5F-8AB2BF56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BDB3-FA31-4050-9A94-BD5E354191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47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871631-F1D9-456F-97F3-C6D9A225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84957D-0136-40C1-A617-872C41686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32E1FE-F916-4EC4-BFD2-3FEBEB74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2394-F71E-4572-A32E-2CAAB6FDDFDD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C501DA-D5CD-4BAE-AFF6-6155BB49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FAB471-B15B-497B-9183-97448833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BDB3-FA31-4050-9A94-BD5E354191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809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9A76CF-F837-4B9C-9CA0-599F183E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1D5F06-B648-43D6-83EE-1031271BB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CDA320-795E-4436-90E6-B792E396C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515DBC1-2451-4FD5-A479-71AD8223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2394-F71E-4572-A32E-2CAAB6FDDFDD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00EE3E-C387-4DFD-9FD2-00CEA35B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FD41FD-7445-420B-AA92-95839630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BDB3-FA31-4050-9A94-BD5E354191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942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DD5458-E5E8-4F82-8490-3A158E83D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602D411-6F78-4EDB-93E7-3DE0D956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FF2E15C-B6D6-4777-8396-66E385F7B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CC2BB13-0C7E-469B-8948-4C738BB69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E95B6FC-3E85-4E94-935D-5491BC986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A9C877D-C2F8-4CAC-A514-344A4924E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2394-F71E-4572-A32E-2CAAB6FDDFDD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F91ADC8-EF33-4E77-8262-96935445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EE18FAA-0B2A-49A6-9369-C052878B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BDB3-FA31-4050-9A94-BD5E354191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62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53F2E3-B4A8-4CA6-A2FF-C7EF84D40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292C209-F27B-4553-8F27-67DFC592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2394-F71E-4572-A32E-2CAAB6FDDFDD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C3EE160-B121-468F-8F41-55BF16A2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6CC3EAF-6CD8-478F-82B1-84B1187D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BDB3-FA31-4050-9A94-BD5E354191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961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A8923AD-4642-41AA-BB2D-441B5643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2394-F71E-4572-A32E-2CAAB6FDDFDD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5646AE8-F742-4AB0-BF63-F4813755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570AF9-AED1-4D38-B41F-3265B05F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BDB3-FA31-4050-9A94-BD5E354191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506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9BBE17-E2A4-49B8-828C-19E911A8D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523CC4-BE3D-4324-A587-2C78A527F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D752A8D-18F5-4091-B304-34D55FB53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379E63B-0894-4C4B-A94D-3390B590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2394-F71E-4572-A32E-2CAAB6FDDFDD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664417-2030-4359-8010-4B00C702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60E2AFC-D32C-4421-985A-FA07486E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BDB3-FA31-4050-9A94-BD5E354191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250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085D8F-CFC0-441F-8C82-C794374C7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228A452-3CB1-4E11-B822-AC0A9835B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2C76726-A2D3-4E3C-B65F-7C1300E55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455108-F7BD-4A05-8A28-F7E24842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2394-F71E-4572-A32E-2CAAB6FDDFDD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7F674F-CE79-4114-8BB5-075475FE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5A1D2E-7729-4F5D-A05B-5806D213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BDB3-FA31-4050-9A94-BD5E354191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207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DA80C51-F851-474E-8EB7-5E850172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F4D5A2-5221-4448-83CC-D0F88F9F8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78270D-93FC-4E57-B5C8-767962A1E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62394-F71E-4572-A32E-2CAAB6FDDFDD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4083D4-0D42-498C-9331-49EEF2603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B2FF42-7DAD-4357-8796-18D4B8200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DBDB3-FA31-4050-9A94-BD5E354191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300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A9CF40A-2854-43DE-9E41-5596FE15F630}"/>
              </a:ext>
            </a:extLst>
          </p:cNvPr>
          <p:cNvSpPr txBox="1"/>
          <p:nvPr/>
        </p:nvSpPr>
        <p:spPr>
          <a:xfrm>
            <a:off x="3404267" y="184999"/>
            <a:ext cx="53834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ea typeface="Meiryo"/>
              </a:rPr>
              <a:t>YOUR PROPERTY</a:t>
            </a:r>
            <a:endParaRPr lang="it-IT" sz="6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3B5B4AD-4C4C-4979-95D2-3F8C83CD6B07}"/>
              </a:ext>
            </a:extLst>
          </p:cNvPr>
          <p:cNvSpPr txBox="1"/>
          <p:nvPr/>
        </p:nvSpPr>
        <p:spPr>
          <a:xfrm>
            <a:off x="0" y="1536174"/>
            <a:ext cx="12192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Si vuole progettare un sito web relativo a un'agenzia immobiliare italiana che permette solo l'affitto di immobili che possono essere villette, case, uffici, appartamenti, ecc.</a:t>
            </a:r>
          </a:p>
          <a:p>
            <a:endParaRPr lang="it-IT" sz="3000" dirty="0"/>
          </a:p>
          <a:p>
            <a:r>
              <a:rPr lang="it-IT" sz="3000" dirty="0"/>
              <a:t>La pagina index è progettata con un </a:t>
            </a:r>
            <a:r>
              <a:rPr lang="it-IT" sz="3000" dirty="0" err="1"/>
              <a:t>header</a:t>
            </a:r>
            <a:r>
              <a:rPr lang="it-IT" sz="3000" dirty="0"/>
              <a:t>, diverse sezioni contenute in un </a:t>
            </a:r>
            <a:r>
              <a:rPr lang="it-IT" sz="3000" dirty="0" err="1"/>
              <a:t>article</a:t>
            </a:r>
            <a:r>
              <a:rPr lang="it-IT" sz="3000" dirty="0"/>
              <a:t> e un </a:t>
            </a:r>
            <a:r>
              <a:rPr lang="it-IT" sz="3000" dirty="0" err="1"/>
              <a:t>footer</a:t>
            </a:r>
            <a:r>
              <a:rPr lang="it-IT" sz="3000" dirty="0"/>
              <a:t>.</a:t>
            </a:r>
          </a:p>
          <a:p>
            <a:endParaRPr lang="it-IT" sz="3000" dirty="0"/>
          </a:p>
          <a:p>
            <a:r>
              <a:rPr lang="it-IT" sz="3000" dirty="0"/>
              <a:t>L’</a:t>
            </a:r>
            <a:r>
              <a:rPr lang="it-IT" sz="3000" dirty="0" err="1"/>
              <a:t>header</a:t>
            </a:r>
            <a:r>
              <a:rPr lang="it-IT" sz="3000" dirty="0"/>
              <a:t> ha un’immagine di sfondo con al di sopra una </a:t>
            </a:r>
            <a:r>
              <a:rPr lang="it-IT" sz="3000" dirty="0" err="1"/>
              <a:t>navbar</a:t>
            </a:r>
            <a:r>
              <a:rPr lang="it-IT" sz="3000" dirty="0"/>
              <a:t> / menù di navigazione orizzontale contenente il logo dell’azienda e i vari link utili della pagina. Inoltre sullo sfondo è presente una frase con lo scopo di attirare l’attenzione dei visitatori.</a:t>
            </a:r>
          </a:p>
        </p:txBody>
      </p:sp>
    </p:spTree>
    <p:extLst>
      <p:ext uri="{BB962C8B-B14F-4D97-AF65-F5344CB8AC3E}">
        <p14:creationId xmlns:p14="http://schemas.microsoft.com/office/powerpoint/2010/main" val="42711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interni, toeletta&#10;&#10;Descrizione generata automaticamente">
            <a:extLst>
              <a:ext uri="{FF2B5EF4-FFF2-40B4-BE49-F238E27FC236}">
                <a16:creationId xmlns:a16="http://schemas.microsoft.com/office/drawing/2014/main" id="{388A631A-7A87-46F8-8E7B-6D04998C8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17" y="1597132"/>
            <a:ext cx="10787334" cy="453592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EFC0E34-D409-4F3C-A64B-4989E72D6BB5}"/>
              </a:ext>
            </a:extLst>
          </p:cNvPr>
          <p:cNvSpPr txBox="1"/>
          <p:nvPr/>
        </p:nvSpPr>
        <p:spPr>
          <a:xfrm>
            <a:off x="4860726" y="0"/>
            <a:ext cx="17075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/>
              <a:t>Header</a:t>
            </a:r>
            <a:endParaRPr lang="it-IT" sz="4000" dirty="0"/>
          </a:p>
        </p:txBody>
      </p:sp>
      <p:sp>
        <p:nvSpPr>
          <p:cNvPr id="11" name="Parentesi graffa aperta 10">
            <a:extLst>
              <a:ext uri="{FF2B5EF4-FFF2-40B4-BE49-F238E27FC236}">
                <a16:creationId xmlns:a16="http://schemas.microsoft.com/office/drawing/2014/main" id="{EF0B18D9-5B82-4676-ADD0-51DF859C31D5}"/>
              </a:ext>
            </a:extLst>
          </p:cNvPr>
          <p:cNvSpPr/>
          <p:nvPr/>
        </p:nvSpPr>
        <p:spPr>
          <a:xfrm>
            <a:off x="526093" y="1597133"/>
            <a:ext cx="187891" cy="453592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DDF7C28-FB5D-42AE-B3DF-08A13EA9ADE6}"/>
              </a:ext>
            </a:extLst>
          </p:cNvPr>
          <p:cNvSpPr txBox="1"/>
          <p:nvPr/>
        </p:nvSpPr>
        <p:spPr>
          <a:xfrm rot="16200000">
            <a:off x="-561763" y="3680431"/>
            <a:ext cx="153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Altezza: 500px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5C78780-25DE-4F02-9777-FAB2DD6385F0}"/>
              </a:ext>
            </a:extLst>
          </p:cNvPr>
          <p:cNvSpPr txBox="1"/>
          <p:nvPr/>
        </p:nvSpPr>
        <p:spPr>
          <a:xfrm>
            <a:off x="5427611" y="6488668"/>
            <a:ext cx="190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Larghezza: 1350px</a:t>
            </a:r>
          </a:p>
        </p:txBody>
      </p:sp>
      <p:sp>
        <p:nvSpPr>
          <p:cNvPr id="15" name="Parentesi graffa aperta 14">
            <a:extLst>
              <a:ext uri="{FF2B5EF4-FFF2-40B4-BE49-F238E27FC236}">
                <a16:creationId xmlns:a16="http://schemas.microsoft.com/office/drawing/2014/main" id="{68E002AE-B70D-4B38-8E77-C43EECB91B1B}"/>
              </a:ext>
            </a:extLst>
          </p:cNvPr>
          <p:cNvSpPr/>
          <p:nvPr/>
        </p:nvSpPr>
        <p:spPr>
          <a:xfrm rot="16200000">
            <a:off x="5982078" y="927599"/>
            <a:ext cx="376411" cy="107873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Parentesi graffa aperta 15">
            <a:extLst>
              <a:ext uri="{FF2B5EF4-FFF2-40B4-BE49-F238E27FC236}">
                <a16:creationId xmlns:a16="http://schemas.microsoft.com/office/drawing/2014/main" id="{A90900CE-5E9D-48D1-B74D-9ACAF27FA70D}"/>
              </a:ext>
            </a:extLst>
          </p:cNvPr>
          <p:cNvSpPr/>
          <p:nvPr/>
        </p:nvSpPr>
        <p:spPr>
          <a:xfrm rot="5400000">
            <a:off x="1490283" y="254212"/>
            <a:ext cx="376411" cy="177869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57FB003-8F0B-4DC0-ACBB-89D865822553}"/>
              </a:ext>
            </a:extLst>
          </p:cNvPr>
          <p:cNvSpPr txBox="1"/>
          <p:nvPr/>
        </p:nvSpPr>
        <p:spPr>
          <a:xfrm>
            <a:off x="786322" y="560922"/>
            <a:ext cx="190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Larghezza: 220px</a:t>
            </a:r>
          </a:p>
        </p:txBody>
      </p:sp>
      <p:sp>
        <p:nvSpPr>
          <p:cNvPr id="18" name="Parentesi graffa aperta 17">
            <a:extLst>
              <a:ext uri="{FF2B5EF4-FFF2-40B4-BE49-F238E27FC236}">
                <a16:creationId xmlns:a16="http://schemas.microsoft.com/office/drawing/2014/main" id="{AD3906A3-3B7A-4439-A75F-F326D22FA18A}"/>
              </a:ext>
            </a:extLst>
          </p:cNvPr>
          <p:cNvSpPr/>
          <p:nvPr/>
        </p:nvSpPr>
        <p:spPr>
          <a:xfrm>
            <a:off x="338568" y="1597133"/>
            <a:ext cx="200050" cy="44461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50E7DFA-39F3-40FA-9371-7ED8DF73E163}"/>
              </a:ext>
            </a:extLst>
          </p:cNvPr>
          <p:cNvSpPr txBox="1"/>
          <p:nvPr/>
        </p:nvSpPr>
        <p:spPr>
          <a:xfrm rot="16200000">
            <a:off x="-875351" y="1678359"/>
            <a:ext cx="21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Altezza </a:t>
            </a:r>
            <a:r>
              <a:rPr lang="it-IT" dirty="0" err="1"/>
              <a:t>navbar</a:t>
            </a:r>
            <a:r>
              <a:rPr lang="it-IT" dirty="0"/>
              <a:t>: 50px</a:t>
            </a:r>
          </a:p>
        </p:txBody>
      </p:sp>
      <p:sp>
        <p:nvSpPr>
          <p:cNvPr id="20" name="Parentesi graffa aperta 19">
            <a:extLst>
              <a:ext uri="{FF2B5EF4-FFF2-40B4-BE49-F238E27FC236}">
                <a16:creationId xmlns:a16="http://schemas.microsoft.com/office/drawing/2014/main" id="{7211FBDD-28F9-48DA-A16C-710C32557F7F}"/>
              </a:ext>
            </a:extLst>
          </p:cNvPr>
          <p:cNvSpPr/>
          <p:nvPr/>
        </p:nvSpPr>
        <p:spPr>
          <a:xfrm rot="5400000">
            <a:off x="8800431" y="-1406701"/>
            <a:ext cx="376411" cy="51506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B15B8F2-0C15-4E42-9877-8CAE8A6AC10A}"/>
              </a:ext>
            </a:extLst>
          </p:cNvPr>
          <p:cNvSpPr txBox="1"/>
          <p:nvPr/>
        </p:nvSpPr>
        <p:spPr>
          <a:xfrm>
            <a:off x="8078557" y="462467"/>
            <a:ext cx="190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Larghezza: 646px</a:t>
            </a:r>
          </a:p>
        </p:txBody>
      </p:sp>
      <p:sp>
        <p:nvSpPr>
          <p:cNvPr id="22" name="Parentesi graffa aperta 21">
            <a:extLst>
              <a:ext uri="{FF2B5EF4-FFF2-40B4-BE49-F238E27FC236}">
                <a16:creationId xmlns:a16="http://schemas.microsoft.com/office/drawing/2014/main" id="{E134FB00-8871-4334-8616-FCCAEF1F8122}"/>
              </a:ext>
            </a:extLst>
          </p:cNvPr>
          <p:cNvSpPr/>
          <p:nvPr/>
        </p:nvSpPr>
        <p:spPr>
          <a:xfrm rot="10800000">
            <a:off x="11574047" y="1712176"/>
            <a:ext cx="139849" cy="34483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B681DED-2314-4899-9A08-15B24B79232F}"/>
              </a:ext>
            </a:extLst>
          </p:cNvPr>
          <p:cNvSpPr txBox="1"/>
          <p:nvPr/>
        </p:nvSpPr>
        <p:spPr>
          <a:xfrm rot="5400000">
            <a:off x="11216541" y="2607284"/>
            <a:ext cx="1413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Altezza: 35px</a:t>
            </a:r>
          </a:p>
        </p:txBody>
      </p:sp>
      <p:sp>
        <p:nvSpPr>
          <p:cNvPr id="24" name="Parentesi graffa aperta 23">
            <a:extLst>
              <a:ext uri="{FF2B5EF4-FFF2-40B4-BE49-F238E27FC236}">
                <a16:creationId xmlns:a16="http://schemas.microsoft.com/office/drawing/2014/main" id="{2AAA1359-FC01-4701-9822-629043B1FB9D}"/>
              </a:ext>
            </a:extLst>
          </p:cNvPr>
          <p:cNvSpPr/>
          <p:nvPr/>
        </p:nvSpPr>
        <p:spPr>
          <a:xfrm rot="10800000">
            <a:off x="11686600" y="1536730"/>
            <a:ext cx="114978" cy="22668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376D75D-5DF2-4ECF-8987-A0BCFC3FC00A}"/>
              </a:ext>
            </a:extLst>
          </p:cNvPr>
          <p:cNvSpPr txBox="1"/>
          <p:nvPr/>
        </p:nvSpPr>
        <p:spPr>
          <a:xfrm rot="5400000">
            <a:off x="11197804" y="1139604"/>
            <a:ext cx="160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Padding</a:t>
            </a:r>
            <a:r>
              <a:rPr lang="it-IT" dirty="0"/>
              <a:t>: 10px</a:t>
            </a:r>
          </a:p>
        </p:txBody>
      </p:sp>
      <p:sp>
        <p:nvSpPr>
          <p:cNvPr id="27" name="Parentesi graffa aperta 26">
            <a:extLst>
              <a:ext uri="{FF2B5EF4-FFF2-40B4-BE49-F238E27FC236}">
                <a16:creationId xmlns:a16="http://schemas.microsoft.com/office/drawing/2014/main" id="{ACAB5936-FC16-4CB3-9DD1-91B5C81FB387}"/>
              </a:ext>
            </a:extLst>
          </p:cNvPr>
          <p:cNvSpPr/>
          <p:nvPr/>
        </p:nvSpPr>
        <p:spPr>
          <a:xfrm rot="16200000">
            <a:off x="5907795" y="1751946"/>
            <a:ext cx="376411" cy="5150626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A1621FA0-604C-4181-892B-64D71D812647}"/>
              </a:ext>
            </a:extLst>
          </p:cNvPr>
          <p:cNvSpPr txBox="1"/>
          <p:nvPr/>
        </p:nvSpPr>
        <p:spPr>
          <a:xfrm>
            <a:off x="5174658" y="4661146"/>
            <a:ext cx="18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Lunghezza: 602px</a:t>
            </a:r>
          </a:p>
        </p:txBody>
      </p:sp>
      <p:sp>
        <p:nvSpPr>
          <p:cNvPr id="29" name="Parentesi graffa aperta 28">
            <a:extLst>
              <a:ext uri="{FF2B5EF4-FFF2-40B4-BE49-F238E27FC236}">
                <a16:creationId xmlns:a16="http://schemas.microsoft.com/office/drawing/2014/main" id="{8841C890-5985-45F1-B94A-5CB4BA5B2E80}"/>
              </a:ext>
            </a:extLst>
          </p:cNvPr>
          <p:cNvSpPr/>
          <p:nvPr/>
        </p:nvSpPr>
        <p:spPr>
          <a:xfrm rot="10800000">
            <a:off x="8845467" y="3693372"/>
            <a:ext cx="139849" cy="344833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7E19B5CA-8942-407B-A90B-307E83E57D6D}"/>
              </a:ext>
            </a:extLst>
          </p:cNvPr>
          <p:cNvSpPr txBox="1"/>
          <p:nvPr/>
        </p:nvSpPr>
        <p:spPr>
          <a:xfrm rot="5400000">
            <a:off x="8575643" y="3799342"/>
            <a:ext cx="1413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Altezza: 50px</a:t>
            </a:r>
          </a:p>
        </p:txBody>
      </p:sp>
      <p:sp>
        <p:nvSpPr>
          <p:cNvPr id="31" name="Parentesi graffa aperta 30">
            <a:extLst>
              <a:ext uri="{FF2B5EF4-FFF2-40B4-BE49-F238E27FC236}">
                <a16:creationId xmlns:a16="http://schemas.microsoft.com/office/drawing/2014/main" id="{D1385386-6255-4A76-9A61-71519513F129}"/>
              </a:ext>
            </a:extLst>
          </p:cNvPr>
          <p:cNvSpPr/>
          <p:nvPr/>
        </p:nvSpPr>
        <p:spPr>
          <a:xfrm rot="5400000">
            <a:off x="6052133" y="-3930156"/>
            <a:ext cx="229536" cy="107873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379B31A8-FA50-41DA-81DC-EE6C6451FDC6}"/>
              </a:ext>
            </a:extLst>
          </p:cNvPr>
          <p:cNvSpPr txBox="1"/>
          <p:nvPr/>
        </p:nvSpPr>
        <p:spPr>
          <a:xfrm>
            <a:off x="4501491" y="831799"/>
            <a:ext cx="297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Larghezza </a:t>
            </a:r>
            <a:r>
              <a:rPr lang="it-IT" dirty="0" err="1"/>
              <a:t>navbar</a:t>
            </a:r>
            <a:r>
              <a:rPr lang="it-IT" dirty="0"/>
              <a:t>: 1350px</a:t>
            </a:r>
          </a:p>
        </p:txBody>
      </p:sp>
      <p:sp>
        <p:nvSpPr>
          <p:cNvPr id="33" name="Parentesi graffa aperta 32">
            <a:extLst>
              <a:ext uri="{FF2B5EF4-FFF2-40B4-BE49-F238E27FC236}">
                <a16:creationId xmlns:a16="http://schemas.microsoft.com/office/drawing/2014/main" id="{E7E6B559-B565-429B-A887-D24ED9FCEEEB}"/>
              </a:ext>
            </a:extLst>
          </p:cNvPr>
          <p:cNvSpPr/>
          <p:nvPr/>
        </p:nvSpPr>
        <p:spPr>
          <a:xfrm rot="10800000">
            <a:off x="2632570" y="1726789"/>
            <a:ext cx="185785" cy="344833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0A74F91-A098-4224-8539-89AE90A74C2C}"/>
              </a:ext>
            </a:extLst>
          </p:cNvPr>
          <p:cNvSpPr txBox="1"/>
          <p:nvPr/>
        </p:nvSpPr>
        <p:spPr>
          <a:xfrm>
            <a:off x="2895599" y="1709428"/>
            <a:ext cx="1870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Altezza logo: 50px</a:t>
            </a:r>
          </a:p>
        </p:txBody>
      </p:sp>
    </p:spTree>
    <p:extLst>
      <p:ext uri="{BB962C8B-B14F-4D97-AF65-F5344CB8AC3E}">
        <p14:creationId xmlns:p14="http://schemas.microsoft.com/office/powerpoint/2010/main" val="29745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F3B5B4AD-4C4C-4979-95D2-3F8C83CD6B07}"/>
              </a:ext>
            </a:extLst>
          </p:cNvPr>
          <p:cNvSpPr txBox="1"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Il tronco della pagina è composto da 3 sezioni ognuna con all’interno 3 blocchi contenenti ognuno un’immagine, un titolo che descrive la categoria dell’immobile e un link che dovrebbe aprire una pagina in base alla categoria di immobile.</a:t>
            </a:r>
          </a:p>
          <a:p>
            <a:endParaRPr lang="it-IT" sz="3000" dirty="0"/>
          </a:p>
          <a:p>
            <a:r>
              <a:rPr lang="it-IT" sz="3000" dirty="0"/>
              <a:t>Il tutto viene realizzato tramite un </a:t>
            </a:r>
            <a:r>
              <a:rPr lang="it-IT" sz="3000" dirty="0" err="1"/>
              <a:t>article</a:t>
            </a:r>
            <a:r>
              <a:rPr lang="it-IT" sz="3000" dirty="0"/>
              <a:t> </a:t>
            </a:r>
            <a:r>
              <a:rPr lang="it-IT" sz="3000" dirty="0" err="1"/>
              <a:t>flex</a:t>
            </a:r>
            <a:r>
              <a:rPr lang="it-IT" sz="3000" dirty="0"/>
              <a:t> con elementi </a:t>
            </a:r>
            <a:r>
              <a:rPr lang="it-IT" sz="3000" dirty="0" err="1"/>
              <a:t>section</a:t>
            </a:r>
            <a:r>
              <a:rPr lang="it-IT" sz="3000" dirty="0"/>
              <a:t> in colonna. Ogni </a:t>
            </a:r>
            <a:r>
              <a:rPr lang="it-IT" sz="3000" dirty="0" err="1"/>
              <a:t>section</a:t>
            </a:r>
            <a:r>
              <a:rPr lang="it-IT" sz="3000" dirty="0"/>
              <a:t> è un </a:t>
            </a:r>
            <a:r>
              <a:rPr lang="it-IT" sz="3000" dirty="0" err="1"/>
              <a:t>flex</a:t>
            </a:r>
            <a:r>
              <a:rPr lang="it-IT" sz="3000" dirty="0"/>
              <a:t> con all’interno 3 elementi (a loro volta </a:t>
            </a:r>
            <a:r>
              <a:rPr lang="it-IT" sz="3000" dirty="0" err="1"/>
              <a:t>flex</a:t>
            </a:r>
            <a:r>
              <a:rPr lang="it-IT" sz="3000" dirty="0"/>
              <a:t> con elementi in colonna) che contengono quindi un’immagine, un testo e un link.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82587FE-F8C1-47C4-A706-AFEE662FDB0A}"/>
              </a:ext>
            </a:extLst>
          </p:cNvPr>
          <p:cNvSpPr txBox="1"/>
          <p:nvPr/>
        </p:nvSpPr>
        <p:spPr>
          <a:xfrm>
            <a:off x="4860726" y="0"/>
            <a:ext cx="1597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Tronco</a:t>
            </a:r>
          </a:p>
        </p:txBody>
      </p:sp>
    </p:spTree>
    <p:extLst>
      <p:ext uri="{BB962C8B-B14F-4D97-AF65-F5344CB8AC3E}">
        <p14:creationId xmlns:p14="http://schemas.microsoft.com/office/powerpoint/2010/main" val="213753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entesi graffa aperta 10">
            <a:extLst>
              <a:ext uri="{FF2B5EF4-FFF2-40B4-BE49-F238E27FC236}">
                <a16:creationId xmlns:a16="http://schemas.microsoft.com/office/drawing/2014/main" id="{EF0B18D9-5B82-4676-ADD0-51DF859C31D5}"/>
              </a:ext>
            </a:extLst>
          </p:cNvPr>
          <p:cNvSpPr/>
          <p:nvPr/>
        </p:nvSpPr>
        <p:spPr>
          <a:xfrm>
            <a:off x="526093" y="1597133"/>
            <a:ext cx="187891" cy="453592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5C78780-25DE-4F02-9777-FAB2DD6385F0}"/>
              </a:ext>
            </a:extLst>
          </p:cNvPr>
          <p:cNvSpPr txBox="1"/>
          <p:nvPr/>
        </p:nvSpPr>
        <p:spPr>
          <a:xfrm>
            <a:off x="5427611" y="6488668"/>
            <a:ext cx="190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Larghezza: 1350px</a:t>
            </a:r>
          </a:p>
        </p:txBody>
      </p:sp>
      <p:sp>
        <p:nvSpPr>
          <p:cNvPr id="15" name="Parentesi graffa aperta 14">
            <a:extLst>
              <a:ext uri="{FF2B5EF4-FFF2-40B4-BE49-F238E27FC236}">
                <a16:creationId xmlns:a16="http://schemas.microsoft.com/office/drawing/2014/main" id="{68E002AE-B70D-4B38-8E77-C43EECB91B1B}"/>
              </a:ext>
            </a:extLst>
          </p:cNvPr>
          <p:cNvSpPr/>
          <p:nvPr/>
        </p:nvSpPr>
        <p:spPr>
          <a:xfrm rot="16200000">
            <a:off x="5982078" y="927599"/>
            <a:ext cx="376411" cy="107873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50E7DFA-39F3-40FA-9371-7ED8DF73E163}"/>
              </a:ext>
            </a:extLst>
          </p:cNvPr>
          <p:cNvSpPr txBox="1"/>
          <p:nvPr/>
        </p:nvSpPr>
        <p:spPr>
          <a:xfrm rot="16200000">
            <a:off x="-1809908" y="3223574"/>
            <a:ext cx="411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Altezza </a:t>
            </a:r>
            <a:r>
              <a:rPr lang="it-IT" dirty="0" err="1"/>
              <a:t>article</a:t>
            </a:r>
            <a:r>
              <a:rPr lang="it-IT" dirty="0"/>
              <a:t>: 1200px </a:t>
            </a:r>
          </a:p>
          <a:p>
            <a:r>
              <a:rPr lang="it-IT" dirty="0"/>
              <a:t>(possibilmente variabile in futuro)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EFAC4C9-3F70-47D7-A9B8-B549097B8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00" y="1619619"/>
            <a:ext cx="10851713" cy="440658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3E730AB-4D47-4814-BFCB-FB48187883C1}"/>
              </a:ext>
            </a:extLst>
          </p:cNvPr>
          <p:cNvSpPr txBox="1"/>
          <p:nvPr/>
        </p:nvSpPr>
        <p:spPr>
          <a:xfrm>
            <a:off x="4860726" y="0"/>
            <a:ext cx="1597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Tronco</a:t>
            </a:r>
          </a:p>
        </p:txBody>
      </p:sp>
    </p:spTree>
    <p:extLst>
      <p:ext uri="{BB962C8B-B14F-4D97-AF65-F5344CB8AC3E}">
        <p14:creationId xmlns:p14="http://schemas.microsoft.com/office/powerpoint/2010/main" val="405836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entesi graffa aperta 10">
            <a:extLst>
              <a:ext uri="{FF2B5EF4-FFF2-40B4-BE49-F238E27FC236}">
                <a16:creationId xmlns:a16="http://schemas.microsoft.com/office/drawing/2014/main" id="{EF0B18D9-5B82-4676-ADD0-51DF859C31D5}"/>
              </a:ext>
            </a:extLst>
          </p:cNvPr>
          <p:cNvSpPr/>
          <p:nvPr/>
        </p:nvSpPr>
        <p:spPr>
          <a:xfrm>
            <a:off x="463462" y="1594747"/>
            <a:ext cx="369333" cy="36214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5C78780-25DE-4F02-9777-FAB2DD6385F0}"/>
              </a:ext>
            </a:extLst>
          </p:cNvPr>
          <p:cNvSpPr txBox="1"/>
          <p:nvPr/>
        </p:nvSpPr>
        <p:spPr>
          <a:xfrm>
            <a:off x="5427611" y="5749634"/>
            <a:ext cx="190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Larghezza: 1350px</a:t>
            </a:r>
          </a:p>
        </p:txBody>
      </p:sp>
      <p:sp>
        <p:nvSpPr>
          <p:cNvPr id="15" name="Parentesi graffa aperta 14">
            <a:extLst>
              <a:ext uri="{FF2B5EF4-FFF2-40B4-BE49-F238E27FC236}">
                <a16:creationId xmlns:a16="http://schemas.microsoft.com/office/drawing/2014/main" id="{68E002AE-B70D-4B38-8E77-C43EECB91B1B}"/>
              </a:ext>
            </a:extLst>
          </p:cNvPr>
          <p:cNvSpPr/>
          <p:nvPr/>
        </p:nvSpPr>
        <p:spPr>
          <a:xfrm rot="16200000">
            <a:off x="6064371" y="106271"/>
            <a:ext cx="376411" cy="1095192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50E7DFA-39F3-40FA-9371-7ED8DF73E163}"/>
              </a:ext>
            </a:extLst>
          </p:cNvPr>
          <p:cNvSpPr txBox="1"/>
          <p:nvPr/>
        </p:nvSpPr>
        <p:spPr>
          <a:xfrm rot="16200000">
            <a:off x="-1048966" y="2646221"/>
            <a:ext cx="263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Altezza </a:t>
            </a:r>
            <a:r>
              <a:rPr lang="it-IT" dirty="0" err="1"/>
              <a:t>section</a:t>
            </a:r>
            <a:r>
              <a:rPr lang="it-IT" dirty="0"/>
              <a:t>: 400px</a:t>
            </a:r>
          </a:p>
        </p:txBody>
      </p:sp>
      <p:pic>
        <p:nvPicPr>
          <p:cNvPr id="4" name="Immagine 3" descr="Immagine che contiene testo, apparecchio, elettrodomestico, screenshot&#10;&#10;Descrizione generata automaticamente">
            <a:extLst>
              <a:ext uri="{FF2B5EF4-FFF2-40B4-BE49-F238E27FC236}">
                <a16:creationId xmlns:a16="http://schemas.microsoft.com/office/drawing/2014/main" id="{543E4F68-E200-4F9E-871B-CACE91722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15" y="1594746"/>
            <a:ext cx="10951923" cy="362147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9FBE578-EEDD-4F94-A965-8BEB1C7DEBC1}"/>
              </a:ext>
            </a:extLst>
          </p:cNvPr>
          <p:cNvSpPr txBox="1"/>
          <p:nvPr/>
        </p:nvSpPr>
        <p:spPr>
          <a:xfrm>
            <a:off x="4860726" y="0"/>
            <a:ext cx="1597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Tronco</a:t>
            </a:r>
          </a:p>
        </p:txBody>
      </p:sp>
    </p:spTree>
    <p:extLst>
      <p:ext uri="{BB962C8B-B14F-4D97-AF65-F5344CB8AC3E}">
        <p14:creationId xmlns:p14="http://schemas.microsoft.com/office/powerpoint/2010/main" val="972556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entesi graffa aperta 10">
            <a:extLst>
              <a:ext uri="{FF2B5EF4-FFF2-40B4-BE49-F238E27FC236}">
                <a16:creationId xmlns:a16="http://schemas.microsoft.com/office/drawing/2014/main" id="{EF0B18D9-5B82-4676-ADD0-51DF859C31D5}"/>
              </a:ext>
            </a:extLst>
          </p:cNvPr>
          <p:cNvSpPr/>
          <p:nvPr/>
        </p:nvSpPr>
        <p:spPr>
          <a:xfrm>
            <a:off x="3056349" y="2166653"/>
            <a:ext cx="369333" cy="310680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5C78780-25DE-4F02-9777-FAB2DD6385F0}"/>
              </a:ext>
            </a:extLst>
          </p:cNvPr>
          <p:cNvSpPr txBox="1"/>
          <p:nvPr/>
        </p:nvSpPr>
        <p:spPr>
          <a:xfrm>
            <a:off x="4702892" y="6188044"/>
            <a:ext cx="226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Larghezza item: 300px</a:t>
            </a:r>
          </a:p>
        </p:txBody>
      </p:sp>
      <p:sp>
        <p:nvSpPr>
          <p:cNvPr id="15" name="Parentesi graffa aperta 14">
            <a:extLst>
              <a:ext uri="{FF2B5EF4-FFF2-40B4-BE49-F238E27FC236}">
                <a16:creationId xmlns:a16="http://schemas.microsoft.com/office/drawing/2014/main" id="{68E002AE-B70D-4B38-8E77-C43EECB91B1B}"/>
              </a:ext>
            </a:extLst>
          </p:cNvPr>
          <p:cNvSpPr/>
          <p:nvPr/>
        </p:nvSpPr>
        <p:spPr>
          <a:xfrm rot="16200000">
            <a:off x="5466519" y="4524763"/>
            <a:ext cx="376411" cy="287709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50E7DFA-39F3-40FA-9371-7ED8DF73E163}"/>
              </a:ext>
            </a:extLst>
          </p:cNvPr>
          <p:cNvSpPr txBox="1"/>
          <p:nvPr/>
        </p:nvSpPr>
        <p:spPr>
          <a:xfrm rot="16200000">
            <a:off x="1468767" y="3435362"/>
            <a:ext cx="263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Altezza item: 330px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BDE9A65-0FE4-4A42-BEF7-05E2545E6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343" y="1835584"/>
            <a:ext cx="4304762" cy="3819048"/>
          </a:xfrm>
          <a:prstGeom prst="rect">
            <a:avLst/>
          </a:prstGeom>
        </p:spPr>
      </p:pic>
      <p:sp>
        <p:nvSpPr>
          <p:cNvPr id="10" name="Parentesi graffa aperta 9">
            <a:extLst>
              <a:ext uri="{FF2B5EF4-FFF2-40B4-BE49-F238E27FC236}">
                <a16:creationId xmlns:a16="http://schemas.microsoft.com/office/drawing/2014/main" id="{0BAACA56-F28A-4080-B968-9743FFEBE198}"/>
              </a:ext>
            </a:extLst>
          </p:cNvPr>
          <p:cNvSpPr/>
          <p:nvPr/>
        </p:nvSpPr>
        <p:spPr>
          <a:xfrm rot="5400000">
            <a:off x="7261983" y="1169989"/>
            <a:ext cx="376411" cy="71383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4259E9E-5832-4573-BD20-6BCEAEB7E2E0}"/>
              </a:ext>
            </a:extLst>
          </p:cNvPr>
          <p:cNvSpPr txBox="1"/>
          <p:nvPr/>
        </p:nvSpPr>
        <p:spPr>
          <a:xfrm>
            <a:off x="6740570" y="932841"/>
            <a:ext cx="141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Margin</a:t>
            </a:r>
            <a:r>
              <a:rPr lang="it-IT" dirty="0"/>
              <a:t>: 75px</a:t>
            </a:r>
          </a:p>
        </p:txBody>
      </p:sp>
      <p:sp>
        <p:nvSpPr>
          <p:cNvPr id="13" name="Parentesi graffa aperta 12">
            <a:extLst>
              <a:ext uri="{FF2B5EF4-FFF2-40B4-BE49-F238E27FC236}">
                <a16:creationId xmlns:a16="http://schemas.microsoft.com/office/drawing/2014/main" id="{4162E2C1-E568-46EC-B61C-E4DC7CD1C429}"/>
              </a:ext>
            </a:extLst>
          </p:cNvPr>
          <p:cNvSpPr/>
          <p:nvPr/>
        </p:nvSpPr>
        <p:spPr>
          <a:xfrm rot="5400000">
            <a:off x="3355959" y="1234707"/>
            <a:ext cx="376411" cy="71383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1546E99-6D47-46CE-9B3E-834D64F1B262}"/>
              </a:ext>
            </a:extLst>
          </p:cNvPr>
          <p:cNvSpPr txBox="1"/>
          <p:nvPr/>
        </p:nvSpPr>
        <p:spPr>
          <a:xfrm>
            <a:off x="2834546" y="997559"/>
            <a:ext cx="141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Margin</a:t>
            </a:r>
            <a:r>
              <a:rPr lang="it-IT" dirty="0"/>
              <a:t>: 75px</a:t>
            </a:r>
          </a:p>
        </p:txBody>
      </p:sp>
      <p:sp>
        <p:nvSpPr>
          <p:cNvPr id="17" name="Parentesi graffa aperta 16">
            <a:extLst>
              <a:ext uri="{FF2B5EF4-FFF2-40B4-BE49-F238E27FC236}">
                <a16:creationId xmlns:a16="http://schemas.microsoft.com/office/drawing/2014/main" id="{B4E76D56-169A-405D-923D-69987C0453DF}"/>
              </a:ext>
            </a:extLst>
          </p:cNvPr>
          <p:cNvSpPr/>
          <p:nvPr/>
        </p:nvSpPr>
        <p:spPr>
          <a:xfrm rot="10800000">
            <a:off x="8054234" y="1823505"/>
            <a:ext cx="320233" cy="3693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E24EF71-9BBE-4237-A029-40EE108A95DD}"/>
              </a:ext>
            </a:extLst>
          </p:cNvPr>
          <p:cNvSpPr txBox="1"/>
          <p:nvPr/>
        </p:nvSpPr>
        <p:spPr>
          <a:xfrm>
            <a:off x="8465524" y="1897822"/>
            <a:ext cx="141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Margin</a:t>
            </a:r>
            <a:r>
              <a:rPr lang="it-IT" dirty="0"/>
              <a:t>: 40px</a:t>
            </a:r>
          </a:p>
        </p:txBody>
      </p:sp>
      <p:sp>
        <p:nvSpPr>
          <p:cNvPr id="20" name="Parentesi graffa aperta 19">
            <a:extLst>
              <a:ext uri="{FF2B5EF4-FFF2-40B4-BE49-F238E27FC236}">
                <a16:creationId xmlns:a16="http://schemas.microsoft.com/office/drawing/2014/main" id="{0ED3E59D-64EE-42DB-8BB3-5C5A6E9149EA}"/>
              </a:ext>
            </a:extLst>
          </p:cNvPr>
          <p:cNvSpPr/>
          <p:nvPr/>
        </p:nvSpPr>
        <p:spPr>
          <a:xfrm rot="10800000">
            <a:off x="8174419" y="5206713"/>
            <a:ext cx="200050" cy="44461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11D4EC0-09EC-4B86-AA1D-87D3FB1DA34A}"/>
              </a:ext>
            </a:extLst>
          </p:cNvPr>
          <p:cNvSpPr txBox="1"/>
          <p:nvPr/>
        </p:nvSpPr>
        <p:spPr>
          <a:xfrm>
            <a:off x="8480138" y="5244352"/>
            <a:ext cx="141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Margin</a:t>
            </a:r>
            <a:r>
              <a:rPr lang="it-IT" dirty="0"/>
              <a:t>: 40px</a:t>
            </a:r>
          </a:p>
        </p:txBody>
      </p:sp>
      <p:sp>
        <p:nvSpPr>
          <p:cNvPr id="22" name="Parentesi graffa aperta 21">
            <a:extLst>
              <a:ext uri="{FF2B5EF4-FFF2-40B4-BE49-F238E27FC236}">
                <a16:creationId xmlns:a16="http://schemas.microsoft.com/office/drawing/2014/main" id="{E809AEB6-4937-4F40-80E2-6E4A60BD038A}"/>
              </a:ext>
            </a:extLst>
          </p:cNvPr>
          <p:cNvSpPr/>
          <p:nvPr/>
        </p:nvSpPr>
        <p:spPr>
          <a:xfrm rot="10800000">
            <a:off x="8054234" y="2267153"/>
            <a:ext cx="320233" cy="179676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ADF4CCA-72B5-4BB3-BDFC-39FC0A8C7DD7}"/>
              </a:ext>
            </a:extLst>
          </p:cNvPr>
          <p:cNvSpPr txBox="1"/>
          <p:nvPr/>
        </p:nvSpPr>
        <p:spPr>
          <a:xfrm>
            <a:off x="8465523" y="2980868"/>
            <a:ext cx="153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Altezza: 200px</a:t>
            </a:r>
          </a:p>
        </p:txBody>
      </p:sp>
      <p:sp>
        <p:nvSpPr>
          <p:cNvPr id="24" name="Parentesi graffa aperta 23">
            <a:extLst>
              <a:ext uri="{FF2B5EF4-FFF2-40B4-BE49-F238E27FC236}">
                <a16:creationId xmlns:a16="http://schemas.microsoft.com/office/drawing/2014/main" id="{C63E8B54-E8D9-4AB3-8D41-0F107A510E94}"/>
              </a:ext>
            </a:extLst>
          </p:cNvPr>
          <p:cNvSpPr/>
          <p:nvPr/>
        </p:nvSpPr>
        <p:spPr>
          <a:xfrm rot="10800000">
            <a:off x="8060519" y="4114380"/>
            <a:ext cx="320233" cy="52093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AA413AFC-446D-499F-ADC3-EEC9E698866A}"/>
              </a:ext>
            </a:extLst>
          </p:cNvPr>
          <p:cNvSpPr txBox="1"/>
          <p:nvPr/>
        </p:nvSpPr>
        <p:spPr>
          <a:xfrm>
            <a:off x="8480138" y="4161306"/>
            <a:ext cx="1413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Altezza: 70px</a:t>
            </a:r>
          </a:p>
        </p:txBody>
      </p:sp>
      <p:sp>
        <p:nvSpPr>
          <p:cNvPr id="26" name="Parentesi graffa aperta 25">
            <a:extLst>
              <a:ext uri="{FF2B5EF4-FFF2-40B4-BE49-F238E27FC236}">
                <a16:creationId xmlns:a16="http://schemas.microsoft.com/office/drawing/2014/main" id="{8B66AC19-4F7A-4B50-A9D7-ED84DDA8212D}"/>
              </a:ext>
            </a:extLst>
          </p:cNvPr>
          <p:cNvSpPr/>
          <p:nvPr/>
        </p:nvSpPr>
        <p:spPr>
          <a:xfrm rot="10800000">
            <a:off x="8114326" y="4806187"/>
            <a:ext cx="320233" cy="36933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3A331C1-AFF6-419B-9A7E-2BC9B3E25455}"/>
              </a:ext>
            </a:extLst>
          </p:cNvPr>
          <p:cNvSpPr txBox="1"/>
          <p:nvPr/>
        </p:nvSpPr>
        <p:spPr>
          <a:xfrm>
            <a:off x="8524032" y="4806872"/>
            <a:ext cx="1413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Altezza: 60px</a:t>
            </a:r>
          </a:p>
        </p:txBody>
      </p:sp>
      <p:sp>
        <p:nvSpPr>
          <p:cNvPr id="28" name="Parentesi graffa aperta 27">
            <a:extLst>
              <a:ext uri="{FF2B5EF4-FFF2-40B4-BE49-F238E27FC236}">
                <a16:creationId xmlns:a16="http://schemas.microsoft.com/office/drawing/2014/main" id="{6014B431-BED7-46CA-98FE-C34E5FCCE96B}"/>
              </a:ext>
            </a:extLst>
          </p:cNvPr>
          <p:cNvSpPr/>
          <p:nvPr/>
        </p:nvSpPr>
        <p:spPr>
          <a:xfrm>
            <a:off x="1693103" y="1823505"/>
            <a:ext cx="369333" cy="382781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96F92EB3-508B-40F8-BD18-F7BA521B507B}"/>
              </a:ext>
            </a:extLst>
          </p:cNvPr>
          <p:cNvSpPr txBox="1"/>
          <p:nvPr/>
        </p:nvSpPr>
        <p:spPr>
          <a:xfrm rot="16200000">
            <a:off x="102355" y="3337088"/>
            <a:ext cx="263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Altezza tot: 400px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CE221729-BA12-4C69-81AE-F186CE87BF91}"/>
              </a:ext>
            </a:extLst>
          </p:cNvPr>
          <p:cNvSpPr txBox="1"/>
          <p:nvPr/>
        </p:nvSpPr>
        <p:spPr>
          <a:xfrm>
            <a:off x="4860726" y="0"/>
            <a:ext cx="1597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Tronco</a:t>
            </a:r>
          </a:p>
        </p:txBody>
      </p:sp>
    </p:spTree>
    <p:extLst>
      <p:ext uri="{BB962C8B-B14F-4D97-AF65-F5344CB8AC3E}">
        <p14:creationId xmlns:p14="http://schemas.microsoft.com/office/powerpoint/2010/main" val="223697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F3B5B4AD-4C4C-4979-95D2-3F8C83CD6B07}"/>
              </a:ext>
            </a:extLst>
          </p:cNvPr>
          <p:cNvSpPr txBox="1"/>
          <p:nvPr/>
        </p:nvSpPr>
        <p:spPr>
          <a:xfrm>
            <a:off x="0" y="947450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Il </a:t>
            </a:r>
            <a:r>
              <a:rPr lang="it-IT" sz="3000" dirty="0" err="1"/>
              <a:t>footer</a:t>
            </a:r>
            <a:r>
              <a:rPr lang="it-IT" sz="3000" dirty="0"/>
              <a:t> è composto da uno sfondo blu cadetto con all’interno il logo dell’azienda, altri link utili e infine il nome, cognome e la mia matricola.</a:t>
            </a:r>
          </a:p>
          <a:p>
            <a:endParaRPr lang="it-IT" sz="3000" dirty="0"/>
          </a:p>
          <a:p>
            <a:r>
              <a:rPr lang="it-IT" sz="3000" dirty="0"/>
              <a:t>Strutturalmente ho deciso di creare il tutto con un </a:t>
            </a:r>
            <a:r>
              <a:rPr lang="it-IT" sz="3000" dirty="0" err="1"/>
              <a:t>flex</a:t>
            </a:r>
            <a:r>
              <a:rPr lang="it-IT" sz="3000" dirty="0"/>
              <a:t> in modo da distanziare gli elementi in modo equivalente e distanziarli anche dai bordi (</a:t>
            </a:r>
            <a:r>
              <a:rPr lang="it-IT" sz="3000" dirty="0" err="1"/>
              <a:t>justify-content</a:t>
            </a:r>
            <a:r>
              <a:rPr lang="it-IT" sz="3000" dirty="0"/>
              <a:t>: </a:t>
            </a:r>
            <a:r>
              <a:rPr lang="it-IT" sz="3000" dirty="0" err="1"/>
              <a:t>space-around</a:t>
            </a:r>
            <a:r>
              <a:rPr lang="it-IT" sz="3000" dirty="0"/>
              <a:t>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65311B-53C5-4C97-A21C-596DE154C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54" y="4676114"/>
            <a:ext cx="11110586" cy="486959"/>
          </a:xfrm>
          <a:prstGeom prst="rect">
            <a:avLst/>
          </a:prstGeom>
        </p:spPr>
      </p:pic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29BED22D-8CC3-414E-A4E7-31F35E7F45AE}"/>
              </a:ext>
            </a:extLst>
          </p:cNvPr>
          <p:cNvSpPr/>
          <p:nvPr/>
        </p:nvSpPr>
        <p:spPr>
          <a:xfrm>
            <a:off x="538618" y="4676114"/>
            <a:ext cx="320233" cy="48695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3D83847-BD68-4648-BE5D-86DED4AC9F09}"/>
              </a:ext>
            </a:extLst>
          </p:cNvPr>
          <p:cNvSpPr txBox="1"/>
          <p:nvPr/>
        </p:nvSpPr>
        <p:spPr>
          <a:xfrm rot="16200000">
            <a:off x="-401592" y="4775160"/>
            <a:ext cx="1413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Altezza: 55px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E7C2B79-73D1-4A05-8CFC-1A4740EA4207}"/>
              </a:ext>
            </a:extLst>
          </p:cNvPr>
          <p:cNvSpPr txBox="1"/>
          <p:nvPr/>
        </p:nvSpPr>
        <p:spPr>
          <a:xfrm>
            <a:off x="5528435" y="5714468"/>
            <a:ext cx="190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Larghezza: 1350px</a:t>
            </a:r>
          </a:p>
        </p:txBody>
      </p:sp>
      <p:sp>
        <p:nvSpPr>
          <p:cNvPr id="10" name="Parentesi graffa aperta 9">
            <a:extLst>
              <a:ext uri="{FF2B5EF4-FFF2-40B4-BE49-F238E27FC236}">
                <a16:creationId xmlns:a16="http://schemas.microsoft.com/office/drawing/2014/main" id="{DDEE9847-CB86-46FB-B541-EEA1F26577B8}"/>
              </a:ext>
            </a:extLst>
          </p:cNvPr>
          <p:cNvSpPr/>
          <p:nvPr/>
        </p:nvSpPr>
        <p:spPr>
          <a:xfrm rot="16200000">
            <a:off x="6323241" y="-130349"/>
            <a:ext cx="376411" cy="1111058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EB66515-860F-4893-A938-AA9A23AA58FF}"/>
              </a:ext>
            </a:extLst>
          </p:cNvPr>
          <p:cNvSpPr txBox="1"/>
          <p:nvPr/>
        </p:nvSpPr>
        <p:spPr>
          <a:xfrm>
            <a:off x="4860726" y="0"/>
            <a:ext cx="1555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/>
              <a:t>Footer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37565913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338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Cavallaro</dc:creator>
  <cp:lastModifiedBy>Mattia Cavallaro</cp:lastModifiedBy>
  <cp:revision>11</cp:revision>
  <dcterms:created xsi:type="dcterms:W3CDTF">2021-03-25T22:16:19Z</dcterms:created>
  <dcterms:modified xsi:type="dcterms:W3CDTF">2021-03-26T10:29:30Z</dcterms:modified>
</cp:coreProperties>
</file>