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9" r:id="rId4"/>
    <p:sldId id="274" r:id="rId5"/>
    <p:sldId id="260" r:id="rId6"/>
    <p:sldId id="261" r:id="rId7"/>
    <p:sldId id="262" r:id="rId8"/>
    <p:sldId id="270" r:id="rId9"/>
    <p:sldId id="271" r:id="rId10"/>
    <p:sldId id="275" r:id="rId11"/>
    <p:sldId id="277" r:id="rId12"/>
    <p:sldId id="272" r:id="rId13"/>
    <p:sldId id="265" r:id="rId14"/>
    <p:sldId id="273" r:id="rId15"/>
    <p:sldId id="278" r:id="rId1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7" d="100"/>
          <a:sy n="77" d="100"/>
        </p:scale>
        <p:origin x="49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C5D2F6-2582-48FE-993A-0AAF849B31BC}" type="datetimeFigureOut">
              <a:rPr lang="it-IT" smtClean="0"/>
              <a:t>12/04/2021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419703-BC54-41A6-9202-46E4670FACE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892475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CAF41E1-7813-4863-ABFF-A42D7015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BE90E7F-9FAF-45BA-89F7-B395B8EE38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D360650-805B-41AE-BB13-106A978D8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62394-F71E-4572-A32E-2CAAB6FDDFDD}" type="datetimeFigureOut">
              <a:rPr lang="it-IT" smtClean="0"/>
              <a:t>12/04/2021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8F597F5-0C92-4474-A1BA-5D7D14369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2AC435C-D4FF-4689-875D-DC0BAABD3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DBDB3-FA31-4050-9A94-BD5E3541915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42785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BE260BA-7462-47B2-A50F-DE545E78B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E9CAD63-AC32-485D-89F3-6EB20D0AB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C65792E-2DAE-47A1-A5C7-A622D5277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62394-F71E-4572-A32E-2CAAB6FDDFDD}" type="datetimeFigureOut">
              <a:rPr lang="it-IT" smtClean="0"/>
              <a:t>12/04/2021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03D4788-FF06-432E-93F2-CEADAE9C4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783970A-E80F-4382-AC8C-F1FA0A70A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DBDB3-FA31-4050-9A94-BD5E3541915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22504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05B02CD9-3A21-4797-AEFB-A69247ABCA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3C40C518-834C-4777-863F-825BD8C22B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658B484-16FD-46C2-A778-154B5D036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62394-F71E-4572-A32E-2CAAB6FDDFDD}" type="datetimeFigureOut">
              <a:rPr lang="it-IT" smtClean="0"/>
              <a:t>12/04/2021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AF3185C-19A9-48BB-8F0D-1FBBD0EB8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EE7F7BC-7A70-4F9C-8C68-C51E78325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DBDB3-FA31-4050-9A94-BD5E3541915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73073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EB2544-7E2D-4CED-89E8-C1B2E6E5C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6F6587B-0582-43B2-967D-CF10E9C55F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11187A3-D92B-497D-9229-52E675468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62394-F71E-4572-A32E-2CAAB6FDDFDD}" type="datetimeFigureOut">
              <a:rPr lang="it-IT" smtClean="0"/>
              <a:t>12/04/2021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7507F24-5D23-43A9-AB84-82F8B167C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1BD6434-CA98-4908-9A5F-8AB2BF565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DBDB3-FA31-4050-9A94-BD5E3541915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0471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9871631-F1D9-456F-97F3-C6D9A2253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C84957D-0136-40C1-A617-872C416861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A32E1FE-F916-4EC4-BFD2-3FEBEB749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62394-F71E-4572-A32E-2CAAB6FDDFDD}" type="datetimeFigureOut">
              <a:rPr lang="it-IT" smtClean="0"/>
              <a:t>12/04/2021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BC501DA-D5CD-4BAE-AFF6-6155BB49C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6FAB471-B15B-497B-9183-97448833B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DBDB3-FA31-4050-9A94-BD5E3541915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58090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19A76CF-F837-4B9C-9CA0-599F183E3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C1D5F06-B648-43D6-83EE-1031271BB4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BCDA320-795E-4436-90E6-B792E396C0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515DBC1-2451-4FD5-A479-71AD82236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62394-F71E-4572-A32E-2CAAB6FDDFDD}" type="datetimeFigureOut">
              <a:rPr lang="it-IT" smtClean="0"/>
              <a:t>12/04/2021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300EE3E-C387-4DFD-9FD2-00CEA35B6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8FD41FD-7445-420B-AA92-958396304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DBDB3-FA31-4050-9A94-BD5E3541915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69420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5DD5458-E5E8-4F82-8490-3A158E83D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602D411-6F78-4EDB-93E7-3DE0D956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FF2E15C-B6D6-4777-8396-66E385F7B3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8CC2BB13-0C7E-469B-8948-4C738BB698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AE95B6FC-3E85-4E94-935D-5491BC9866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A9C877D-C2F8-4CAC-A514-344A4924E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62394-F71E-4572-A32E-2CAAB6FDDFDD}" type="datetimeFigureOut">
              <a:rPr lang="it-IT" smtClean="0"/>
              <a:t>12/04/2021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7F91ADC8-EF33-4E77-8262-969354455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AEE18FAA-0B2A-49A6-9369-C052878B6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DBDB3-FA31-4050-9A94-BD5E3541915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8622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553F2E3-B4A8-4CA6-A2FF-C7EF84D40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6292C209-F27B-4553-8F27-67DFC5924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62394-F71E-4572-A32E-2CAAB6FDDFDD}" type="datetimeFigureOut">
              <a:rPr lang="it-IT" smtClean="0"/>
              <a:t>12/04/2021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C3EE160-B121-468F-8F41-55BF16A2B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56CC3EAF-6CD8-478F-82B1-84B1187D7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DBDB3-FA31-4050-9A94-BD5E3541915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39619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2A8923AD-4642-41AA-BB2D-441B56434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62394-F71E-4572-A32E-2CAAB6FDDFDD}" type="datetimeFigureOut">
              <a:rPr lang="it-IT" smtClean="0"/>
              <a:t>12/04/2021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F5646AE8-F742-4AB0-BF63-F4813755C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9570AF9-AED1-4D38-B41F-3265B05F0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DBDB3-FA31-4050-9A94-BD5E3541915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85066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C9BBE17-E2A4-49B8-828C-19E911A8D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1523CC4-BE3D-4324-A587-2C78A527F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D752A8D-18F5-4091-B304-34D55FB53A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379E63B-0894-4C4B-A94D-3390B590A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62394-F71E-4572-A32E-2CAAB6FDDFDD}" type="datetimeFigureOut">
              <a:rPr lang="it-IT" smtClean="0"/>
              <a:t>12/04/2021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9664417-2030-4359-8010-4B00C702F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60E2AFC-D32C-4421-985A-FA07486EC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DBDB3-FA31-4050-9A94-BD5E3541915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82501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B085D8F-CFC0-441F-8C82-C794374C7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1228A452-3CB1-4E11-B822-AC0A9835BC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2C76726-A2D3-4E3C-B65F-7C1300E550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B455108-F7BD-4A05-8A28-F7E24842D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62394-F71E-4572-A32E-2CAAB6FDDFDD}" type="datetimeFigureOut">
              <a:rPr lang="it-IT" smtClean="0"/>
              <a:t>12/04/2021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C7F674F-CE79-4114-8BB5-075475FE9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15A1D2E-7729-4F5D-A05B-5806D213E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DBDB3-FA31-4050-9A94-BD5E3541915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92079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DDA80C51-F851-474E-8EB7-5E8501721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0F4D5A2-5221-4448-83CC-D0F88F9F86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C78270D-93FC-4E57-B5C8-767962A1E9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962394-F71E-4572-A32E-2CAAB6FDDFDD}" type="datetimeFigureOut">
              <a:rPr lang="it-IT" smtClean="0"/>
              <a:t>12/04/2021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54083D4-0D42-498C-9331-49EEF2603C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5B2FF42-7DAD-4357-8796-18D4B82005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5DBDB3-FA31-4050-9A94-BD5E3541915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2300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6A9CF40A-2854-43DE-9E41-5596FE15F630}"/>
              </a:ext>
            </a:extLst>
          </p:cNvPr>
          <p:cNvSpPr txBox="1"/>
          <p:nvPr/>
        </p:nvSpPr>
        <p:spPr>
          <a:xfrm>
            <a:off x="3404267" y="184999"/>
            <a:ext cx="538346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ea typeface="Meiryo"/>
              </a:rPr>
              <a:t>YOUR PROPERTY</a:t>
            </a:r>
            <a:endParaRPr lang="it-IT" sz="6000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F3B5B4AD-4C4C-4979-95D2-3F8C83CD6B07}"/>
              </a:ext>
            </a:extLst>
          </p:cNvPr>
          <p:cNvSpPr txBox="1"/>
          <p:nvPr/>
        </p:nvSpPr>
        <p:spPr>
          <a:xfrm>
            <a:off x="0" y="2228671"/>
            <a:ext cx="12192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000" dirty="0"/>
              <a:t>In questo mini </a:t>
            </a:r>
            <a:r>
              <a:rPr lang="it-IT" sz="3000" dirty="0" err="1"/>
              <a:t>homework</a:t>
            </a:r>
            <a:r>
              <a:rPr lang="it-IT" sz="3000" dirty="0"/>
              <a:t> ho deciso di implementare le specifiche in un’altra pagina che è la pagina che mostra tutte le case che possono essere affittate.</a:t>
            </a:r>
          </a:p>
          <a:p>
            <a:r>
              <a:rPr lang="it-IT" sz="3000" dirty="0"/>
              <a:t>Per accedere alla pagina dal mhw1 basta cliccare sul bottone «</a:t>
            </a:r>
            <a:r>
              <a:rPr lang="it-IT" sz="3000" dirty="0" err="1"/>
              <a:t>View</a:t>
            </a:r>
            <a:r>
              <a:rPr lang="it-IT" sz="3000" dirty="0"/>
              <a:t> more» inerente all’elemento «Casa». Si aprirà quindi una nuova pagina in cui verranno mostrate tutte le case.</a:t>
            </a:r>
          </a:p>
        </p:txBody>
      </p:sp>
    </p:spTree>
    <p:extLst>
      <p:ext uri="{BB962C8B-B14F-4D97-AF65-F5344CB8AC3E}">
        <p14:creationId xmlns:p14="http://schemas.microsoft.com/office/powerpoint/2010/main" val="4271153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A472186E-9DB6-47B0-924B-704C1BE96310}"/>
              </a:ext>
            </a:extLst>
          </p:cNvPr>
          <p:cNvSpPr txBox="1"/>
          <p:nvPr/>
        </p:nvSpPr>
        <p:spPr>
          <a:xfrm>
            <a:off x="0" y="1536174"/>
            <a:ext cx="12192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000" dirty="0"/>
              <a:t>Tutto ciò viene implementato nella funzione «</a:t>
            </a:r>
            <a:r>
              <a:rPr lang="it-IT" sz="3000" dirty="0" err="1"/>
              <a:t>addPreferiti</a:t>
            </a:r>
            <a:r>
              <a:rPr lang="it-IT" sz="3000" dirty="0"/>
              <a:t>» che crea elementi e assegna dei valori a questi elementi in base ai valori contenuti nel file «</a:t>
            </a:r>
            <a:r>
              <a:rPr lang="it-IT" sz="3000" dirty="0" err="1"/>
              <a:t>contents</a:t>
            </a:r>
            <a:r>
              <a:rPr lang="it-IT" sz="3000" dirty="0"/>
              <a:t>» e successivamente li aggiunge tramite </a:t>
            </a:r>
            <a:r>
              <a:rPr lang="it-IT" sz="3000" dirty="0" err="1"/>
              <a:t>append</a:t>
            </a:r>
            <a:r>
              <a:rPr lang="it-IT" sz="3000" dirty="0"/>
              <a:t>.</a:t>
            </a:r>
          </a:p>
          <a:p>
            <a:r>
              <a:rPr lang="it-IT" sz="3000" dirty="0"/>
              <a:t>Se nella sezione dei preferiti è presente più di un elemento, viene mostrato l’h1 «preferiti».</a:t>
            </a:r>
          </a:p>
          <a:p>
            <a:r>
              <a:rPr lang="it-IT" sz="3000" dirty="0"/>
              <a:t>Una volta che viene creato e successivamente aggiunto l’elemento alla sezione preferiti, viene tolto l’evento al click sul like e viene abilitato l’evento al click sul </a:t>
            </a:r>
            <a:r>
              <a:rPr lang="it-IT" sz="3000" dirty="0" err="1"/>
              <a:t>dislike</a:t>
            </a:r>
            <a:r>
              <a:rPr lang="it-IT" sz="3000" dirty="0"/>
              <a:t>.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982E2FF6-2E3E-46B6-875E-5D76CBC7B3A6}"/>
              </a:ext>
            </a:extLst>
          </p:cNvPr>
          <p:cNvSpPr txBox="1"/>
          <p:nvPr/>
        </p:nvSpPr>
        <p:spPr>
          <a:xfrm>
            <a:off x="4881308" y="-12526"/>
            <a:ext cx="18566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000" dirty="0"/>
              <a:t>Preferiti</a:t>
            </a:r>
          </a:p>
        </p:txBody>
      </p:sp>
    </p:spTree>
    <p:extLst>
      <p:ext uri="{BB962C8B-B14F-4D97-AF65-F5344CB8AC3E}">
        <p14:creationId xmlns:p14="http://schemas.microsoft.com/office/powerpoint/2010/main" val="31767948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A472186E-9DB6-47B0-924B-704C1BE96310}"/>
              </a:ext>
            </a:extLst>
          </p:cNvPr>
          <p:cNvSpPr txBox="1"/>
          <p:nvPr/>
        </p:nvSpPr>
        <p:spPr>
          <a:xfrm>
            <a:off x="0" y="1305341"/>
            <a:ext cx="12192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000" dirty="0"/>
              <a:t>Nel caso in cui l’elemento non piaccia più, viene rimosso completamente dalla sezione preferiti tramite la funzione «</a:t>
            </a:r>
            <a:r>
              <a:rPr lang="it-IT" sz="3000" dirty="0" err="1"/>
              <a:t>removePreferiti</a:t>
            </a:r>
            <a:r>
              <a:rPr lang="it-IT" sz="3000" dirty="0"/>
              <a:t>» lanciata dal click sul </a:t>
            </a:r>
            <a:r>
              <a:rPr lang="it-IT" sz="3000" dirty="0" err="1"/>
              <a:t>dislike</a:t>
            </a:r>
            <a:r>
              <a:rPr lang="it-IT" sz="3000" dirty="0"/>
              <a:t> che, tramite la gestione dei data-</a:t>
            </a:r>
            <a:r>
              <a:rPr lang="it-IT" sz="3000" dirty="0" err="1"/>
              <a:t>attribute</a:t>
            </a:r>
            <a:r>
              <a:rPr lang="it-IT" sz="3000" dirty="0"/>
              <a:t> e tramite </a:t>
            </a:r>
            <a:r>
              <a:rPr lang="it-IT" sz="3000" dirty="0" err="1"/>
              <a:t>removeChild</a:t>
            </a:r>
            <a:r>
              <a:rPr lang="it-IT" sz="3000" dirty="0"/>
              <a:t>, l’elemento chiamante (in questo caso la </a:t>
            </a:r>
            <a:r>
              <a:rPr lang="it-IT" sz="3000" dirty="0" err="1"/>
              <a:t>section</a:t>
            </a:r>
            <a:r>
              <a:rPr lang="it-IT" sz="3000" dirty="0"/>
              <a:t> dei preferiti) elimina l’intero elemento inserito come parametro (in questo caso l’elemento div che ha uno specifico data-</a:t>
            </a:r>
            <a:r>
              <a:rPr lang="it-IT" sz="3000" dirty="0" err="1"/>
              <a:t>attribute</a:t>
            </a:r>
            <a:r>
              <a:rPr lang="it-IT" sz="3000" dirty="0"/>
              <a:t>) e tutti i suoi figli. Dopo di che viene abilitato l’evento al click sul like.</a:t>
            </a:r>
          </a:p>
          <a:p>
            <a:r>
              <a:rPr lang="it-IT" sz="3000" dirty="0"/>
              <a:t>Se nella sezione preferiti non è presento alcun elemento, l’h1 che mostra la scritta «preferiti» viene nascosto.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982E2FF6-2E3E-46B6-875E-5D76CBC7B3A6}"/>
              </a:ext>
            </a:extLst>
          </p:cNvPr>
          <p:cNvSpPr txBox="1"/>
          <p:nvPr/>
        </p:nvSpPr>
        <p:spPr>
          <a:xfrm>
            <a:off x="4881308" y="-12526"/>
            <a:ext cx="18566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000" dirty="0"/>
              <a:t>Preferiti</a:t>
            </a:r>
          </a:p>
        </p:txBody>
      </p:sp>
    </p:spTree>
    <p:extLst>
      <p:ext uri="{BB962C8B-B14F-4D97-AF65-F5344CB8AC3E}">
        <p14:creationId xmlns:p14="http://schemas.microsoft.com/office/powerpoint/2010/main" val="23911743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sellaDiTesto 9">
            <a:extLst>
              <a:ext uri="{FF2B5EF4-FFF2-40B4-BE49-F238E27FC236}">
                <a16:creationId xmlns:a16="http://schemas.microsoft.com/office/drawing/2014/main" id="{18979ACA-2FD1-41D1-BCF2-342A94E7F019}"/>
              </a:ext>
            </a:extLst>
          </p:cNvPr>
          <p:cNvSpPr txBox="1"/>
          <p:nvPr/>
        </p:nvSpPr>
        <p:spPr>
          <a:xfrm>
            <a:off x="4881308" y="-12526"/>
            <a:ext cx="24372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000" dirty="0" err="1"/>
              <a:t>View</a:t>
            </a:r>
            <a:r>
              <a:rPr lang="it-IT" sz="4000" dirty="0"/>
              <a:t> more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7140ABC6-F437-4810-9F8F-DB4C24CB90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01321"/>
            <a:ext cx="12192000" cy="5868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3235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F3B5B4AD-4C4C-4979-95D2-3F8C83CD6B07}"/>
              </a:ext>
            </a:extLst>
          </p:cNvPr>
          <p:cNvSpPr txBox="1"/>
          <p:nvPr/>
        </p:nvSpPr>
        <p:spPr>
          <a:xfrm>
            <a:off x="0" y="764024"/>
            <a:ext cx="12192000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000" dirty="0"/>
              <a:t>Abbiamo visto nelle slide precedenti che in tutti gli elementi esposti vi è un bottone «</a:t>
            </a:r>
            <a:r>
              <a:rPr lang="it-IT" sz="3000" dirty="0" err="1"/>
              <a:t>view</a:t>
            </a:r>
            <a:r>
              <a:rPr lang="it-IT" sz="3000" dirty="0"/>
              <a:t> more». Nel caso in cui esso venga premuto, verrebbe aggiunta e quindi visualizzata una descrizione, i metri quadri e il prezzo riguardante lo specifico elemento.</a:t>
            </a:r>
          </a:p>
          <a:p>
            <a:r>
              <a:rPr lang="it-IT" sz="3000" dirty="0"/>
              <a:t>Inoltre il testo all’interno del bottone verrebbe cambiato in «</a:t>
            </a:r>
            <a:r>
              <a:rPr lang="it-IT" sz="3000" dirty="0" err="1"/>
              <a:t>view</a:t>
            </a:r>
            <a:r>
              <a:rPr lang="it-IT" sz="3000" dirty="0"/>
              <a:t> </a:t>
            </a:r>
            <a:r>
              <a:rPr lang="it-IT" sz="3000" dirty="0" err="1"/>
              <a:t>less</a:t>
            </a:r>
            <a:r>
              <a:rPr lang="it-IT" sz="3000" dirty="0"/>
              <a:t>».</a:t>
            </a:r>
          </a:p>
          <a:p>
            <a:endParaRPr lang="it-IT" sz="3000" dirty="0"/>
          </a:p>
          <a:p>
            <a:r>
              <a:rPr lang="it-IT" sz="3000" dirty="0"/>
              <a:t>Tutto questo viene implementato dalla funzione «</a:t>
            </a:r>
            <a:r>
              <a:rPr lang="it-IT" sz="3000" dirty="0" err="1"/>
              <a:t>viewMore</a:t>
            </a:r>
            <a:r>
              <a:rPr lang="it-IT" sz="3000" dirty="0"/>
              <a:t>». </a:t>
            </a:r>
          </a:p>
          <a:p>
            <a:r>
              <a:rPr lang="it-IT" sz="3000" dirty="0"/>
              <a:t>Inizialmente vengono creati gli elementi necessari alla visualizzazione dei dettagli aggiuntivi e, tramite la gestione dei data-</a:t>
            </a:r>
            <a:r>
              <a:rPr lang="it-IT" sz="3000" dirty="0" err="1"/>
              <a:t>attribute</a:t>
            </a:r>
            <a:r>
              <a:rPr lang="it-IT" sz="3000" dirty="0"/>
              <a:t>, si accede al file «</a:t>
            </a:r>
            <a:r>
              <a:rPr lang="it-IT" sz="3000" dirty="0" err="1"/>
              <a:t>contents</a:t>
            </a:r>
            <a:r>
              <a:rPr lang="it-IT" sz="3000" dirty="0"/>
              <a:t>» e vengono prelevati i dati aggiuntivi in base al data-index.</a:t>
            </a:r>
          </a:p>
          <a:p>
            <a:r>
              <a:rPr lang="it-IT" sz="3000" dirty="0"/>
              <a:t>Una volta abilitata la funzione «</a:t>
            </a:r>
            <a:r>
              <a:rPr lang="it-IT" sz="3000" dirty="0" err="1"/>
              <a:t>viewMore</a:t>
            </a:r>
            <a:r>
              <a:rPr lang="it-IT" sz="3000" dirty="0"/>
              <a:t>», il bottone che la genera non può rieseguire la stessa funzione. Pertanto viene rimosso l’evento scatenante e viene abilitato l’evento di </a:t>
            </a:r>
            <a:r>
              <a:rPr lang="it-IT" sz="3000" dirty="0" err="1"/>
              <a:t>view</a:t>
            </a:r>
            <a:r>
              <a:rPr lang="it-IT" sz="3000" dirty="0"/>
              <a:t> </a:t>
            </a:r>
            <a:r>
              <a:rPr lang="it-IT" sz="3000" dirty="0" err="1"/>
              <a:t>less</a:t>
            </a:r>
            <a:r>
              <a:rPr lang="it-IT" sz="3000" dirty="0"/>
              <a:t>.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F82587FE-F8C1-47C4-A706-AFEE662FDB0A}"/>
              </a:ext>
            </a:extLst>
          </p:cNvPr>
          <p:cNvSpPr txBox="1"/>
          <p:nvPr/>
        </p:nvSpPr>
        <p:spPr>
          <a:xfrm>
            <a:off x="4881308" y="-12526"/>
            <a:ext cx="24372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000" dirty="0" err="1"/>
              <a:t>View</a:t>
            </a:r>
            <a:r>
              <a:rPr lang="it-IT" sz="4000" dirty="0"/>
              <a:t> more</a:t>
            </a:r>
          </a:p>
        </p:txBody>
      </p:sp>
    </p:spTree>
    <p:extLst>
      <p:ext uri="{BB962C8B-B14F-4D97-AF65-F5344CB8AC3E}">
        <p14:creationId xmlns:p14="http://schemas.microsoft.com/office/powerpoint/2010/main" val="9451379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F3B5B4AD-4C4C-4979-95D2-3F8C83CD6B07}"/>
              </a:ext>
            </a:extLst>
          </p:cNvPr>
          <p:cNvSpPr txBox="1"/>
          <p:nvPr/>
        </p:nvSpPr>
        <p:spPr>
          <a:xfrm>
            <a:off x="0" y="1536174"/>
            <a:ext cx="12192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000" dirty="0"/>
              <a:t>Nella slide precedente, abbiamo visto come aggiungere e quindi mostrare i dettagli di ogni elemento. Una volta mostrati, è possibile eliminarli cliccando sul bottone «</a:t>
            </a:r>
            <a:r>
              <a:rPr lang="it-IT" sz="3000" dirty="0" err="1"/>
              <a:t>View</a:t>
            </a:r>
            <a:r>
              <a:rPr lang="it-IT" sz="3000" dirty="0"/>
              <a:t> </a:t>
            </a:r>
            <a:r>
              <a:rPr lang="it-IT" sz="3000" dirty="0" err="1"/>
              <a:t>less</a:t>
            </a:r>
            <a:r>
              <a:rPr lang="it-IT" sz="3000" dirty="0"/>
              <a:t>» che aziona la funzione «</a:t>
            </a:r>
            <a:r>
              <a:rPr lang="it-IT" sz="3000" dirty="0" err="1"/>
              <a:t>viewLess</a:t>
            </a:r>
            <a:r>
              <a:rPr lang="it-IT" sz="3000" dirty="0"/>
              <a:t>» che tramite </a:t>
            </a:r>
            <a:r>
              <a:rPr lang="it-IT" sz="3000" dirty="0" err="1"/>
              <a:t>innerHTML</a:t>
            </a:r>
            <a:r>
              <a:rPr lang="it-IT" sz="3000" dirty="0"/>
              <a:t> elimina tutti i dati aggiunti precedentemente e successivamente viene cambiato il testo del bottone in «</a:t>
            </a:r>
            <a:r>
              <a:rPr lang="it-IT" sz="3000" dirty="0" err="1"/>
              <a:t>View</a:t>
            </a:r>
            <a:r>
              <a:rPr lang="it-IT" sz="3000" dirty="0"/>
              <a:t> More».</a:t>
            </a:r>
          </a:p>
          <a:p>
            <a:r>
              <a:rPr lang="it-IT" sz="3000" dirty="0"/>
              <a:t>Una volta abilitata questa funzione, il bottone non può rieseguire la stessa funzione. Pertanto viene rimosso l’evento scatenante e viene abilitato l’evento di </a:t>
            </a:r>
            <a:r>
              <a:rPr lang="it-IT" sz="3000" dirty="0" err="1"/>
              <a:t>view</a:t>
            </a:r>
            <a:r>
              <a:rPr lang="it-IT" sz="3000" dirty="0"/>
              <a:t> more.</a:t>
            </a:r>
          </a:p>
          <a:p>
            <a:endParaRPr lang="it-IT" sz="3000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F82587FE-F8C1-47C4-A706-AFEE662FDB0A}"/>
              </a:ext>
            </a:extLst>
          </p:cNvPr>
          <p:cNvSpPr txBox="1"/>
          <p:nvPr/>
        </p:nvSpPr>
        <p:spPr>
          <a:xfrm>
            <a:off x="4881308" y="-12526"/>
            <a:ext cx="21009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000" dirty="0" err="1"/>
              <a:t>View</a:t>
            </a:r>
            <a:r>
              <a:rPr lang="it-IT" sz="4000" dirty="0"/>
              <a:t> </a:t>
            </a:r>
            <a:r>
              <a:rPr lang="it-IT" sz="4000" dirty="0" err="1"/>
              <a:t>less</a:t>
            </a:r>
            <a:endParaRPr lang="it-IT" sz="4000" dirty="0"/>
          </a:p>
        </p:txBody>
      </p:sp>
    </p:spTree>
    <p:extLst>
      <p:ext uri="{BB962C8B-B14F-4D97-AF65-F5344CB8AC3E}">
        <p14:creationId xmlns:p14="http://schemas.microsoft.com/office/powerpoint/2010/main" val="18906488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sellaDiTesto 9">
            <a:extLst>
              <a:ext uri="{FF2B5EF4-FFF2-40B4-BE49-F238E27FC236}">
                <a16:creationId xmlns:a16="http://schemas.microsoft.com/office/drawing/2014/main" id="{18979ACA-2FD1-41D1-BCF2-342A94E7F019}"/>
              </a:ext>
            </a:extLst>
          </p:cNvPr>
          <p:cNvSpPr txBox="1"/>
          <p:nvPr/>
        </p:nvSpPr>
        <p:spPr>
          <a:xfrm>
            <a:off x="4881308" y="-12526"/>
            <a:ext cx="15555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000" dirty="0" err="1"/>
              <a:t>Footer</a:t>
            </a:r>
            <a:endParaRPr lang="it-IT" sz="4000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8C3CC6A8-C004-4BAD-A010-770FE7B7A9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6017"/>
            <a:ext cx="12192000" cy="506492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43757F12-0035-45B6-B1A1-BCF36C32D645}"/>
              </a:ext>
            </a:extLst>
          </p:cNvPr>
          <p:cNvSpPr txBox="1"/>
          <p:nvPr/>
        </p:nvSpPr>
        <p:spPr>
          <a:xfrm>
            <a:off x="0" y="2237632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000" dirty="0"/>
              <a:t>Infine c’è il </a:t>
            </a:r>
            <a:r>
              <a:rPr lang="it-IT" sz="3000" dirty="0" err="1"/>
              <a:t>footer</a:t>
            </a:r>
            <a:r>
              <a:rPr lang="it-IT" sz="3000" dirty="0"/>
              <a:t> che è identico a quello dell’mhw1 contenente logo, link utili (non ancora funzionanti) e dettagli personali.</a:t>
            </a:r>
          </a:p>
        </p:txBody>
      </p:sp>
    </p:spTree>
    <p:extLst>
      <p:ext uri="{BB962C8B-B14F-4D97-AF65-F5344CB8AC3E}">
        <p14:creationId xmlns:p14="http://schemas.microsoft.com/office/powerpoint/2010/main" val="1799196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39255DBD-7A23-4882-9EBD-7939E779DD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84384"/>
            <a:ext cx="12192000" cy="4689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54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F3B5B4AD-4C4C-4979-95D2-3F8C83CD6B07}"/>
              </a:ext>
            </a:extLst>
          </p:cNvPr>
          <p:cNvSpPr txBox="1"/>
          <p:nvPr/>
        </p:nvSpPr>
        <p:spPr>
          <a:xfrm>
            <a:off x="0" y="382012"/>
            <a:ext cx="12192000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000" dirty="0"/>
              <a:t>La pagina si presenta con un </a:t>
            </a:r>
            <a:r>
              <a:rPr lang="it-IT" sz="3000" dirty="0" err="1"/>
              <a:t>header</a:t>
            </a:r>
            <a:r>
              <a:rPr lang="it-IT" sz="3000" dirty="0"/>
              <a:t> composto dalla </a:t>
            </a:r>
            <a:r>
              <a:rPr lang="it-IT" sz="3000" dirty="0" err="1"/>
              <a:t>navbar</a:t>
            </a:r>
            <a:r>
              <a:rPr lang="it-IT" sz="3000" dirty="0"/>
              <a:t> che comprende il logo, i bottoni di navigazione e una </a:t>
            </a:r>
            <a:r>
              <a:rPr lang="it-IT" sz="3000" dirty="0" err="1"/>
              <a:t>search</a:t>
            </a:r>
            <a:r>
              <a:rPr lang="it-IT" sz="3000" dirty="0"/>
              <a:t>-bar.</a:t>
            </a:r>
          </a:p>
          <a:p>
            <a:r>
              <a:rPr lang="it-IT" sz="3000" dirty="0"/>
              <a:t>Ho scelto di avere una </a:t>
            </a:r>
            <a:r>
              <a:rPr lang="it-IT" sz="3000" dirty="0" err="1"/>
              <a:t>search</a:t>
            </a:r>
            <a:r>
              <a:rPr lang="it-IT" sz="3000" dirty="0"/>
              <a:t>-bar nell’</a:t>
            </a:r>
            <a:r>
              <a:rPr lang="it-IT" sz="3000" dirty="0" err="1"/>
              <a:t>header</a:t>
            </a:r>
            <a:r>
              <a:rPr lang="it-IT" sz="3000" dirty="0"/>
              <a:t> per questioni grafiche.</a:t>
            </a:r>
          </a:p>
          <a:p>
            <a:endParaRPr lang="it-IT" sz="3000" dirty="0"/>
          </a:p>
          <a:p>
            <a:r>
              <a:rPr lang="it-IT" sz="3000" dirty="0"/>
              <a:t>Al di sotto della </a:t>
            </a:r>
            <a:r>
              <a:rPr lang="it-IT" sz="3000" dirty="0" err="1"/>
              <a:t>navbar</a:t>
            </a:r>
            <a:r>
              <a:rPr lang="it-IT" sz="3000" dirty="0"/>
              <a:t>, si presentano tutte le case disponibili per l’affitto e ogni elemento è formato da:</a:t>
            </a:r>
          </a:p>
          <a:p>
            <a:r>
              <a:rPr lang="it-IT" sz="3000" dirty="0"/>
              <a:t>un titolo con accanto un’immagine di like che, se premuto, permette di avere l’elemento in una sezione dei preferiti;</a:t>
            </a:r>
          </a:p>
          <a:p>
            <a:r>
              <a:rPr lang="it-IT" sz="3000" dirty="0"/>
              <a:t>l’immagine che raffigura la casa in affitto e l’ambiente circostante;</a:t>
            </a:r>
          </a:p>
          <a:p>
            <a:r>
              <a:rPr lang="it-IT" sz="3000" dirty="0"/>
              <a:t>Un bottone di «</a:t>
            </a:r>
            <a:r>
              <a:rPr lang="it-IT" sz="3000" dirty="0" err="1"/>
              <a:t>view</a:t>
            </a:r>
            <a:r>
              <a:rPr lang="it-IT" sz="3000" dirty="0"/>
              <a:t> more» nel caso in cui si vogliono avere più specifiche.</a:t>
            </a:r>
          </a:p>
          <a:p>
            <a:endParaRPr lang="it-IT" sz="3000" dirty="0"/>
          </a:p>
          <a:p>
            <a:r>
              <a:rPr lang="it-IT" sz="3000" dirty="0"/>
              <a:t>Infine, si ha un </a:t>
            </a:r>
            <a:r>
              <a:rPr lang="it-IT" sz="3000" dirty="0" err="1"/>
              <a:t>footer</a:t>
            </a:r>
            <a:r>
              <a:rPr lang="it-IT" sz="3000" dirty="0"/>
              <a:t> con all’interno il logo, alcuni link utili (non ancora funzionanti), nome e matricola.</a:t>
            </a:r>
          </a:p>
        </p:txBody>
      </p:sp>
    </p:spTree>
    <p:extLst>
      <p:ext uri="{BB962C8B-B14F-4D97-AF65-F5344CB8AC3E}">
        <p14:creationId xmlns:p14="http://schemas.microsoft.com/office/powerpoint/2010/main" val="2137534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16B0BEB7-03DA-483C-92AA-A85D51C29A52}"/>
              </a:ext>
            </a:extLst>
          </p:cNvPr>
          <p:cNvSpPr txBox="1"/>
          <p:nvPr/>
        </p:nvSpPr>
        <p:spPr>
          <a:xfrm>
            <a:off x="4881308" y="-12526"/>
            <a:ext cx="17075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000" dirty="0" err="1"/>
              <a:t>Header</a:t>
            </a:r>
            <a:endParaRPr lang="it-IT" sz="4000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9CB6184B-709B-4818-850A-3422EC44B3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5483"/>
            <a:ext cx="12192000" cy="497449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3F8DFE81-C466-42C3-BC14-A49F7F5AB7E3}"/>
              </a:ext>
            </a:extLst>
          </p:cNvPr>
          <p:cNvSpPr txBox="1"/>
          <p:nvPr/>
        </p:nvSpPr>
        <p:spPr>
          <a:xfrm>
            <a:off x="0" y="2091258"/>
            <a:ext cx="12192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000" dirty="0"/>
              <a:t>L’</a:t>
            </a:r>
            <a:r>
              <a:rPr lang="it-IT" sz="3000" dirty="0" err="1"/>
              <a:t>header</a:t>
            </a:r>
            <a:r>
              <a:rPr lang="it-IT" sz="3000" dirty="0"/>
              <a:t> è composta dalla </a:t>
            </a:r>
            <a:r>
              <a:rPr lang="it-IT" sz="3000" dirty="0" err="1"/>
              <a:t>nav</a:t>
            </a:r>
            <a:r>
              <a:rPr lang="it-IT" sz="3000" dirty="0"/>
              <a:t>-bar con all’interno logo, bottoni (che se cliccati possono mostrare altre pagine) e da una </a:t>
            </a:r>
            <a:r>
              <a:rPr lang="it-IT" sz="3000" dirty="0" err="1"/>
              <a:t>search</a:t>
            </a:r>
            <a:r>
              <a:rPr lang="it-IT" sz="3000" dirty="0"/>
              <a:t>-bar che permette la ricerca di specifici elementi all’interno della pagina.</a:t>
            </a:r>
          </a:p>
          <a:p>
            <a:r>
              <a:rPr lang="it-IT" sz="3000" dirty="0"/>
              <a:t>Ad oggi, l’unico bottone funzionante tra i 4 è «Home» che permette di accedere al file mhw1.html.</a:t>
            </a:r>
          </a:p>
        </p:txBody>
      </p:sp>
    </p:spTree>
    <p:extLst>
      <p:ext uri="{BB962C8B-B14F-4D97-AF65-F5344CB8AC3E}">
        <p14:creationId xmlns:p14="http://schemas.microsoft.com/office/powerpoint/2010/main" val="284685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67430F36-9C13-492C-AA96-6729C39F60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7173"/>
            <a:ext cx="12192000" cy="5631202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0EC4C1D3-03BC-48BA-BCC0-2C93EDC00F9D}"/>
              </a:ext>
            </a:extLst>
          </p:cNvPr>
          <p:cNvSpPr txBox="1"/>
          <p:nvPr/>
        </p:nvSpPr>
        <p:spPr>
          <a:xfrm>
            <a:off x="4881308" y="-12526"/>
            <a:ext cx="24293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000" dirty="0" err="1"/>
              <a:t>Search</a:t>
            </a:r>
            <a:r>
              <a:rPr lang="it-IT" sz="4000" dirty="0"/>
              <a:t>-bar</a:t>
            </a:r>
          </a:p>
        </p:txBody>
      </p:sp>
    </p:spTree>
    <p:extLst>
      <p:ext uri="{BB962C8B-B14F-4D97-AF65-F5344CB8AC3E}">
        <p14:creationId xmlns:p14="http://schemas.microsoft.com/office/powerpoint/2010/main" val="2888117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F3B5B4AD-4C4C-4979-95D2-3F8C83CD6B07}"/>
              </a:ext>
            </a:extLst>
          </p:cNvPr>
          <p:cNvSpPr txBox="1"/>
          <p:nvPr/>
        </p:nvSpPr>
        <p:spPr>
          <a:xfrm>
            <a:off x="0" y="764024"/>
            <a:ext cx="12192000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000" dirty="0"/>
              <a:t>Nell’esempio nella slide precedente viene mostrato che, nel caso in cui viene inserito il carattere «f», vengono filtrati tutti gli elementi della pagina e vengono mostrati solamente quelli che nel titolo hanno la lettera «f».</a:t>
            </a:r>
          </a:p>
          <a:p>
            <a:r>
              <a:rPr lang="it-IT" sz="3000" dirty="0"/>
              <a:t>Nel caso in cui avessi scritto «fo», verrebbero mostrati solo gli elementi che nel titolo avrebbero «fo» (vedi slide successiva).</a:t>
            </a:r>
          </a:p>
          <a:p>
            <a:endParaRPr lang="it-IT" sz="3000" dirty="0"/>
          </a:p>
          <a:p>
            <a:r>
              <a:rPr lang="it-IT" sz="3000" dirty="0"/>
              <a:t>A livello di codice, ho implementato la </a:t>
            </a:r>
            <a:r>
              <a:rPr lang="it-IT" sz="3000" dirty="0" err="1"/>
              <a:t>search</a:t>
            </a:r>
            <a:r>
              <a:rPr lang="it-IT" sz="3000" dirty="0"/>
              <a:t>-bar azionando una funzione ogni volta che viene modificato il testo all’interno di essa tramite «</a:t>
            </a:r>
            <a:r>
              <a:rPr lang="it-IT" sz="3000" dirty="0" err="1"/>
              <a:t>keyup</a:t>
            </a:r>
            <a:r>
              <a:rPr lang="it-IT" sz="3000" dirty="0"/>
              <a:t>» e poi con un controllo tramite </a:t>
            </a:r>
            <a:r>
              <a:rPr lang="it-IT" sz="3000" dirty="0" err="1"/>
              <a:t>indexOf</a:t>
            </a:r>
            <a:r>
              <a:rPr lang="it-IT" sz="3000" dirty="0"/>
              <a:t> tra ciò che è stato scritto e i titoli di ogni elemento presente nella sezione degli elementi (in questo caso, case).</a:t>
            </a:r>
          </a:p>
          <a:p>
            <a:r>
              <a:rPr lang="it-IT" sz="3000" dirty="0"/>
              <a:t>Nel caso in cui non si ha una corrispondenza, l’intero blocco contenente titolo, like, immagine e bottone (e anche i dettagli se mostrati), viene nascosto altrimenti viene mostrato.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F82587FE-F8C1-47C4-A706-AFEE662FDB0A}"/>
              </a:ext>
            </a:extLst>
          </p:cNvPr>
          <p:cNvSpPr txBox="1"/>
          <p:nvPr/>
        </p:nvSpPr>
        <p:spPr>
          <a:xfrm>
            <a:off x="4881308" y="-12526"/>
            <a:ext cx="24293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000" dirty="0" err="1"/>
              <a:t>Search</a:t>
            </a:r>
            <a:r>
              <a:rPr lang="it-IT" sz="4000" dirty="0"/>
              <a:t>-bar</a:t>
            </a:r>
          </a:p>
        </p:txBody>
      </p:sp>
    </p:spTree>
    <p:extLst>
      <p:ext uri="{BB962C8B-B14F-4D97-AF65-F5344CB8AC3E}">
        <p14:creationId xmlns:p14="http://schemas.microsoft.com/office/powerpoint/2010/main" val="1965685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 descr="Immagine che contiene testo&#10;&#10;Descrizione generata automaticamente">
            <a:extLst>
              <a:ext uri="{FF2B5EF4-FFF2-40B4-BE49-F238E27FC236}">
                <a16:creationId xmlns:a16="http://schemas.microsoft.com/office/drawing/2014/main" id="{65239B61-49B1-47B4-82A5-2848B0A6F5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01974"/>
            <a:ext cx="12192000" cy="5756340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18979ACA-2FD1-41D1-BCF2-342A94E7F019}"/>
              </a:ext>
            </a:extLst>
          </p:cNvPr>
          <p:cNvSpPr txBox="1"/>
          <p:nvPr/>
        </p:nvSpPr>
        <p:spPr>
          <a:xfrm>
            <a:off x="4881308" y="-12526"/>
            <a:ext cx="24293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000" dirty="0" err="1"/>
              <a:t>Search</a:t>
            </a:r>
            <a:r>
              <a:rPr lang="it-IT" sz="4000" dirty="0"/>
              <a:t>-bar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7488798D-2925-4586-93FC-237FEB871402}"/>
              </a:ext>
            </a:extLst>
          </p:cNvPr>
          <p:cNvSpPr txBox="1"/>
          <p:nvPr/>
        </p:nvSpPr>
        <p:spPr>
          <a:xfrm>
            <a:off x="0" y="5571360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000" dirty="0"/>
              <a:t>Come si vede, nel caso in cui io abbia meno di 4 elementi visibili (in questo caso solo 1), per questioni estetiche, il </a:t>
            </a:r>
            <a:r>
              <a:rPr lang="it-IT" sz="3000" dirty="0" err="1"/>
              <a:t>footer</a:t>
            </a:r>
            <a:r>
              <a:rPr lang="it-IT" sz="3000" dirty="0"/>
              <a:t> viene reso non visibile.</a:t>
            </a:r>
          </a:p>
        </p:txBody>
      </p:sp>
    </p:spTree>
    <p:extLst>
      <p:ext uri="{BB962C8B-B14F-4D97-AF65-F5344CB8AC3E}">
        <p14:creationId xmlns:p14="http://schemas.microsoft.com/office/powerpoint/2010/main" val="11483857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sellaDiTesto 9">
            <a:extLst>
              <a:ext uri="{FF2B5EF4-FFF2-40B4-BE49-F238E27FC236}">
                <a16:creationId xmlns:a16="http://schemas.microsoft.com/office/drawing/2014/main" id="{18979ACA-2FD1-41D1-BCF2-342A94E7F019}"/>
              </a:ext>
            </a:extLst>
          </p:cNvPr>
          <p:cNvSpPr txBox="1"/>
          <p:nvPr/>
        </p:nvSpPr>
        <p:spPr>
          <a:xfrm>
            <a:off x="4881308" y="-12526"/>
            <a:ext cx="18566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000" dirty="0"/>
              <a:t>Preferiti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71900293-9F53-41E4-8BA0-936F906400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88623"/>
            <a:ext cx="12192000" cy="5969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8773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F3B5B4AD-4C4C-4979-95D2-3F8C83CD6B07}"/>
              </a:ext>
            </a:extLst>
          </p:cNvPr>
          <p:cNvSpPr txBox="1"/>
          <p:nvPr/>
        </p:nvSpPr>
        <p:spPr>
          <a:xfrm>
            <a:off x="0" y="1767006"/>
            <a:ext cx="121920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000" dirty="0"/>
              <a:t>Nel caso in cui viene premuto sul like di uno specifico elemento, esso viene aggiunto alla sezione dei preferiti. Viene quindi creato e aggiunto un nuovo elemento in questa sezione ed ognuno di esso ha un titolo, un </a:t>
            </a:r>
            <a:r>
              <a:rPr lang="it-IT" sz="3000" dirty="0" err="1"/>
              <a:t>dislike</a:t>
            </a:r>
            <a:r>
              <a:rPr lang="it-IT" sz="3000" dirty="0"/>
              <a:t> nel caso in cui non piaccia più e un’immagine che rappresenta l’elemento.</a:t>
            </a:r>
          </a:p>
          <a:p>
            <a:r>
              <a:rPr lang="it-IT" sz="3000" dirty="0"/>
              <a:t>Se nella sezione dei preferiti non vi sono elementi, essa non viene mostrata.</a:t>
            </a:r>
          </a:p>
          <a:p>
            <a:r>
              <a:rPr lang="it-IT" sz="3000" dirty="0"/>
              <a:t>Una volta che un elemento viene aggiunto nei preferiti, non può essere </a:t>
            </a:r>
            <a:r>
              <a:rPr lang="it-IT" sz="3000" dirty="0" err="1"/>
              <a:t>riaggiunto</a:t>
            </a:r>
            <a:r>
              <a:rPr lang="it-IT" sz="3000" dirty="0"/>
              <a:t>.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F82587FE-F8C1-47C4-A706-AFEE662FDB0A}"/>
              </a:ext>
            </a:extLst>
          </p:cNvPr>
          <p:cNvSpPr txBox="1"/>
          <p:nvPr/>
        </p:nvSpPr>
        <p:spPr>
          <a:xfrm>
            <a:off x="4881308" y="-12526"/>
            <a:ext cx="18566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000" dirty="0"/>
              <a:t>Preferiti</a:t>
            </a:r>
          </a:p>
        </p:txBody>
      </p:sp>
    </p:spTree>
    <p:extLst>
      <p:ext uri="{BB962C8B-B14F-4D97-AF65-F5344CB8AC3E}">
        <p14:creationId xmlns:p14="http://schemas.microsoft.com/office/powerpoint/2010/main" val="211332440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</TotalTime>
  <Words>974</Words>
  <Application>Microsoft Office PowerPoint</Application>
  <PresentationFormat>Widescreen</PresentationFormat>
  <Paragraphs>49</Paragraphs>
  <Slides>15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Mattia Cavallaro</dc:creator>
  <cp:lastModifiedBy>Mattia Cavallaro</cp:lastModifiedBy>
  <cp:revision>31</cp:revision>
  <dcterms:created xsi:type="dcterms:W3CDTF">2021-03-25T22:16:19Z</dcterms:created>
  <dcterms:modified xsi:type="dcterms:W3CDTF">2021-04-12T14:12:39Z</dcterms:modified>
</cp:coreProperties>
</file>