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4384000" cy="13716000"/>
  <p:notesSz cx="6858000" cy="9144000"/>
  <p:embeddedFontLst>
    <p:embeddedFont>
      <p:font typeface="Merriweather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33" y="0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31200" y="5009494"/>
            <a:ext cx="11313600" cy="19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831333" y="2216467"/>
            <a:ext cx="14226300" cy="3319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831200" y="5657133"/>
            <a:ext cx="14226300" cy="2513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">
  <p:cSld name="TITLE_AND_BODY_1">
    <p:bg>
      <p:bgPr>
        <a:solidFill>
          <a:srgbClr val="0747A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6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6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rea with Supporting Text">
  <p:cSld name="Chart Area with Supporting Tex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77163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SzPts val="3500"/>
              <a:buFont typeface="Helvetica Neue"/>
              <a:buNone/>
              <a:defRPr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1775024" y="2544916"/>
            <a:ext cx="2541600" cy="0"/>
          </a:xfrm>
          <a:prstGeom prst="straightConnector1">
            <a:avLst/>
          </a:prstGeom>
          <a:noFill/>
          <a:ln w="101600" cap="flat" cmpd="sng">
            <a:solidFill>
              <a:srgbClr val="FFAB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8" name="Google Shape;68;p14"/>
          <p:cNvSpPr txBox="1">
            <a:spLocks noGrp="1"/>
          </p:cNvSpPr>
          <p:nvPr>
            <p:ph type="body" idx="3"/>
          </p:nvPr>
        </p:nvSpPr>
        <p:spPr>
          <a:xfrm>
            <a:off x="1711021" y="6157988"/>
            <a:ext cx="79332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"/>
          </p:nvPr>
        </p:nvSpPr>
        <p:spPr>
          <a:xfrm>
            <a:off x="1711021" y="9076670"/>
            <a:ext cx="77163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cons_White">
  <p:cSld name="3 icons_White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378808" y="6474415"/>
            <a:ext cx="43809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9917810" y="6474415"/>
            <a:ext cx="40953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3"/>
          </p:nvPr>
        </p:nvSpPr>
        <p:spPr>
          <a:xfrm>
            <a:off x="15466339" y="6474415"/>
            <a:ext cx="45243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4"/>
          </p:nvPr>
        </p:nvSpPr>
        <p:spPr>
          <a:xfrm>
            <a:off x="9984486" y="5772149"/>
            <a:ext cx="4572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>
            <a:spLocks noGrp="1"/>
          </p:cNvSpPr>
          <p:nvPr>
            <p:ph type="pic" idx="5"/>
          </p:nvPr>
        </p:nvSpPr>
        <p:spPr>
          <a:xfrm>
            <a:off x="4426433" y="5835519"/>
            <a:ext cx="555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6"/>
          </p:nvPr>
        </p:nvSpPr>
        <p:spPr>
          <a:xfrm>
            <a:off x="15513964" y="5755622"/>
            <a:ext cx="4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7"/>
          </p:nvPr>
        </p:nvSpPr>
        <p:spPr>
          <a:xfrm>
            <a:off x="4381499" y="3051600"/>
            <a:ext cx="156210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rgbClr val="253858"/>
              </a:buClr>
              <a:buSzPts val="3500"/>
              <a:buFont typeface="Helvetica Neue"/>
              <a:buNone/>
              <a:defRPr sz="7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28265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15041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17667"/>
            <a:ext cx="11503144" cy="11731813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333" y="0"/>
            <a:ext cx="11511877" cy="1172174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9884100" cy="6690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2385800" y="1335800"/>
            <a:ext cx="11110500" cy="10929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200" y="4015200"/>
            <a:ext cx="10666500" cy="820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12886400" y="4015200"/>
            <a:ext cx="10666500" cy="820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0383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8340000" cy="4877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1200" y="6375067"/>
            <a:ext cx="8340000" cy="6128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1133" y="2129600"/>
            <a:ext cx="16660800" cy="9456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0133" y="1335800"/>
            <a:ext cx="9878400" cy="5465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812800" y="7004600"/>
            <a:ext cx="9878400" cy="2471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010733" y="1335800"/>
            <a:ext cx="10544100" cy="10964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11650667"/>
            <a:ext cx="24384000" cy="20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1200" y="12057067"/>
            <a:ext cx="21278400" cy="1227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Char char="●"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41275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" TargetMode="External"/><Relationship Id="rId7" Type="http://schemas.openxmlformats.org/officeDocument/2006/relationships/hyperlink" Target="https://toidicodedao.com/2015/08/04/tutorial-huong-dan-tich-hop-visual-studio-voi-githu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deaholicguy.com/2015/11/06/github-mang-lai-cho-developer-nhung-gi/" TargetMode="External"/><Relationship Id="rId5" Type="http://schemas.openxmlformats.org/officeDocument/2006/relationships/hyperlink" Target="https://learngitbranching.js.org/" TargetMode="External"/><Relationship Id="rId4" Type="http://schemas.openxmlformats.org/officeDocument/2006/relationships/hyperlink" Target="https://guides.github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-scm.com/download/linux" TargetMode="External"/><Relationship Id="rId4" Type="http://schemas.openxmlformats.org/officeDocument/2006/relationships/hyperlink" Target="https://git-scm.com/download/w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anak99/codedao-t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682825" y="3729699"/>
            <a:ext cx="20793300" cy="2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Từ gà đến pro Git &amp; Github </a:t>
            </a:r>
            <a:endParaRPr/>
          </a:p>
        </p:txBody>
      </p:sp>
      <p:pic>
        <p:nvPicPr>
          <p:cNvPr id="85" name="Google Shape;85;p16" descr="HoangNguye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3189" y="7862721"/>
            <a:ext cx="2433219" cy="243321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88" y="0"/>
                </a:moveTo>
                <a:cubicBezTo>
                  <a:pt x="26855" y="0"/>
                  <a:pt x="0" y="26855"/>
                  <a:pt x="0" y="59988"/>
                </a:cubicBezTo>
                <a:cubicBezTo>
                  <a:pt x="0" y="93127"/>
                  <a:pt x="26855" y="120000"/>
                  <a:pt x="59988" y="120000"/>
                </a:cubicBezTo>
                <a:cubicBezTo>
                  <a:pt x="93127" y="120000"/>
                  <a:pt x="120000" y="93127"/>
                  <a:pt x="120000" y="59988"/>
                </a:cubicBezTo>
                <a:cubicBezTo>
                  <a:pt x="120000" y="26855"/>
                  <a:pt x="93127" y="0"/>
                  <a:pt x="5998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6" name="Google Shape;86;p16" descr="av.jpg"/>
          <p:cNvPicPr preferRelativeResize="0"/>
          <p:nvPr/>
        </p:nvPicPr>
        <p:blipFill rotWithShape="1">
          <a:blip r:embed="rId4">
            <a:alphaModFix/>
          </a:blip>
          <a:srcRect r="5" b="5"/>
          <a:stretch/>
        </p:blipFill>
        <p:spPr>
          <a:xfrm>
            <a:off x="9428103" y="7862969"/>
            <a:ext cx="2432845" cy="243284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711021" y="3306937"/>
            <a:ext cx="20828000" cy="894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clone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 và git add .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 —decorate —graph —oneline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descr="basic-remote-work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2731" y="787608"/>
            <a:ext cx="13900686" cy="1171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Đưa code có sẵn lên Github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&amp; Merge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1711021" y="3306937"/>
            <a:ext cx="20828000" cy="378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branch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checkout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merge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rebase</a:t>
            </a: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4800"/>
              <a:buFont typeface="Helvetica Neue"/>
              <a:buChar char="•"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cherry-pick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29" descr="unitygitdiagr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608" y="4904413"/>
            <a:ext cx="15097120" cy="666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 &amp; Pull Request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1711021" y="3306937"/>
            <a:ext cx="20828000" cy="231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Đơn giản chỉ là: Ê code nè, merge giùm đi!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Giúp commit ngắn gọn hơn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code review, ngăn code ẩu</a:t>
            </a:r>
            <a:endParaRPr/>
          </a:p>
        </p:txBody>
      </p:sp>
      <p:pic>
        <p:nvPicPr>
          <p:cNvPr id="179" name="Google Shape;179;p31" descr="pasted-image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1875" y="6329557"/>
            <a:ext cx="11396820" cy="675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git site and tutorial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RESOURCES 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3"/>
          </p:nvPr>
        </p:nvSpPr>
        <p:spPr>
          <a:xfrm>
            <a:off x="1711025" y="6158008"/>
            <a:ext cx="20828100" cy="23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guides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4"/>
              </a:rPr>
              <a:t>https://guides.github.com</a:t>
            </a:r>
            <a:endParaRPr sz="3600" u="sng">
              <a:solidFill>
                <a:schemeClr val="hlink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5"/>
              </a:rPr>
              <a:t>https://learngitbranching.js.org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4"/>
          </p:nvPr>
        </p:nvSpPr>
        <p:spPr>
          <a:xfrm>
            <a:off x="1711021" y="9076670"/>
            <a:ext cx="20828000" cy="193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Blogs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https://codeaholicguy.com/2015/11/06/github-mang-lai-cho-developer-nhung-gi/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https://toidicodedao.com/2015/08/04/tutorial-huong-dan-tich-hop-visual-studio-voi-github/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18905" y="5533094"/>
            <a:ext cx="24255052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Cảm ơn các tềnh iu &lt;3</a:t>
            </a:r>
            <a:endParaRPr/>
          </a:p>
        </p:txBody>
      </p:sp>
      <p:pic>
        <p:nvPicPr>
          <p:cNvPr id="193" name="Google Shape;193;p33" descr="HoangNguye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3189" y="7862721"/>
            <a:ext cx="2433219" cy="243321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88" y="0"/>
                </a:moveTo>
                <a:cubicBezTo>
                  <a:pt x="26855" y="0"/>
                  <a:pt x="0" y="26855"/>
                  <a:pt x="0" y="59988"/>
                </a:cubicBezTo>
                <a:cubicBezTo>
                  <a:pt x="0" y="93127"/>
                  <a:pt x="26855" y="120000"/>
                  <a:pt x="59988" y="120000"/>
                </a:cubicBezTo>
                <a:cubicBezTo>
                  <a:pt x="93127" y="120000"/>
                  <a:pt x="120000" y="93127"/>
                  <a:pt x="120000" y="59988"/>
                </a:cubicBezTo>
                <a:cubicBezTo>
                  <a:pt x="120000" y="26855"/>
                  <a:pt x="93127" y="0"/>
                  <a:pt x="5998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94" name="Google Shape;194;p33" descr="av.jpg"/>
          <p:cNvPicPr preferRelativeResize="0"/>
          <p:nvPr/>
        </p:nvPicPr>
        <p:blipFill rotWithShape="1">
          <a:blip r:embed="rId4">
            <a:alphaModFix/>
          </a:blip>
          <a:srcRect r="5" b="5"/>
          <a:stretch/>
        </p:blipFill>
        <p:spPr>
          <a:xfrm>
            <a:off x="9428103" y="7862969"/>
            <a:ext cx="2432845" cy="243284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711025" y="3306926"/>
            <a:ext cx="20828100" cy="79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 hiểu sơ về Version Control, Git &amp; Github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Cài đặt Git trên máy</a:t>
            </a:r>
            <a:endParaRPr/>
          </a:p>
          <a:p>
            <a:pPr marL="635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bản: Tạo Github Repository &amp; Clone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&amp; Push </a:t>
            </a:r>
            <a:endParaRPr/>
          </a:p>
          <a:p>
            <a:pPr marL="635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endParaRPr sz="4800" b="0" i="0" u="none" strike="noStrike" cap="non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cao: Branch, Merge  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Resolving, Pull Request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HÔM NAY CHÚNG TA LÀM GÌ?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là cái vẹo gì?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2082800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Hệ thống giúp lưu trữ mọi thay đổi của source code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nhiều người làm việc cùng lúc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Xem đứa nào thay đổi code (Rất tiện khi cần tìm thằng đổ tội)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Revert các thay đổi, đưa code về version cũ hơn, không lo mất code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/>
              <a:t>SOURCE CONTROL/</a:t>
            </a: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CONTROL LÀ VẸO GÌ?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20828001" cy="231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 đời năm 2005 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Tác giả Linus Torvald, hỗ trợ viết Linux kernel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Toàn bộ code và history được lưu trữ trên máy người dùng</a:t>
            </a:r>
            <a:endParaRPr>
              <a:solidFill>
                <a:srgbClr val="253858"/>
              </a:solidFill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>
                <a:solidFill>
                  <a:srgbClr val="253858"/>
                </a:solidFill>
              </a:rPr>
              <a:t>3 khái niệm quan trọng: repo, commit, branch</a:t>
            </a:r>
            <a:endParaRPr>
              <a:solidFill>
                <a:srgbClr val="253858"/>
              </a:solidFill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LÀ GÌ?</a:t>
            </a:r>
            <a:endParaRPr/>
          </a:p>
        </p:txBody>
      </p:sp>
      <p:pic>
        <p:nvPicPr>
          <p:cNvPr id="110" name="Google Shape;110;p20" descr="basic-remote-work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1020" y="7679377"/>
            <a:ext cx="6580200" cy="5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https://git-scm.com/download/mac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GIT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3"/>
          </p:nvPr>
        </p:nvSpPr>
        <p:spPr>
          <a:xfrm>
            <a:off x="1711021" y="6157988"/>
            <a:ext cx="20828001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https://git-scm.com/download/win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4"/>
          </p:nvPr>
        </p:nvSpPr>
        <p:spPr>
          <a:xfrm>
            <a:off x="1711021" y="9076670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https://git-scm.com/download/linux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83095" y="5407024"/>
            <a:ext cx="24217810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là gì? Ăn được không?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711025" y="3306925"/>
            <a:ext cx="21692700" cy="3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>
                <a:solidFill>
                  <a:srgbClr val="253858"/>
                </a:solidFill>
              </a:rPr>
              <a:t>Dịch vụ lưu trữ Git Repository lớn nhất vịnh Bắc Bộ</a:t>
            </a:r>
            <a:endParaRPr>
              <a:solidFill>
                <a:schemeClr val="lt1"/>
              </a:solidFill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Biểu tượng là con bạch tuộc thần thánh trong phim h****i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chung chạ với mọi anh em trên thế giới</a:t>
            </a:r>
            <a:endParaRPr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Thêm một số tính năng cho Git.</a:t>
            </a:r>
            <a:r>
              <a:rPr lang="en-US">
                <a:solidFill>
                  <a:srgbClr val="253858"/>
                </a:solidFill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https://github.com/conanak99/codedao-tv</a:t>
            </a:r>
            <a:r>
              <a:rPr lang="en-US">
                <a:solidFill>
                  <a:srgbClr val="253858"/>
                </a:solidFill>
              </a:rPr>
              <a:t> </a:t>
            </a:r>
            <a:endParaRPr>
              <a:solidFill>
                <a:srgbClr val="253858"/>
              </a:solidFill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</a:t>
            </a:r>
            <a:r>
              <a:rPr lang="en-US"/>
              <a:t>À CÁI CHI CHI</a:t>
            </a: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(</a:t>
            </a:r>
            <a:r>
              <a:rPr lang="en-US"/>
              <a:t>github.com)</a:t>
            </a:r>
            <a:endParaRPr/>
          </a:p>
        </p:txBody>
      </p:sp>
      <p:pic>
        <p:nvPicPr>
          <p:cNvPr id="130" name="Google Shape;130;p23" descr="github-octocat.png"/>
          <p:cNvPicPr preferRelativeResize="0"/>
          <p:nvPr/>
        </p:nvPicPr>
        <p:blipFill rotWithShape="1">
          <a:blip r:embed="rId4">
            <a:alphaModFix/>
          </a:blip>
          <a:srcRect l="23793" r="23588"/>
          <a:stretch/>
        </p:blipFill>
        <p:spPr>
          <a:xfrm>
            <a:off x="1711025" y="7303450"/>
            <a:ext cx="6057900" cy="6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Bắt đầu dự án với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Custom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Merriweather</vt:lpstr>
      <vt:lpstr>Helvetica Neue Light</vt:lpstr>
      <vt:lpstr>Helvetica Neue</vt:lpstr>
      <vt:lpstr>Roboto</vt:lpstr>
      <vt:lpstr>Paradigm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Mr. Leo</cp:lastModifiedBy>
  <cp:revision>1</cp:revision>
  <dcterms:modified xsi:type="dcterms:W3CDTF">2022-08-07T09:41:11Z</dcterms:modified>
</cp:coreProperties>
</file>