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11FA6-9B68-43F0-98C6-31602E780893}" v="34" dt="2024-11-29T14:44:29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nk Day" userId="42da9e8e49acd7e8" providerId="LiveId" clId="{BCD11FA6-9B68-43F0-98C6-31602E780893}"/>
    <pc:docChg chg="custSel addSld delSld modSld sldOrd">
      <pc:chgData name="Blank Day" userId="42da9e8e49acd7e8" providerId="LiveId" clId="{BCD11FA6-9B68-43F0-98C6-31602E780893}" dt="2024-11-29T14:44:29.129" v="76" actId="1076"/>
      <pc:docMkLst>
        <pc:docMk/>
      </pc:docMkLst>
      <pc:sldChg chg="del">
        <pc:chgData name="Blank Day" userId="42da9e8e49acd7e8" providerId="LiveId" clId="{BCD11FA6-9B68-43F0-98C6-31602E780893}" dt="2024-11-29T14:38:44.804" v="0" actId="47"/>
        <pc:sldMkLst>
          <pc:docMk/>
          <pc:sldMk cId="3146675401" sldId="261"/>
        </pc:sldMkLst>
      </pc:sldChg>
      <pc:sldChg chg="del">
        <pc:chgData name="Blank Day" userId="42da9e8e49acd7e8" providerId="LiveId" clId="{BCD11FA6-9B68-43F0-98C6-31602E780893}" dt="2024-11-29T14:38:44.804" v="0" actId="47"/>
        <pc:sldMkLst>
          <pc:docMk/>
          <pc:sldMk cId="4237167951" sldId="262"/>
        </pc:sldMkLst>
      </pc:sldChg>
      <pc:sldChg chg="del">
        <pc:chgData name="Blank Day" userId="42da9e8e49acd7e8" providerId="LiveId" clId="{BCD11FA6-9B68-43F0-98C6-31602E780893}" dt="2024-11-29T14:38:44.804" v="0" actId="47"/>
        <pc:sldMkLst>
          <pc:docMk/>
          <pc:sldMk cId="1132000447" sldId="264"/>
        </pc:sldMkLst>
      </pc:sldChg>
      <pc:sldChg chg="del">
        <pc:chgData name="Blank Day" userId="42da9e8e49acd7e8" providerId="LiveId" clId="{BCD11FA6-9B68-43F0-98C6-31602E780893}" dt="2024-11-29T14:38:44.804" v="0" actId="47"/>
        <pc:sldMkLst>
          <pc:docMk/>
          <pc:sldMk cId="1122973220" sldId="265"/>
        </pc:sldMkLst>
      </pc:sldChg>
      <pc:sldChg chg="addSp modSp mod">
        <pc:chgData name="Blank Day" userId="42da9e8e49acd7e8" providerId="LiveId" clId="{BCD11FA6-9B68-43F0-98C6-31602E780893}" dt="2024-11-29T14:40:48.162" v="10" actId="14100"/>
        <pc:sldMkLst>
          <pc:docMk/>
          <pc:sldMk cId="2395873784" sldId="267"/>
        </pc:sldMkLst>
        <pc:spChg chg="mod">
          <ac:chgData name="Blank Day" userId="42da9e8e49acd7e8" providerId="LiveId" clId="{BCD11FA6-9B68-43F0-98C6-31602E780893}" dt="2024-11-29T14:40:20.464" v="3" actId="20577"/>
          <ac:spMkLst>
            <pc:docMk/>
            <pc:sldMk cId="2395873784" sldId="267"/>
            <ac:spMk id="3" creationId="{AE048FA0-D356-E45C-1431-5A26000B30E8}"/>
          </ac:spMkLst>
        </pc:spChg>
        <pc:spChg chg="add">
          <ac:chgData name="Blank Day" userId="42da9e8e49acd7e8" providerId="LiveId" clId="{BCD11FA6-9B68-43F0-98C6-31602E780893}" dt="2024-11-29T14:40:16.115" v="1"/>
          <ac:spMkLst>
            <pc:docMk/>
            <pc:sldMk cId="2395873784" sldId="267"/>
            <ac:spMk id="4" creationId="{E5603BA6-7042-419F-E64F-BA16718A3C34}"/>
          </ac:spMkLst>
        </pc:spChg>
        <pc:spChg chg="add mod">
          <ac:chgData name="Blank Day" userId="42da9e8e49acd7e8" providerId="LiveId" clId="{BCD11FA6-9B68-43F0-98C6-31602E780893}" dt="2024-11-29T14:40:48.162" v="10" actId="14100"/>
          <ac:spMkLst>
            <pc:docMk/>
            <pc:sldMk cId="2395873784" sldId="267"/>
            <ac:spMk id="6" creationId="{066D3ADE-8015-A2D6-1EAC-554C7B11A305}"/>
          </ac:spMkLst>
        </pc:spChg>
      </pc:sldChg>
      <pc:sldChg chg="del">
        <pc:chgData name="Blank Day" userId="42da9e8e49acd7e8" providerId="LiveId" clId="{BCD11FA6-9B68-43F0-98C6-31602E780893}" dt="2024-11-29T14:41:08.256" v="11" actId="2696"/>
        <pc:sldMkLst>
          <pc:docMk/>
          <pc:sldMk cId="1867449189" sldId="268"/>
        </pc:sldMkLst>
      </pc:sldChg>
      <pc:sldChg chg="addSp modSp mod">
        <pc:chgData name="Blank Day" userId="42da9e8e49acd7e8" providerId="LiveId" clId="{BCD11FA6-9B68-43F0-98C6-31602E780893}" dt="2024-11-29T14:42:43.820" v="36" actId="1076"/>
        <pc:sldMkLst>
          <pc:docMk/>
          <pc:sldMk cId="3892269795" sldId="271"/>
        </pc:sldMkLst>
        <pc:spChg chg="mod">
          <ac:chgData name="Blank Day" userId="42da9e8e49acd7e8" providerId="LiveId" clId="{BCD11FA6-9B68-43F0-98C6-31602E780893}" dt="2024-11-29T14:42:01.158" v="17" actId="255"/>
          <ac:spMkLst>
            <pc:docMk/>
            <pc:sldMk cId="3892269795" sldId="271"/>
            <ac:spMk id="3" creationId="{E58B485C-9B3F-CE17-760C-7D8F7395CF7E}"/>
          </ac:spMkLst>
        </pc:spChg>
        <pc:spChg chg="add mod">
          <ac:chgData name="Blank Day" userId="42da9e8e49acd7e8" providerId="LiveId" clId="{BCD11FA6-9B68-43F0-98C6-31602E780893}" dt="2024-11-29T14:42:43.820" v="36" actId="1076"/>
          <ac:spMkLst>
            <pc:docMk/>
            <pc:sldMk cId="3892269795" sldId="271"/>
            <ac:spMk id="4" creationId="{972C30A5-97D8-6791-D411-D97062722387}"/>
          </ac:spMkLst>
        </pc:spChg>
      </pc:sldChg>
      <pc:sldChg chg="addSp delSp modSp add mod ord">
        <pc:chgData name="Blank Day" userId="42da9e8e49acd7e8" providerId="LiveId" clId="{BCD11FA6-9B68-43F0-98C6-31602E780893}" dt="2024-11-29T14:44:29.129" v="76" actId="1076"/>
        <pc:sldMkLst>
          <pc:docMk/>
          <pc:sldMk cId="1612181083" sldId="272"/>
        </pc:sldMkLst>
        <pc:spChg chg="mod">
          <ac:chgData name="Blank Day" userId="42da9e8e49acd7e8" providerId="LiveId" clId="{BCD11FA6-9B68-43F0-98C6-31602E780893}" dt="2024-11-29T14:43:36.796" v="64" actId="20577"/>
          <ac:spMkLst>
            <pc:docMk/>
            <pc:sldMk cId="1612181083" sldId="272"/>
            <ac:spMk id="2" creationId="{4783FAFC-94B9-2378-B9E8-3324FA8ED0EB}"/>
          </ac:spMkLst>
        </pc:spChg>
        <pc:spChg chg="del mod">
          <ac:chgData name="Blank Day" userId="42da9e8e49acd7e8" providerId="LiveId" clId="{BCD11FA6-9B68-43F0-98C6-31602E780893}" dt="2024-11-29T14:43:55.922" v="68" actId="478"/>
          <ac:spMkLst>
            <pc:docMk/>
            <pc:sldMk cId="1612181083" sldId="272"/>
            <ac:spMk id="3" creationId="{1310632E-6637-BE33-38CB-553601A3EA6D}"/>
          </ac:spMkLst>
        </pc:spChg>
        <pc:spChg chg="add mod">
          <ac:chgData name="Blank Day" userId="42da9e8e49acd7e8" providerId="LiveId" clId="{BCD11FA6-9B68-43F0-98C6-31602E780893}" dt="2024-11-29T14:44:29.129" v="76" actId="1076"/>
          <ac:spMkLst>
            <pc:docMk/>
            <pc:sldMk cId="1612181083" sldId="272"/>
            <ac:spMk id="4" creationId="{44817BF9-78BA-5CFC-BC0B-9C9F72AD683A}"/>
          </ac:spMkLst>
        </pc:spChg>
        <pc:spChg chg="add del mod">
          <ac:chgData name="Blank Day" userId="42da9e8e49acd7e8" providerId="LiveId" clId="{BCD11FA6-9B68-43F0-98C6-31602E780893}" dt="2024-11-29T14:44:18.232" v="73" actId="478"/>
          <ac:spMkLst>
            <pc:docMk/>
            <pc:sldMk cId="1612181083" sldId="272"/>
            <ac:spMk id="6" creationId="{1D53C823-2F1D-B87B-ED5F-07B2E7388171}"/>
          </ac:spMkLst>
        </pc:spChg>
        <pc:picChg chg="del">
          <ac:chgData name="Blank Day" userId="42da9e8e49acd7e8" providerId="LiveId" clId="{BCD11FA6-9B68-43F0-98C6-31602E780893}" dt="2024-11-29T14:43:43.335" v="65" actId="478"/>
          <ac:picMkLst>
            <pc:docMk/>
            <pc:sldMk cId="1612181083" sldId="272"/>
            <ac:picMk id="7" creationId="{33F3F30F-C381-F65D-4AE8-EE627085D110}"/>
          </ac:picMkLst>
        </pc:picChg>
        <pc:picChg chg="del">
          <ac:chgData name="Blank Day" userId="42da9e8e49acd7e8" providerId="LiveId" clId="{BCD11FA6-9B68-43F0-98C6-31602E780893}" dt="2024-11-29T14:43:43.335" v="65" actId="478"/>
          <ac:picMkLst>
            <pc:docMk/>
            <pc:sldMk cId="1612181083" sldId="272"/>
            <ac:picMk id="9" creationId="{C19ACC5D-B7DF-1D2D-FEA7-E5745FBC7E9D}"/>
          </ac:picMkLst>
        </pc:picChg>
      </pc:sldChg>
      <pc:sldChg chg="new del ord">
        <pc:chgData name="Blank Day" userId="42da9e8e49acd7e8" providerId="LiveId" clId="{BCD11FA6-9B68-43F0-98C6-31602E780893}" dt="2024-11-29T14:43:24.448" v="40" actId="2696"/>
        <pc:sldMkLst>
          <pc:docMk/>
          <pc:sldMk cId="1719697288" sldId="272"/>
        </pc:sldMkLst>
      </pc:sldChg>
    </pc:docChg>
  </pc:docChgLst>
  <pc:docChgLst>
    <pc:chgData name="Blank Day" userId="42da9e8e49acd7e8" providerId="LiveId" clId="{808E8154-84D3-4877-A4F3-72A4CE4678F9}"/>
    <pc:docChg chg="undo custSel addSld delSld modSld sldOrd">
      <pc:chgData name="Blank Day" userId="42da9e8e49acd7e8" providerId="LiveId" clId="{808E8154-84D3-4877-A4F3-72A4CE4678F9}" dt="2024-11-29T14:38:11.952" v="49" actId="47"/>
      <pc:docMkLst>
        <pc:docMk/>
      </pc:docMkLst>
      <pc:sldChg chg="addSp delSp modSp add del mod ord">
        <pc:chgData name="Blank Day" userId="42da9e8e49acd7e8" providerId="LiveId" clId="{808E8154-84D3-4877-A4F3-72A4CE4678F9}" dt="2024-11-29T14:38:11.921" v="48" actId="2890"/>
        <pc:sldMkLst>
          <pc:docMk/>
          <pc:sldMk cId="711893933" sldId="260"/>
        </pc:sldMkLst>
        <pc:spChg chg="mod">
          <ac:chgData name="Blank Day" userId="42da9e8e49acd7e8" providerId="LiveId" clId="{808E8154-84D3-4877-A4F3-72A4CE4678F9}" dt="2024-11-29T14:38:11.184" v="44" actId="20577"/>
          <ac:spMkLst>
            <pc:docMk/>
            <pc:sldMk cId="711893933" sldId="260"/>
            <ac:spMk id="2" creationId="{6F72918B-733E-A941-6EBF-B5D721009569}"/>
          </ac:spMkLst>
        </pc:spChg>
        <pc:spChg chg="mod">
          <ac:chgData name="Blank Day" userId="42da9e8e49acd7e8" providerId="LiveId" clId="{808E8154-84D3-4877-A4F3-72A4CE4678F9}" dt="2024-11-29T14:38:10.333" v="39" actId="20577"/>
          <ac:spMkLst>
            <pc:docMk/>
            <pc:sldMk cId="711893933" sldId="260"/>
            <ac:spMk id="3" creationId="{67F8936A-B331-5DAA-8424-0956E17B8051}"/>
          </ac:spMkLst>
        </pc:spChg>
        <pc:picChg chg="add del">
          <ac:chgData name="Blank Day" userId="42da9e8e49acd7e8" providerId="LiveId" clId="{808E8154-84D3-4877-A4F3-72A4CE4678F9}" dt="2024-11-29T14:38:10.503" v="40" actId="478"/>
          <ac:picMkLst>
            <pc:docMk/>
            <pc:sldMk cId="711893933" sldId="260"/>
            <ac:picMk id="5" creationId="{BA71160F-BC91-3C79-E923-ABDAA69324E8}"/>
          </ac:picMkLst>
        </pc:picChg>
      </pc:sldChg>
      <pc:sldChg chg="add del ord">
        <pc:chgData name="Blank Day" userId="42da9e8e49acd7e8" providerId="LiveId" clId="{808E8154-84D3-4877-A4F3-72A4CE4678F9}" dt="2024-11-29T14:38:11.859" v="46" actId="2890"/>
        <pc:sldMkLst>
          <pc:docMk/>
          <pc:sldMk cId="1872357594" sldId="261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3146675401" sldId="261"/>
        </pc:sldMkLst>
      </pc:sldChg>
      <pc:sldChg chg="add del ord">
        <pc:chgData name="Blank Day" userId="42da9e8e49acd7e8" providerId="LiveId" clId="{808E8154-84D3-4877-A4F3-72A4CE4678F9}" dt="2024-11-29T14:38:10.156" v="38" actId="2890"/>
        <pc:sldMkLst>
          <pc:docMk/>
          <pc:sldMk cId="3982195507" sldId="262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4237167951" sldId="262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1132000447" sldId="264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1122973220" sldId="265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2395873784" sldId="267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1867449189" sldId="268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3016153561" sldId="270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389226979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6230-E118-B874-5590-C64C52AAC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6A6C4-1429-3574-2976-51D1D230D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68DC-C5C0-E397-1D12-8CA8BACD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CD07-C574-D0E7-663F-CB2AA469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084B-E2C2-8547-B9BE-A9ED5C98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5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497-3CFA-17D2-2C35-1069365F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4641C-E3E9-D6F1-7178-129B36627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197D-5F80-5629-CB0E-42D31B30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4204-BE71-B550-06F8-95290727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75482-CF37-66E8-65E5-31098AA5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7DB9F-5993-8A16-8F9E-A74391DC3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3291D-E9FA-29F5-40EB-3FADF49A7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7A496-FA09-772A-5CD9-AA940852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A5E2-5228-DD7B-D517-32A54894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6EBA-C450-4774-B0CB-098AF5A0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6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1CED-A91D-256A-610F-FABE4C71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FCC54-A4C3-C85E-FC40-2E824E987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764D9-C310-A889-B52F-98432A8C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363FB-7554-F600-4A99-53A701FB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494A-57F4-E83A-21C6-6085F3BA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27AA-3F02-D1B1-2A9C-02195C2E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8D9A-730C-6C86-01EE-E90B3E91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9A09-9CB6-29A3-4090-B7EF8C87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E9DA4-5465-D38B-AE17-97A48391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41004-488A-F73B-3117-6F5D860F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8809-4ADC-8606-D554-34D0DB13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1036-60EB-88C3-8762-85E4768A4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9A1F-E8EB-3217-42F1-BAA17ED1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6952-3AD9-9AC3-540F-56A2A44E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3039-B679-307F-FCD5-81FD9716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E7A7-0C99-03F4-3B84-DA1EE114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6BB1-885A-346C-0BA4-FA0CA62C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CB58B-B56C-31EC-BC1E-018905983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213B-CA73-FCB3-BC22-ECACAA9D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4B1CC-D8DB-9923-CD90-906CED7E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1148E-0631-8101-C2E6-096E7FC6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4C49-CFA9-5AD8-BB07-33DFE497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705C-94B5-B904-E102-D269C65B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80DAF-FEE1-ABF3-3BFC-2270CFD1A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7470F-7A5A-C7E5-1942-859902755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63B41-79BA-96F5-1769-6056287B3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BA20F-567C-86BE-9B71-C37FC0D2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4A818-E264-2B28-27C6-C6924E6C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E7A14-535C-4132-A9FE-091B608D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C10D-F922-19F6-3896-CD413A49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001A4-9E45-6605-ACBC-77839F43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F10F3-2290-397D-7300-589CB883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520B6-27B8-B98B-9E51-C8486295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1D884-05EB-4CF1-05D9-DDF81B42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6510E-B226-2438-73F1-FDF16F3A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F042-92A1-EE58-5FF9-3BEF0F1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E91A-1B02-23DE-496D-24E9487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3482-5277-3138-3618-F74B4621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2BDB0-C980-E1D3-95C2-FE0ACECD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E0F3C-9105-0122-24FD-96DCF794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2324E-301F-5D18-8DAA-1D950A2D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D18A7-351B-DC8D-DD91-03183C1B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67C9-BACD-7525-81A3-33652A00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0C2D4-FF00-A51C-3A52-6E19D2296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1FC52-CD48-C0AA-C3F6-1C361ECE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51FE7-8DDE-E089-BAEC-6178E1A5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1A04-AEC7-03E4-CD1D-9B36E26E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7F392-30C4-EDD0-6893-9F807FF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5A38B-C37F-16DD-8C11-CE134789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F827-4C1B-021D-28DC-0A4D83EC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F0D2-9115-C00C-FCFE-771F6B1D2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C291-FD21-CD70-007F-8D7A86D20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D2D8-445B-3268-D858-E60C0B6C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2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55A5-4D56-1327-0415-D6156DFD7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CSOPESY OS Emulator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A9A52-BBBD-27B1-2521-86EF0295C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Command Recognition, Console UI, Command Interpreter, Process Representation, Scheduler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9802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94753-08D3-6A47-BB6E-CDA1AE0E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24E8-3DE3-3623-43EE-8CDA6401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The CSOPESY OS Emulator is a simulation of an operating system environment with an emphasis on process management, scheduling, and interaction through a command-line interface.</a:t>
            </a:r>
          </a:p>
          <a:p>
            <a:r>
              <a:rPr lang="en-US" sz="2200"/>
              <a:t>It is designed to demonstrate essential OS principles such as command recognition, scheduling, process representation, and batch processing.</a:t>
            </a:r>
          </a:p>
        </p:txBody>
      </p:sp>
    </p:spTree>
    <p:extLst>
      <p:ext uri="{BB962C8B-B14F-4D97-AF65-F5344CB8AC3E}">
        <p14:creationId xmlns:p14="http://schemas.microsoft.com/office/powerpoint/2010/main" val="106692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D8ED2-FC37-D629-3F9C-74C40C18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Recognition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074D5-1729-3A62-45AA-7C71A1A3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The emulator supports a range of commands that initialize the system, manage processes, and display information. Each command is parsed and handled within the CLI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6EF3E-2EAF-AD1B-CB8C-FBD63BC1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28439"/>
            <a:ext cx="6903720" cy="44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2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02D61-D95E-ED55-8178-B5C82A49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Detailed Command Recognition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D9A4-F26D-4118-DE39-E2514F4C6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The command recognition function is implemented in `CLI.cpp`. Here’s how it works:</a:t>
            </a:r>
          </a:p>
          <a:p>
            <a:r>
              <a:rPr lang="en-US" sz="2200"/>
              <a:t>1. **Parsing Commands**: The user input is parsed using an `istringstream`, breaking down the input to determine which command has been issued.</a:t>
            </a:r>
          </a:p>
          <a:p>
            <a:r>
              <a:rPr lang="en-US" sz="2200"/>
              <a:t>2. **Command Checking**: Each recognized command has a dedicated handler. For example, the `initialize` command calls a system initialization routine.</a:t>
            </a:r>
          </a:p>
          <a:p>
            <a:r>
              <a:rPr lang="en-US" sz="2200"/>
              <a:t>3. **Invalid Commands**: If an unrecognized command is entered, the system notifies the user of the invalid input.</a:t>
            </a:r>
          </a:p>
          <a:p>
            <a:r>
              <a:rPr lang="en-US" sz="2200"/>
              <a:t>This structure provides flexibility and enables easy expansion of command options.</a:t>
            </a:r>
          </a:p>
        </p:txBody>
      </p:sp>
    </p:spTree>
    <p:extLst>
      <p:ext uri="{BB962C8B-B14F-4D97-AF65-F5344CB8AC3E}">
        <p14:creationId xmlns:p14="http://schemas.microsoft.com/office/powerpoint/2010/main" val="235811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CACCF-9920-82EA-1CF9-BF370E50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Representation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48FA0-D356-E45C-1431-5A26000B3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Processes are represented by the `Process` class, encapsulating attributes and methods for each simulated process.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FF882-6172-0DCE-38CF-F4007A365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01" y="640080"/>
            <a:ext cx="3458261" cy="557784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66D3ADE-8015-A2D6-1EAC-554C7B11A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87" y="4094656"/>
            <a:ext cx="6248191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name of the process 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lang="en-US" altLang="en-US" sz="1100" b="1" dirty="0" err="1"/>
              <a:t>pid</a:t>
            </a:r>
            <a:r>
              <a:rPr lang="en-US" altLang="en-US" sz="1100" dirty="0"/>
              <a:t>: A unique identifier for the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dentification.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Represents the current state of the process (READY, RUNNING, FINISHED), stored atomically for thread safety.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cpuCoreID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Tracks the CPU core currently executing the process (-1 if not assigned).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commandCounter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Keeps track of the progress through the process's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quantumTime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Stores the allocated time slice for round-robin scheduling.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creationTime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timestamp for when the process was created.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memoryRequirement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Dynamically generated to simulate memory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commandList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vector of shared pointers to commands, representing the process's instructions.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processMutex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Ensures thread-safe access to mutable attributes. </a:t>
            </a:r>
          </a:p>
        </p:txBody>
      </p:sp>
    </p:spTree>
    <p:extLst>
      <p:ext uri="{BB962C8B-B14F-4D97-AF65-F5344CB8AC3E}">
        <p14:creationId xmlns:p14="http://schemas.microsoft.com/office/powerpoint/2010/main" val="239587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A4383-5DAD-AE60-3F40-F395520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Scheduler Implementation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8C7C-D590-5FE1-A7D5-989EB58C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The scheduler manages the assignment of processes to CPU cores, supporting both First-Come, First-Served (FCFS) and Round-Robin scheduling algorithms.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D1F24-57AE-FDDB-17A4-8F9F23F58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76264"/>
            <a:ext cx="3198446" cy="3429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491B0-2FB9-3A5A-6C43-50540AEC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985" y="3525570"/>
            <a:ext cx="3109637" cy="32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5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C048-FF7D-59FA-60A3-7D349D27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Scheduler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B485C-9B3F-CE17-760C-7D8F7395C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1. **Queue Management**: The scheduler maintains separate queues for ready, running, and finished processes.</a:t>
            </a:r>
          </a:p>
          <a:p>
            <a:r>
              <a:rPr lang="en-US" sz="1800" dirty="0"/>
              <a:t>2. **Scheduling Algorithms**: Implements both `</a:t>
            </a:r>
            <a:r>
              <a:rPr lang="en-US" sz="1800" dirty="0" err="1"/>
              <a:t>fcfsSchedule</a:t>
            </a:r>
            <a:r>
              <a:rPr lang="en-US" sz="1800" dirty="0"/>
              <a:t>()` for FCFS and `</a:t>
            </a:r>
            <a:r>
              <a:rPr lang="en-US" sz="1800" dirty="0" err="1"/>
              <a:t>roundRobinSchedule</a:t>
            </a:r>
            <a:r>
              <a:rPr lang="en-US" sz="1800" dirty="0"/>
              <a:t>()` for Round-Robin scheduling.</a:t>
            </a:r>
          </a:p>
          <a:p>
            <a:r>
              <a:rPr lang="en-US" sz="1800" dirty="0"/>
              <a:t>3. **CPU Utilization**: The scheduler tracks core usage and generates a utilization report using `</a:t>
            </a:r>
            <a:r>
              <a:rPr lang="en-US" sz="1800" dirty="0" err="1"/>
              <a:t>getCPUUtilization</a:t>
            </a:r>
            <a:r>
              <a:rPr lang="en-US" sz="1800" dirty="0"/>
              <a:t>()`.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2C30A5-97D8-6791-D411-D9706272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8" y="4188242"/>
            <a:ext cx="1063646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Each Process generates its memory requirement during initialization using the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generateMemoryRequirement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method retrieves configuration values (minimum and maximum memory per process) from the Config class and assigns a random memory value within this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Centralized Configuration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Memory bounds are defined globally in the Config class, ensuring consistent memory allocation rules across all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Scheduler's Role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Although Scheduler doesn’t directly manage memory, it orchestrates process execution and ensures processes are executed within their allocated CPU cores and quantum times, indirectly influencing memory usage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Potential for Extension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Memory Assignment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While memory is currently generated and used per process without additional validation, you could extend the system to track total memory usage or implement checks to prevent over-allocation.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226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D828D0-3FD9-FD8E-4FE8-3957F64A9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EB4E7C-E953-ED14-755D-CE858491A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3FAFC-94B9-2378-B9E8-3324FA8E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Memory Management Implementation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7B897F8-AE8F-028B-D386-B6985B0A8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817BF9-78BA-5CFC-BC0B-9C9F72AD6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506194"/>
            <a:ext cx="11005382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Initialization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memory size and page size are set based on Config.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Determines the allocation strategy: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Flat Allocation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Single continuous memory blocks.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Page-Based Allocation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Divides memory into fixed-size pages and tracks allocations using a page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Flat Allocation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Searches for a contiguous free block large enough for the process.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Splits blocks if necessary and marks them as occupied.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Deallocation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Flat Allocation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Marks blocks used by the process as free.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Merges adjacent free blocks to reduce fragmentation.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Page-Based Allocation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Frees pages owned by the process and updates the page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Swapping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Page-Based Allocation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Allocates the required number of pages.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Updates the page table to track process ownership.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memory is insufficient, the oldest non-active process is swapped out to free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Adjusts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usedMemory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updates the page table or memory blocks.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Statistics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Tracks memory usage, free memory, pages paged in, and pages paged 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Thread Safety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std::mutex to ensure safe concurrent access to memory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218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774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CSOPESY OS Emulator System</vt:lpstr>
      <vt:lpstr>Introduction</vt:lpstr>
      <vt:lpstr>Command Recognition</vt:lpstr>
      <vt:lpstr>Detailed Command Recognition</vt:lpstr>
      <vt:lpstr>Process Representation</vt:lpstr>
      <vt:lpstr>Scheduler Implementation</vt:lpstr>
      <vt:lpstr>Detailed Scheduler Implementation</vt:lpstr>
      <vt:lpstr>Memory Management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Blank Day</dc:creator>
  <cp:lastModifiedBy>Blank Day</cp:lastModifiedBy>
  <cp:revision>1</cp:revision>
  <dcterms:created xsi:type="dcterms:W3CDTF">2024-11-04T10:00:01Z</dcterms:created>
  <dcterms:modified xsi:type="dcterms:W3CDTF">2024-11-29T14:44:34Z</dcterms:modified>
</cp:coreProperties>
</file>