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7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6230-E118-B874-5590-C64C52AAC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6A6C4-1429-3574-2976-51D1D230D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68DC-C5C0-E397-1D12-8CA8BACD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2CD07-C574-D0E7-663F-CB2AA469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B084B-E2C2-8547-B9BE-A9ED5C98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5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A497-3CFA-17D2-2C35-1069365F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4641C-E3E9-D6F1-7178-129B36627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197D-5F80-5629-CB0E-42D31B30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C4204-BE71-B550-06F8-95290727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75482-CF37-66E8-65E5-31098AA5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6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7DB9F-5993-8A16-8F9E-A74391DC3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3291D-E9FA-29F5-40EB-3FADF49A7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7A496-FA09-772A-5CD9-AA940852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A5E2-5228-DD7B-D517-32A54894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6EBA-C450-4774-B0CB-098AF5A0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56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1CED-A91D-256A-610F-FABE4C71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FCC54-A4C3-C85E-FC40-2E824E987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764D9-C310-A889-B52F-98432A8C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363FB-7554-F600-4A99-53A701FB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0494A-57F4-E83A-21C6-6085F3BA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27AA-3F02-D1B1-2A9C-02195C2E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8D9A-730C-6C86-01EE-E90B3E91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89A09-9CB6-29A3-4090-B7EF8C87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E9DA4-5465-D38B-AE17-97A48391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41004-488A-F73B-3117-6F5D860F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0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8809-4ADC-8606-D554-34D0DB13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1036-60EB-88C3-8762-85E4768A4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9A1F-E8EB-3217-42F1-BAA17ED1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6952-3AD9-9AC3-540F-56A2A44E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83039-B679-307F-FCD5-81FD9716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E7A7-0C99-03F4-3B84-DA1EE114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6BB1-885A-346C-0BA4-FA0CA62C3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CB58B-B56C-31EC-BC1E-018905983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213B-CA73-FCB3-BC22-ECACAA9D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4B1CC-D8DB-9923-CD90-906CED7E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1148E-0631-8101-C2E6-096E7FC6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4C49-CFA9-5AD8-BB07-33DFE497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705C-94B5-B904-E102-D269C65B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80DAF-FEE1-ABF3-3BFC-2270CFD1A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7470F-7A5A-C7E5-1942-859902755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63B41-79BA-96F5-1769-6056287B3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BA20F-567C-86BE-9B71-C37FC0D2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4A818-E264-2B28-27C6-C6924E6C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E7A14-535C-4132-A9FE-091B608D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9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C10D-F922-19F6-3896-CD413A49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001A4-9E45-6605-ACBC-77839F43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F10F3-2290-397D-7300-589CB883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520B6-27B8-B98B-9E51-C8486295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1D884-05EB-4CF1-05D9-DDF81B42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6510E-B226-2438-73F1-FDF16F3A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F042-92A1-EE58-5FF9-3BEF0F10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3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E91A-1B02-23DE-496D-24E9487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3482-5277-3138-3618-F74B4621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2BDB0-C980-E1D3-95C2-FE0ACECD9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E0F3C-9105-0122-24FD-96DCF794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2324E-301F-5D18-8DAA-1D950A2D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D18A7-351B-DC8D-DD91-03183C1B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67C9-BACD-7525-81A3-33652A00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0C2D4-FF00-A51C-3A52-6E19D2296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1FC52-CD48-C0AA-C3F6-1C361ECE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51FE7-8DDE-E089-BAEC-6178E1A5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079-0FE5-4542-8B5F-BD7E90D911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21A04-AEC7-03E4-CD1D-9B36E26E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7F392-30C4-EDD0-6893-9F807FF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5A38B-C37F-16DD-8C11-CE134789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5F827-4C1B-021D-28DC-0A4D83EC4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6F0D2-9115-C00C-FCFE-771F6B1D2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E0079-0FE5-4542-8B5F-BD7E90D911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C291-FD21-CD70-007F-8D7A86D20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D2D8-445B-3268-D858-E60C0B6C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181CE-21E6-4366-851F-1A4DAD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2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55A5-4D56-1327-0415-D6156DFD7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CSOPESY OS Emulator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A9A52-BBBD-27B1-2521-86EF0295C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Command Recognition, Console UI, Command Interpreter, Process Representation, Scheduler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9802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F01DC-BCDE-C99D-CE6C-E5CB9B1B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Detailed Process Representation Implementation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85028-4CE8-5B6B-53F2-BA287E95E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1. **Attributes**: `Process` maintains its ID, name, state, and CPU core assignment.</a:t>
            </a:r>
          </a:p>
          <a:p>
            <a:r>
              <a:rPr lang="en-US" sz="2200"/>
              <a:t>2. **Command List**: Each process includes a list of commands to execute.</a:t>
            </a:r>
          </a:p>
          <a:p>
            <a:r>
              <a:rPr lang="en-US" sz="2200"/>
              <a:t>3. **Quantum Management**: Implements Round-Robin quantum tracking using `quantumTime`.</a:t>
            </a:r>
          </a:p>
        </p:txBody>
      </p:sp>
    </p:spTree>
    <p:extLst>
      <p:ext uri="{BB962C8B-B14F-4D97-AF65-F5344CB8AC3E}">
        <p14:creationId xmlns:p14="http://schemas.microsoft.com/office/powerpoint/2010/main" val="186744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A4383-5DAD-AE60-3F40-F3955203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Scheduler Implementation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58C7C-D590-5FE1-A7D5-989EB58C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The scheduler manages the assignment of processes to CPU cores, supporting both First-Come, First-Served (FCFS) and Round-Robin scheduling algorithms.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1D1F24-57AE-FDDB-17A4-8F9F23F58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76264"/>
            <a:ext cx="3198446" cy="3429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9491B0-2FB9-3A5A-6C43-50540AEC9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985" y="3525570"/>
            <a:ext cx="3109637" cy="325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5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C048-FF7D-59FA-60A3-7D349D27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Detailed Scheduler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B485C-9B3F-CE17-760C-7D8F7395C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**Queue Management**: The scheduler maintains separate queues for ready, running, and finished processes.</a:t>
            </a:r>
          </a:p>
          <a:p>
            <a:r>
              <a:rPr lang="en-US"/>
              <a:t>2. **Scheduling Algorithms**: Implements both `fcfsSchedule()` for FCFS and `roundRobinSchedule()` for Round-Robin scheduling.</a:t>
            </a:r>
          </a:p>
          <a:p>
            <a:r>
              <a:rPr lang="en-US"/>
              <a:t>3. **CPU Utilization**: The scheduler tracks core usage and generates a utilization report using `getCPUUtilization()`.</a:t>
            </a:r>
          </a:p>
        </p:txBody>
      </p:sp>
    </p:spTree>
    <p:extLst>
      <p:ext uri="{BB962C8B-B14F-4D97-AF65-F5344CB8AC3E}">
        <p14:creationId xmlns:p14="http://schemas.microsoft.com/office/powerpoint/2010/main" val="389226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94753-08D3-6A47-BB6E-CDA1AE0E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24E8-3DE3-3623-43EE-8CDA6401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The CSOPESY OS Emulator is a simulation of an operating system environment with an emphasis on process management, scheduling, and interaction through a command-line interface.</a:t>
            </a:r>
          </a:p>
          <a:p>
            <a:r>
              <a:rPr lang="en-US" sz="2200"/>
              <a:t>It is designed to demonstrate essential OS principles such as command recognition, scheduling, process representation, and batch processing.</a:t>
            </a:r>
          </a:p>
        </p:txBody>
      </p:sp>
    </p:spTree>
    <p:extLst>
      <p:ext uri="{BB962C8B-B14F-4D97-AF65-F5344CB8AC3E}">
        <p14:creationId xmlns:p14="http://schemas.microsoft.com/office/powerpoint/2010/main" val="106692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D8ED2-FC37-D629-3F9C-74C40C18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 Recognition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074D5-1729-3A62-45AA-7C71A1A3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The emulator supports a range of commands that initialize the system, manage processes, and display information. Each command is parsed and handled within the CLI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6EF3E-2EAF-AD1B-CB8C-FBD63BC11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28439"/>
            <a:ext cx="6903720" cy="440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2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02D61-D95E-ED55-8178-B5C82A49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Detailed Command Recognition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ED9A4-F26D-4118-DE39-E2514F4C6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The command recognition function is implemented in `CLI.cpp`. Here’s how it works:</a:t>
            </a:r>
          </a:p>
          <a:p>
            <a:r>
              <a:rPr lang="en-US" sz="2200"/>
              <a:t>1. **Parsing Commands**: The user input is parsed using an `istringstream`, breaking down the input to determine which command has been issued.</a:t>
            </a:r>
          </a:p>
          <a:p>
            <a:r>
              <a:rPr lang="en-US" sz="2200"/>
              <a:t>2. **Command Checking**: Each recognized command has a dedicated handler. For example, the `initialize` command calls a system initialization routine.</a:t>
            </a:r>
          </a:p>
          <a:p>
            <a:r>
              <a:rPr lang="en-US" sz="2200"/>
              <a:t>3. **Invalid Commands**: If an unrecognized command is entered, the system notifies the user of the invalid input.</a:t>
            </a:r>
          </a:p>
          <a:p>
            <a:r>
              <a:rPr lang="en-US" sz="2200"/>
              <a:t>This structure provides flexibility and enables easy expansion of command options.</a:t>
            </a:r>
          </a:p>
        </p:txBody>
      </p:sp>
    </p:spTree>
    <p:extLst>
      <p:ext uri="{BB962C8B-B14F-4D97-AF65-F5344CB8AC3E}">
        <p14:creationId xmlns:p14="http://schemas.microsoft.com/office/powerpoint/2010/main" val="235811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7AA0E-782C-535A-0685-E6A9CCEE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Console UI Implementation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304DF-916C-EB86-DEF0-87B3BED81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The Console UI provides an interface that facilitates interaction with the OS emulator.</a:t>
            </a:r>
          </a:p>
          <a:p>
            <a:r>
              <a:rPr lang="en-US" sz="2200"/>
              <a:t>Key components include a welcoming header, screen transitions, and clear prompts depending on the user’s location in the interface.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36402-B6A6-1664-8816-BC07E8628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17" y="640080"/>
            <a:ext cx="599767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7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3714F-15B2-99FD-0FD5-7B78627D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Detailed Console UI Implementation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A94DB-F5A9-F3A9-68CA-A9764736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1. **Display Header**: Upon startup, the `displayHeader()` function displays a welcome message using ASCII art.</a:t>
            </a:r>
          </a:p>
          <a:p>
            <a:r>
              <a:rPr lang="en-US" sz="2200"/>
              <a:t>2. **Screen Transitions**: The `clearScreen()` function clears the console and transitions to a new screen for specific commands.</a:t>
            </a:r>
          </a:p>
          <a:p>
            <a:r>
              <a:rPr lang="en-US" sz="2200"/>
              <a:t>3. **Process-Specific Screens**: The `displayProcessScreen()` shows detailed information for individual processes, making it easy to monitor and interact with them.</a:t>
            </a:r>
          </a:p>
        </p:txBody>
      </p:sp>
    </p:spTree>
    <p:extLst>
      <p:ext uri="{BB962C8B-B14F-4D97-AF65-F5344CB8AC3E}">
        <p14:creationId xmlns:p14="http://schemas.microsoft.com/office/powerpoint/2010/main" val="423716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5A3C0-413E-6D5F-764D-956AA3B9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Command Interpreter Implementation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AD669-3522-DAC7-BCB7-600151D1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The command interpreter is the backbone of command execution in the OS emulator.</a:t>
            </a:r>
          </a:p>
          <a:p>
            <a:r>
              <a:rPr lang="en-US" sz="2200"/>
              <a:t>It establishes a base structure for defining and managing commands, with `ICommand` as the core class for command processing.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62383-D12F-1B9F-459B-87B679D25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442198"/>
            <a:ext cx="4014216" cy="3203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0CAA2-95B7-1733-D3FF-69691434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143228"/>
            <a:ext cx="3995928" cy="20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0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ED47E-756F-306A-E059-A4DB06F7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Detailed Command Interpreter Implementation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79C0-7752-3B85-33C8-57C04F360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1. **Base Class (ICommand)**: `ICommand` serves as a virtual base class, specifying essential methods like `execute()` and `getLogDetails()`.</a:t>
            </a:r>
          </a:p>
          <a:p>
            <a:r>
              <a:rPr lang="en-US" sz="2200"/>
              <a:t>2. **PrintCommand**: An implementation of `ICommand`, `PrintCommand` is responsible for handling print operations for processes.</a:t>
            </a:r>
          </a:p>
          <a:p>
            <a:r>
              <a:rPr lang="en-US" sz="2200"/>
              <a:t>3. **Execution and Logging**: Each command logs actions, aiding in diagnostics and tracking system activity over time.</a:t>
            </a:r>
          </a:p>
        </p:txBody>
      </p:sp>
    </p:spTree>
    <p:extLst>
      <p:ext uri="{BB962C8B-B14F-4D97-AF65-F5344CB8AC3E}">
        <p14:creationId xmlns:p14="http://schemas.microsoft.com/office/powerpoint/2010/main" val="112297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CACCF-9920-82EA-1CF9-BF370E50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Representation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48FA0-D356-E45C-1431-5A26000B3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Processes are represented by the `Process` class, encapsulating attributes and methods for each simulated process.</a:t>
            </a:r>
          </a:p>
          <a:p>
            <a:r>
              <a:rPr lang="en-US" sz="2200"/>
              <a:t>Each process has a PID, state, CPU core assignment, and a list of commands to execute.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FF882-6172-0DCE-38CF-F4007A365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01" y="640080"/>
            <a:ext cx="345826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7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632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CSOPESY OS Emulator System</vt:lpstr>
      <vt:lpstr>Introduction</vt:lpstr>
      <vt:lpstr>Command Recognition</vt:lpstr>
      <vt:lpstr>Detailed Command Recognition</vt:lpstr>
      <vt:lpstr>Console UI Implementation</vt:lpstr>
      <vt:lpstr>Detailed Console UI Implementation</vt:lpstr>
      <vt:lpstr>Command Interpreter Implementation</vt:lpstr>
      <vt:lpstr>Detailed Command Interpreter Implementation</vt:lpstr>
      <vt:lpstr>Process Representation</vt:lpstr>
      <vt:lpstr>Detailed Process Representation Implementation</vt:lpstr>
      <vt:lpstr>Scheduler Implementation</vt:lpstr>
      <vt:lpstr>Detailed Scheduler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Blank Day</dc:creator>
  <cp:lastModifiedBy>Blank Day</cp:lastModifiedBy>
  <cp:revision>1</cp:revision>
  <dcterms:created xsi:type="dcterms:W3CDTF">2024-11-04T10:00:01Z</dcterms:created>
  <dcterms:modified xsi:type="dcterms:W3CDTF">2024-11-04T10:06:21Z</dcterms:modified>
</cp:coreProperties>
</file>