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0A8B1-B3DD-4390-A3E0-F8DA9F8CB04C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F7526-AE53-443E-9124-87DB8216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89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D02A8-E670-4E06-8A97-6867CB9750A9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A1407-2616-420C-A205-930C48B66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577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1407-2616-420C-A205-930C48B660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66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1407-2616-420C-A205-930C48B660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87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1407-2616-420C-A205-930C48B660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26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1407-2616-420C-A205-930C48B660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69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1407-2616-420C-A205-930C48B660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48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1407-2616-420C-A205-930C48B660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14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1407-2616-420C-A205-930C48B660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31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1407-2616-420C-A205-930C48B660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12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A1407-2616-420C-A205-930C48B660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36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D6ED-1BF4-4E51-B982-3874DC33958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FB38-ACEA-4DF7-9380-A093ADE66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4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D6ED-1BF4-4E51-B982-3874DC33958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FB38-ACEA-4DF7-9380-A093ADE66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5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D6ED-1BF4-4E51-B982-3874DC33958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FB38-ACEA-4DF7-9380-A093ADE66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D6ED-1BF4-4E51-B982-3874DC33958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FB38-ACEA-4DF7-9380-A093ADE66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D6ED-1BF4-4E51-B982-3874DC33958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FB38-ACEA-4DF7-9380-A093ADE66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6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D6ED-1BF4-4E51-B982-3874DC33958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FB38-ACEA-4DF7-9380-A093ADE66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1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D6ED-1BF4-4E51-B982-3874DC33958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FB38-ACEA-4DF7-9380-A093ADE66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8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D6ED-1BF4-4E51-B982-3874DC33958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FB38-ACEA-4DF7-9380-A093ADE66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6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D6ED-1BF4-4E51-B982-3874DC33958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FB38-ACEA-4DF7-9380-A093ADE66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7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D6ED-1BF4-4E51-B982-3874DC33958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FB38-ACEA-4DF7-9380-A093ADE66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D6ED-1BF4-4E51-B982-3874DC33958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CFB38-ACEA-4DF7-9380-A093ADE66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9D6ED-1BF4-4E51-B982-3874DC33958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CFB38-ACEA-4DF7-9380-A093ADE66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6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1120" y="414697"/>
            <a:ext cx="9144000" cy="2387600"/>
          </a:xfrm>
        </p:spPr>
        <p:txBody>
          <a:bodyPr/>
          <a:lstStyle/>
          <a:p>
            <a:r>
              <a:rPr lang="en-US" dirty="0" smtClean="0"/>
              <a:t>Docker Training Day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7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Virtualization ?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Benefits</a:t>
            </a:r>
            <a:r>
              <a:rPr lang="en-US" dirty="0"/>
              <a:t> </a:t>
            </a:r>
            <a:r>
              <a:rPr lang="en-US" dirty="0" smtClean="0"/>
              <a:t>of Virtualization?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What to Virtualize 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0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23" y="1240402"/>
            <a:ext cx="9120148" cy="5088835"/>
          </a:xfrm>
        </p:spPr>
      </p:pic>
    </p:spTree>
    <p:extLst>
      <p:ext uri="{BB962C8B-B14F-4D97-AF65-F5344CB8AC3E}">
        <p14:creationId xmlns:p14="http://schemas.microsoft.com/office/powerpoint/2010/main" val="129750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29" y="572494"/>
            <a:ext cx="9676736" cy="5573863"/>
          </a:xfrm>
        </p:spPr>
      </p:pic>
    </p:spTree>
    <p:extLst>
      <p:ext uri="{BB962C8B-B14F-4D97-AF65-F5344CB8AC3E}">
        <p14:creationId xmlns:p14="http://schemas.microsoft.com/office/powerpoint/2010/main" val="284487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Containerization 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Benefits of Containerization?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Virtualization Vs Containerization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0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3" y="357809"/>
            <a:ext cx="11187485" cy="6011186"/>
          </a:xfrm>
        </p:spPr>
      </p:pic>
    </p:spTree>
    <p:extLst>
      <p:ext uri="{BB962C8B-B14F-4D97-AF65-F5344CB8AC3E}">
        <p14:creationId xmlns:p14="http://schemas.microsoft.com/office/powerpoint/2010/main" val="276541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Docker makes development efficient and predictable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Easy to build , run and share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925" y="1431236"/>
            <a:ext cx="2857500" cy="152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7868"/>
            <a:ext cx="10515600" cy="4849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docker</a:t>
            </a:r>
            <a:r>
              <a:rPr lang="en-US" dirty="0" smtClean="0"/>
              <a:t> run </a:t>
            </a:r>
            <a:r>
              <a:rPr lang="en-US" dirty="0" err="1" smtClean="0"/>
              <a:t>busybox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docker</a:t>
            </a:r>
            <a:r>
              <a:rPr lang="en-US" dirty="0" smtClean="0"/>
              <a:t> run </a:t>
            </a:r>
            <a:r>
              <a:rPr lang="en-US" dirty="0" err="1" smtClean="0"/>
              <a:t>nginx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docker</a:t>
            </a:r>
            <a:r>
              <a:rPr lang="en-US" dirty="0" smtClean="0"/>
              <a:t> run –d </a:t>
            </a:r>
            <a:r>
              <a:rPr lang="en-US" dirty="0" err="1" smtClean="0"/>
              <a:t>nginx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docker</a:t>
            </a:r>
            <a:r>
              <a:rPr lang="en-US" dirty="0" smtClean="0"/>
              <a:t> run –p 80:80 –d </a:t>
            </a:r>
            <a:r>
              <a:rPr lang="en-US" dirty="0" err="1" smtClean="0"/>
              <a:t>nginx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Exercise Files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link : </a:t>
            </a:r>
          </a:p>
        </p:txBody>
      </p:sp>
    </p:spTree>
    <p:extLst>
      <p:ext uri="{BB962C8B-B14F-4D97-AF65-F5344CB8AC3E}">
        <p14:creationId xmlns:p14="http://schemas.microsoft.com/office/powerpoint/2010/main" val="268627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Container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Docker Image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Docker Registry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Docker Volumes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4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4f3ffa34-8ea5-4d04-9688-c0eeb614b05f" origin="userSelected">
  <element uid="id_classification_nonbusiness" value=""/>
</sisl>
</file>

<file path=customXml/itemProps1.xml><?xml version="1.0" encoding="utf-8"?>
<ds:datastoreItem xmlns:ds="http://schemas.openxmlformats.org/officeDocument/2006/customXml" ds:itemID="{408A4257-4ECB-4E4D-BC3A-DBD24CBE1C38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108</Words>
  <Application>Microsoft Office PowerPoint</Application>
  <PresentationFormat>Widescreen</PresentationFormat>
  <Paragraphs>37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Docker Training Day 1</vt:lpstr>
      <vt:lpstr>Virtualization</vt:lpstr>
      <vt:lpstr>PowerPoint Presentation</vt:lpstr>
      <vt:lpstr>PowerPoint Presentation</vt:lpstr>
      <vt:lpstr>Containerization</vt:lpstr>
      <vt:lpstr>PowerPoint Presentation</vt:lpstr>
      <vt:lpstr>Docker</vt:lpstr>
      <vt:lpstr>Getting Started </vt:lpstr>
      <vt:lpstr>Essential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Baqazi</dc:creator>
  <cp:keywords>PIF_Public</cp:keywords>
  <cp:lastModifiedBy>Omar Baqazi</cp:lastModifiedBy>
  <cp:revision>9</cp:revision>
  <dcterms:created xsi:type="dcterms:W3CDTF">2023-06-11T10:25:41Z</dcterms:created>
  <dcterms:modified xsi:type="dcterms:W3CDTF">2023-06-12T08:45:01Z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f2269f0d-3069-40b8-8901-3a6eb76a17a0</vt:lpwstr>
  </property>
  <property fmtid="{D5CDD505-2E9C-101B-9397-08002B2CF9AE}" pid="3" name="bjSaver">
    <vt:lpwstr>BdOdKDOFqaleJXJS8lWUTrGo4cm4zz58</vt:lpwstr>
  </property>
  <property fmtid="{D5CDD505-2E9C-101B-9397-08002B2CF9AE}" pid="4" name="bjDocumentLabelXML">
    <vt:lpwstr>&lt;?xml version="1.0" encoding="us-ascii"?&gt;&lt;sisl xmlns:xsd="http://www.w3.org/2001/XMLSchema" xmlns:xsi="http://www.w3.org/2001/XMLSchema-instance" sislVersion="0" policy="4f3ffa34-8ea5-4d04-9688-c0eeb614b05f" origin="userSelected" xmlns="http://www.boldonj</vt:lpwstr>
  </property>
  <property fmtid="{D5CDD505-2E9C-101B-9397-08002B2CF9AE}" pid="5" name="bjDocumentLabelXML-0">
    <vt:lpwstr>ames.com/2008/01/sie/internal/label"&gt;&lt;element uid="id_classification_nonbusiness" value="" /&gt;&lt;/sisl&gt;</vt:lpwstr>
  </property>
  <property fmtid="{D5CDD505-2E9C-101B-9397-08002B2CF9AE}" pid="6" name="bjDocumentSecurityLabel">
    <vt:lpwstr>Public </vt:lpwstr>
  </property>
</Properties>
</file>