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0A8B1-B3DD-4390-A3E0-F8DA9F8CB04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F7526-AE53-443E-9124-87DB8216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89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D02A8-E670-4E06-8A97-6867CB9750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A1407-2616-420C-A205-930C48B6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7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2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414697"/>
            <a:ext cx="9144000" cy="2387600"/>
          </a:xfrm>
        </p:spPr>
        <p:txBody>
          <a:bodyPr/>
          <a:lstStyle/>
          <a:p>
            <a:r>
              <a:rPr lang="en-US" dirty="0" smtClean="0"/>
              <a:t>Docker Training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Virtualization 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Benefits</a:t>
            </a:r>
            <a:r>
              <a:rPr lang="en-US" dirty="0"/>
              <a:t> </a:t>
            </a:r>
            <a:r>
              <a:rPr lang="en-US" dirty="0" smtClean="0"/>
              <a:t>of </a:t>
            </a:r>
            <a:r>
              <a:rPr lang="en-US" dirty="0" smtClean="0"/>
              <a:t>Virtualization?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to Virtualize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3" y="1240402"/>
            <a:ext cx="9120148" cy="5088835"/>
          </a:xfrm>
        </p:spPr>
      </p:pic>
    </p:spTree>
    <p:extLst>
      <p:ext uri="{BB962C8B-B14F-4D97-AF65-F5344CB8AC3E}">
        <p14:creationId xmlns:p14="http://schemas.microsoft.com/office/powerpoint/2010/main" val="12975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29" y="572494"/>
            <a:ext cx="9676736" cy="5573863"/>
          </a:xfrm>
        </p:spPr>
      </p:pic>
    </p:spTree>
    <p:extLst>
      <p:ext uri="{BB962C8B-B14F-4D97-AF65-F5344CB8AC3E}">
        <p14:creationId xmlns:p14="http://schemas.microsoft.com/office/powerpoint/2010/main" val="28448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Containerization 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Benefits of Containerization?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Virtualization Vs Containerization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" y="357809"/>
            <a:ext cx="11187485" cy="6011186"/>
          </a:xfrm>
        </p:spPr>
      </p:pic>
    </p:spTree>
    <p:extLst>
      <p:ext uri="{BB962C8B-B14F-4D97-AF65-F5344CB8AC3E}">
        <p14:creationId xmlns:p14="http://schemas.microsoft.com/office/powerpoint/2010/main" val="27654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makes development efficient and predictable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Easy to build , run and share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25" y="1431236"/>
            <a:ext cx="2857500" cy="15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868"/>
            <a:ext cx="10515600" cy="484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busybox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–d </a:t>
            </a:r>
            <a:r>
              <a:rPr lang="en-US" dirty="0" err="1" smtClean="0"/>
              <a:t>nginx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–p 80:80 –d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Exercise Files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: </a:t>
            </a:r>
          </a:p>
        </p:txBody>
      </p:sp>
    </p:spTree>
    <p:extLst>
      <p:ext uri="{BB962C8B-B14F-4D97-AF65-F5344CB8AC3E}">
        <p14:creationId xmlns:p14="http://schemas.microsoft.com/office/powerpoint/2010/main" val="26862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Image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Volumes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4f3ffa34-8ea5-4d04-9688-c0eeb614b05f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A691BDB1-78DB-42B9-842D-C75C5443EDD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108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Docker Training Day 1</vt:lpstr>
      <vt:lpstr>Virtualization</vt:lpstr>
      <vt:lpstr>PowerPoint Presentation</vt:lpstr>
      <vt:lpstr>PowerPoint Presentation</vt:lpstr>
      <vt:lpstr>Containerization</vt:lpstr>
      <vt:lpstr>PowerPoint Presentation</vt:lpstr>
      <vt:lpstr>Docker</vt:lpstr>
      <vt:lpstr>Getting Started </vt:lpstr>
      <vt:lpstr>Essential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Baqazi</dc:creator>
  <cp:keywords>PIF_Public</cp:keywords>
  <cp:lastModifiedBy>Omar Baqazi</cp:lastModifiedBy>
  <cp:revision>9</cp:revision>
  <dcterms:created xsi:type="dcterms:W3CDTF">2023-06-11T10:25:41Z</dcterms:created>
  <dcterms:modified xsi:type="dcterms:W3CDTF">2023-06-11T13:09:42Z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f2269f0d-3069-40b8-8901-3a6eb76a17a0</vt:lpwstr>
  </property>
  <property fmtid="{D5CDD505-2E9C-101B-9397-08002B2CF9AE}" pid="3" name="bjSaver">
    <vt:lpwstr>BdOdKDOFqaleJXJS8lWUTrGo4cm4zz58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policy="4f3ffa34-8ea5-4d04-9688-c0eeb614b05f"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 </vt:lpwstr>
  </property>
</Properties>
</file>