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D705-12E4-4246-ADCA-A21EB964454F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CCD-7942-4D80-A889-BD4AE27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D705-12E4-4246-ADCA-A21EB964454F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CCD-7942-4D80-A889-BD4AE27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D705-12E4-4246-ADCA-A21EB964454F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CCD-7942-4D80-A889-BD4AE27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D705-12E4-4246-ADCA-A21EB964454F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CCD-7942-4D80-A889-BD4AE27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D705-12E4-4246-ADCA-A21EB964454F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CCD-7942-4D80-A889-BD4AE27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D705-12E4-4246-ADCA-A21EB964454F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CCD-7942-4D80-A889-BD4AE27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D705-12E4-4246-ADCA-A21EB964454F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CCD-7942-4D80-A889-BD4AE27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D705-12E4-4246-ADCA-A21EB964454F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CCD-7942-4D80-A889-BD4AE27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D705-12E4-4246-ADCA-A21EB964454F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CCD-7942-4D80-A889-BD4AE27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0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D705-12E4-4246-ADCA-A21EB964454F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CCD-7942-4D80-A889-BD4AE27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D705-12E4-4246-ADCA-A21EB964454F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CCD-7942-4D80-A889-BD4AE27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D705-12E4-4246-ADCA-A21EB964454F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BCCD-7942-4D80-A889-BD4AE27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490411"/>
              </p:ext>
            </p:extLst>
          </p:nvPr>
        </p:nvGraphicFramePr>
        <p:xfrm>
          <a:off x="304800" y="457200"/>
          <a:ext cx="8351838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rism Project" r:id="rId3" imgW="8352000" imgH="2880000" progId="Prism5.Document">
                  <p:embed/>
                </p:oleObj>
              </mc:Choice>
              <mc:Fallback>
                <p:oleObj name="Prism Project" r:id="rId3" imgW="8352000" imgH="2880000" progId="Prism5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"/>
                        <a:ext cx="8351838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3962400"/>
            <a:ext cx="748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marks show transient (amplitude on y-axis) black ticks are </a:t>
            </a:r>
            <a:r>
              <a:rPr lang="en-US" smtClean="0"/>
              <a:t>lever presses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914525"/>
            <a:ext cx="87249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06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Prism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Wassum</dc:creator>
  <cp:lastModifiedBy>Kate Wassum</cp:lastModifiedBy>
  <cp:revision>1</cp:revision>
  <dcterms:created xsi:type="dcterms:W3CDTF">2012-02-14T02:34:31Z</dcterms:created>
  <dcterms:modified xsi:type="dcterms:W3CDTF">2013-02-04T18:17:17Z</dcterms:modified>
</cp:coreProperties>
</file>