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856f9323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856f9323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856f93239_2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856f93239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Hasnt completely converged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856f93239_2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856f93239_2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334a0ed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334a0ed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153975"/>
            <a:ext cx="8520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Pneumonia detection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950" y="2032450"/>
            <a:ext cx="3150700" cy="23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2239050" y="852900"/>
            <a:ext cx="466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Using Convolutional neural networks to classify x-ray images of patients with pneumonia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620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402600"/>
            <a:ext cx="7688700" cy="3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Use the CNN(s) from previous exercises in this course as skeleton code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/>
              <a:t>Reshape the data (X-ray images) to an appropriate size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/>
              <a:t>Apply training augmentations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/>
              <a:t>Adam optimization function, lr scheduling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/>
              <a:t>Applied regularization techniques, weight decay, small batch size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/>
              <a:t>Compared with a fine-tuned ResNet18 model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2011050" y="687800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563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47800" y="1573300"/>
            <a:ext cx="3992400" cy="21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working custom-made small CNN with 84% test set accuracy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 fine-tuned ResNet18 model with 83% test set accuracy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925" y="677025"/>
            <a:ext cx="1874475" cy="18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0349" y="677025"/>
            <a:ext cx="1874475" cy="1878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925" y="3101226"/>
            <a:ext cx="1874475" cy="189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4123" y="3109351"/>
            <a:ext cx="1874475" cy="187848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5506575" y="426325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Custom CNN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5506575" y="2709150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Fine-tuned ResNet18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7650" y="668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outcomes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29450" y="1480775"/>
            <a:ext cx="7688700" cy="26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Deeper knowledge of ResNet18 and CNNs (1)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Insight into how AI can be used in the field of medicine (3)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Better understanding of the importance of initialization (5)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working CNNs were made, both exceeding expectations.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got a deeper understanding of both ResNet and CNNs in general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