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9" r:id="rId1"/>
  </p:sldMasterIdLst>
  <p:notesMasterIdLst>
    <p:notesMasterId r:id="rId66"/>
  </p:notesMasterIdLst>
  <p:handoutMasterIdLst>
    <p:handoutMasterId r:id="rId67"/>
  </p:handoutMasterIdLst>
  <p:sldIdLst>
    <p:sldId id="256" r:id="rId2"/>
    <p:sldId id="1162" r:id="rId3"/>
    <p:sldId id="288" r:id="rId4"/>
    <p:sldId id="1098" r:id="rId5"/>
    <p:sldId id="1734" r:id="rId6"/>
    <p:sldId id="291" r:id="rId7"/>
    <p:sldId id="1673" r:id="rId8"/>
    <p:sldId id="1725" r:id="rId9"/>
    <p:sldId id="1726" r:id="rId10"/>
    <p:sldId id="301" r:id="rId11"/>
    <p:sldId id="1192" r:id="rId12"/>
    <p:sldId id="1660" r:id="rId13"/>
    <p:sldId id="1661" r:id="rId14"/>
    <p:sldId id="1663" r:id="rId15"/>
    <p:sldId id="1662" r:id="rId16"/>
    <p:sldId id="1664" r:id="rId17"/>
    <p:sldId id="1747" r:id="rId18"/>
    <p:sldId id="1112" r:id="rId19"/>
    <p:sldId id="1665" r:id="rId20"/>
    <p:sldId id="1775" r:id="rId21"/>
    <p:sldId id="1776" r:id="rId22"/>
    <p:sldId id="1777" r:id="rId23"/>
    <p:sldId id="1778" r:id="rId24"/>
    <p:sldId id="1190" r:id="rId25"/>
    <p:sldId id="1748" r:id="rId26"/>
    <p:sldId id="1193" r:id="rId27"/>
    <p:sldId id="485" r:id="rId28"/>
    <p:sldId id="1736" r:id="rId29"/>
    <p:sldId id="1194" r:id="rId30"/>
    <p:sldId id="487" r:id="rId31"/>
    <p:sldId id="488" r:id="rId32"/>
    <p:sldId id="1749" r:id="rId33"/>
    <p:sldId id="1750" r:id="rId34"/>
    <p:sldId id="492" r:id="rId35"/>
    <p:sldId id="1152" r:id="rId36"/>
    <p:sldId id="493" r:id="rId37"/>
    <p:sldId id="858" r:id="rId38"/>
    <p:sldId id="859" r:id="rId39"/>
    <p:sldId id="1751" r:id="rId40"/>
    <p:sldId id="1752" r:id="rId41"/>
    <p:sldId id="1753" r:id="rId42"/>
    <p:sldId id="1754" r:id="rId43"/>
    <p:sldId id="1755" r:id="rId44"/>
    <p:sldId id="1756" r:id="rId45"/>
    <p:sldId id="1779" r:id="rId46"/>
    <p:sldId id="1781" r:id="rId47"/>
    <p:sldId id="1782" r:id="rId48"/>
    <p:sldId id="1757" r:id="rId49"/>
    <p:sldId id="1759" r:id="rId50"/>
    <p:sldId id="1758" r:id="rId51"/>
    <p:sldId id="1760" r:id="rId52"/>
    <p:sldId id="1762" r:id="rId53"/>
    <p:sldId id="1763" r:id="rId54"/>
    <p:sldId id="1772" r:id="rId55"/>
    <p:sldId id="1773" r:id="rId56"/>
    <p:sldId id="1764" r:id="rId57"/>
    <p:sldId id="1767" r:id="rId58"/>
    <p:sldId id="1768" r:id="rId59"/>
    <p:sldId id="1769" r:id="rId60"/>
    <p:sldId id="1770" r:id="rId61"/>
    <p:sldId id="1771" r:id="rId62"/>
    <p:sldId id="1765" r:id="rId63"/>
    <p:sldId id="1766" r:id="rId64"/>
    <p:sldId id="1110" r:id="rId65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9900"/>
    <a:srgbClr val="0000FF"/>
    <a:srgbClr val="C0C0C0"/>
    <a:srgbClr val="CC0000"/>
    <a:srgbClr val="777777"/>
    <a:srgbClr val="6699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7292A2E-F333-43FB-9621-5CBBE7FDCDCB}" styleName="Estilo Claro 2 - Ênfas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39" autoAdjust="0"/>
    <p:restoredTop sz="94709" autoAdjust="0"/>
  </p:normalViewPr>
  <p:slideViewPr>
    <p:cSldViewPr>
      <p:cViewPr varScale="1">
        <p:scale>
          <a:sx n="114" d="100"/>
          <a:sy n="114" d="100"/>
        </p:scale>
        <p:origin x="146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67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ardo Luiz Freitas" userId="122532effb8c3c75" providerId="LiveId" clId="{35BEC88C-717F-49E2-BCB8-F03109C43961}"/>
    <pc:docChg chg="undo custSel modSld">
      <pc:chgData name="Ricardo Luiz Freitas" userId="122532effb8c3c75" providerId="LiveId" clId="{35BEC88C-717F-49E2-BCB8-F03109C43961}" dt="2020-07-10T15:53:21.903" v="479" actId="6549"/>
      <pc:docMkLst>
        <pc:docMk/>
      </pc:docMkLst>
      <pc:sldChg chg="modSp mod">
        <pc:chgData name="Ricardo Luiz Freitas" userId="122532effb8c3c75" providerId="LiveId" clId="{35BEC88C-717F-49E2-BCB8-F03109C43961}" dt="2020-06-15T16:46:26.619" v="7" actId="115"/>
        <pc:sldMkLst>
          <pc:docMk/>
          <pc:sldMk cId="1025224842" sldId="1707"/>
        </pc:sldMkLst>
        <pc:spChg chg="mod">
          <ac:chgData name="Ricardo Luiz Freitas" userId="122532effb8c3c75" providerId="LiveId" clId="{35BEC88C-717F-49E2-BCB8-F03109C43961}" dt="2020-06-15T16:46:26.619" v="7" actId="115"/>
          <ac:spMkLst>
            <pc:docMk/>
            <pc:sldMk cId="1025224842" sldId="1707"/>
            <ac:spMk id="3" creationId="{DFCA82FD-27D9-48CB-B98B-C4148B73775F}"/>
          </ac:spMkLst>
        </pc:spChg>
      </pc:sldChg>
      <pc:sldChg chg="modSp mod">
        <pc:chgData name="Ricardo Luiz Freitas" userId="122532effb8c3c75" providerId="LiveId" clId="{35BEC88C-717F-49E2-BCB8-F03109C43961}" dt="2020-07-01T22:16:36.835" v="475" actId="20577"/>
        <pc:sldMkLst>
          <pc:docMk/>
          <pc:sldMk cId="389461419" sldId="1709"/>
        </pc:sldMkLst>
        <pc:graphicFrameChg chg="mod modGraphic">
          <ac:chgData name="Ricardo Luiz Freitas" userId="122532effb8c3c75" providerId="LiveId" clId="{35BEC88C-717F-49E2-BCB8-F03109C43961}" dt="2020-07-01T22:16:36.835" v="475" actId="20577"/>
          <ac:graphicFrameMkLst>
            <pc:docMk/>
            <pc:sldMk cId="389461419" sldId="1709"/>
            <ac:graphicFrameMk id="3" creationId="{00000000-0000-0000-0000-000000000000}"/>
          </ac:graphicFrameMkLst>
        </pc:graphicFrameChg>
      </pc:sldChg>
      <pc:sldChg chg="modSp mod">
        <pc:chgData name="Ricardo Luiz Freitas" userId="122532effb8c3c75" providerId="LiveId" clId="{35BEC88C-717F-49E2-BCB8-F03109C43961}" dt="2020-07-10T15:53:21.903" v="479" actId="6549"/>
        <pc:sldMkLst>
          <pc:docMk/>
          <pc:sldMk cId="919526185" sldId="1717"/>
        </pc:sldMkLst>
        <pc:spChg chg="mod">
          <ac:chgData name="Ricardo Luiz Freitas" userId="122532effb8c3c75" providerId="LiveId" clId="{35BEC88C-717F-49E2-BCB8-F03109C43961}" dt="2020-07-10T15:53:21.903" v="479" actId="6549"/>
          <ac:spMkLst>
            <pc:docMk/>
            <pc:sldMk cId="919526185" sldId="1717"/>
            <ac:spMk id="3" creationId="{D07DC049-0F5A-4CE4-A47E-1EDA2C02F3A5}"/>
          </ac:spMkLst>
        </pc:spChg>
      </pc:sldChg>
      <pc:sldChg chg="modSp mod">
        <pc:chgData name="Ricardo Luiz Freitas" userId="122532effb8c3c75" providerId="LiveId" clId="{35BEC88C-717F-49E2-BCB8-F03109C43961}" dt="2020-07-06T17:02:00.540" v="478" actId="20577"/>
        <pc:sldMkLst>
          <pc:docMk/>
          <pc:sldMk cId="2725295691" sldId="1812"/>
        </pc:sldMkLst>
        <pc:spChg chg="mod">
          <ac:chgData name="Ricardo Luiz Freitas" userId="122532effb8c3c75" providerId="LiveId" clId="{35BEC88C-717F-49E2-BCB8-F03109C43961}" dt="2020-07-06T17:02:00.540" v="478" actId="20577"/>
          <ac:spMkLst>
            <pc:docMk/>
            <pc:sldMk cId="2725295691" sldId="1812"/>
            <ac:spMk id="3" creationId="{7DABCB7E-6A65-4F3F-AC4B-E4D2944598D9}"/>
          </ac:spMkLst>
        </pc:spChg>
      </pc:sldChg>
    </pc:docChg>
  </pc:docChgLst>
  <pc:docChgLst>
    <pc:chgData name="ENZO ROCHA LEITE DINIZ RIBAS" userId="35eca339-42ba-47dc-aa9f-ef71efd30726" providerId="ADAL" clId="{0122990D-239F-4EC2-89EF-9FB8C9B1C9E0}"/>
    <pc:docChg chg="undo custSel modSld">
      <pc:chgData name="ENZO ROCHA LEITE DINIZ RIBAS" userId="35eca339-42ba-47dc-aa9f-ef71efd30726" providerId="ADAL" clId="{0122990D-239F-4EC2-89EF-9FB8C9B1C9E0}" dt="2024-03-21T21:42:26.774" v="7" actId="1076"/>
      <pc:docMkLst>
        <pc:docMk/>
      </pc:docMkLst>
      <pc:sldChg chg="modSp mod">
        <pc:chgData name="ENZO ROCHA LEITE DINIZ RIBAS" userId="35eca339-42ba-47dc-aa9f-ef71efd30726" providerId="ADAL" clId="{0122990D-239F-4EC2-89EF-9FB8C9B1C9E0}" dt="2024-03-21T21:42:26.774" v="7" actId="1076"/>
        <pc:sldMkLst>
          <pc:docMk/>
          <pc:sldMk cId="1288339551" sldId="1764"/>
        </pc:sldMkLst>
        <pc:picChg chg="mod">
          <ac:chgData name="ENZO ROCHA LEITE DINIZ RIBAS" userId="35eca339-42ba-47dc-aa9f-ef71efd30726" providerId="ADAL" clId="{0122990D-239F-4EC2-89EF-9FB8C9B1C9E0}" dt="2024-03-21T21:42:22.614" v="5" actId="1076"/>
          <ac:picMkLst>
            <pc:docMk/>
            <pc:sldMk cId="1288339551" sldId="1764"/>
            <ac:picMk id="3" creationId="{165D44D4-8C48-4778-8900-43CBE6410770}"/>
          </ac:picMkLst>
        </pc:picChg>
        <pc:picChg chg="mod">
          <ac:chgData name="ENZO ROCHA LEITE DINIZ RIBAS" userId="35eca339-42ba-47dc-aa9f-ef71efd30726" providerId="ADAL" clId="{0122990D-239F-4EC2-89EF-9FB8C9B1C9E0}" dt="2024-03-21T21:42:24.021" v="6" actId="1076"/>
          <ac:picMkLst>
            <pc:docMk/>
            <pc:sldMk cId="1288339551" sldId="1764"/>
            <ac:picMk id="5" creationId="{7F67687C-79E7-4671-BA89-B3671F128B9C}"/>
          </ac:picMkLst>
        </pc:picChg>
        <pc:picChg chg="mod">
          <ac:chgData name="ENZO ROCHA LEITE DINIZ RIBAS" userId="35eca339-42ba-47dc-aa9f-ef71efd30726" providerId="ADAL" clId="{0122990D-239F-4EC2-89EF-9FB8C9B1C9E0}" dt="2024-03-21T21:42:26.774" v="7" actId="1076"/>
          <ac:picMkLst>
            <pc:docMk/>
            <pc:sldMk cId="1288339551" sldId="1764"/>
            <ac:picMk id="9" creationId="{59600D7C-C026-4992-AC0D-552177A370DE}"/>
          </ac:picMkLst>
        </pc:picChg>
      </pc:sldChg>
      <pc:sldChg chg="modSp mod">
        <pc:chgData name="ENZO ROCHA LEITE DINIZ RIBAS" userId="35eca339-42ba-47dc-aa9f-ef71efd30726" providerId="ADAL" clId="{0122990D-239F-4EC2-89EF-9FB8C9B1C9E0}" dt="2024-03-21T12:32:26.486" v="1" actId="21"/>
        <pc:sldMkLst>
          <pc:docMk/>
          <pc:sldMk cId="2525065706" sldId="1781"/>
        </pc:sldMkLst>
        <pc:spChg chg="mod">
          <ac:chgData name="ENZO ROCHA LEITE DINIZ RIBAS" userId="35eca339-42ba-47dc-aa9f-ef71efd30726" providerId="ADAL" clId="{0122990D-239F-4EC2-89EF-9FB8C9B1C9E0}" dt="2024-03-21T12:32:26.486" v="1" actId="21"/>
          <ac:spMkLst>
            <pc:docMk/>
            <pc:sldMk cId="2525065706" sldId="1781"/>
            <ac:spMk id="5" creationId="{0DA44EB0-F751-4A2B-9360-C73B521F4707}"/>
          </ac:spMkLst>
        </pc:spChg>
      </pc:sldChg>
    </pc:docChg>
  </pc:docChgLst>
  <pc:docChgLst>
    <pc:chgData name="Ricardo Luiz Freitas" userId="122532effb8c3c75" providerId="LiveId" clId="{DB41A9E5-964D-4E3B-9299-79D121C412B6}"/>
    <pc:docChg chg="delSld">
      <pc:chgData name="Ricardo Luiz Freitas" userId="122532effb8c3c75" providerId="LiveId" clId="{DB41A9E5-964D-4E3B-9299-79D121C412B6}" dt="2020-08-06T22:16:00.762" v="1" actId="47"/>
      <pc:docMkLst>
        <pc:docMk/>
      </pc:docMkLst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257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258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260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261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265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266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268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269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270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287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292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293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29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0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0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0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1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1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1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1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1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1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1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1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2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2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2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2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2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2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2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2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2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2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3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3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3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3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3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3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4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4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4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4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4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7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7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8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8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8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8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8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9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9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9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9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39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0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0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0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1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1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1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1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1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1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1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3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3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4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4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4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4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4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4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49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461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462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463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464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465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466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1438706655" sldId="467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468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469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471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472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47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7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7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480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483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484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496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497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498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49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0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0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0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0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0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0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0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0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1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1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1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1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2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2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2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2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2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3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3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3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703431065" sldId="54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5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5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5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6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6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7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7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7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7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7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7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8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8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58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70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747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79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79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79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79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79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79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0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0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0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0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0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0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0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0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0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996616834" sldId="80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669442319" sldId="81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1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1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1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1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1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1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1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1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1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2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2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2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2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3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3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3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3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3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4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4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4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4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4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4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4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4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4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5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6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6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6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6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6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6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6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6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7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063053418" sldId="87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7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7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7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77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88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8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8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8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8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8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8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9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9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9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9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89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0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1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1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1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1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2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2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3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3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3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3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3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3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3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3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3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4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4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4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4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4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4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4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4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4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4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5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5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5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5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5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5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5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5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5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6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6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6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6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6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6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6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7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7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7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7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7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7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7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7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7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7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8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8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8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8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8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8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8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8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8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8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9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9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9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99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0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0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0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0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0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1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1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1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1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1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1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1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1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1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1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2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2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2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2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2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2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2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2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2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2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3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3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3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3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3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3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3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3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3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3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4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4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4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4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4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4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4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4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4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4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5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6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6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6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6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7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7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7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7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7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7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8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8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8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8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8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8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8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8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8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8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9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9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9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9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9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096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110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0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0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0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0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10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1111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111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1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1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2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2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2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3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3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4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4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4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4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4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4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5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5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5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5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6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6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6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6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6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6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6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6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7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082365320" sldId="117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865100889" sldId="1174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1175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117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7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8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8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8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8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8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8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8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8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8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9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9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9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9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19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0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0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0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0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0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0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0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903834841" sldId="120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0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98387961" sldId="120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1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1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4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4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4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4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4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4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4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4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4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4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5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5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5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5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5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5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5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6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7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8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8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8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8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8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8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9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9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9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9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9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29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148375488" sldId="129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0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0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0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336527470" sldId="1303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130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0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0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0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0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1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1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1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1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1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1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519030321" sldId="131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2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2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2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2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25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1326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1327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132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2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30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1331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0" sldId="133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3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3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3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3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3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4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4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4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4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4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4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4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4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5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5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35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165634156" sldId="135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650337696" sldId="135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248887822" sldId="135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486503810" sldId="135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60005304" sldId="136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922175041" sldId="136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219103062" sldId="136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778370400" sldId="136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155949030" sldId="136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199509195" sldId="136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07970902" sldId="136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032430041" sldId="136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893534879" sldId="136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594428915" sldId="137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703151811" sldId="137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168289545" sldId="137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26713223" sldId="137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375340073" sldId="137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048464638" sldId="137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252303356" sldId="137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671154232" sldId="137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379196309" sldId="137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497757997" sldId="138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315233763" sldId="138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909296604" sldId="138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389680106" sldId="138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52938647" sldId="138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774215308" sldId="138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311967160" sldId="138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345026359" sldId="138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21414284" sldId="138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955671512" sldId="139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689393870" sldId="1391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416319321" sldId="1392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4105295119" sldId="1393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4030627090" sldId="1394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2916753314" sldId="1395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3652801886" sldId="1396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1381035728" sldId="1397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1777795410" sldId="1398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1662861344" sldId="1399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725330430" sldId="1400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2374724310" sldId="1402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806160728" sldId="1405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785414553" sldId="1406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3029084667" sldId="1407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2765532163" sldId="1408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2208702598" sldId="1409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225480536" sldId="1410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3062885381" sldId="141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028089012" sldId="141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655771017" sldId="141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261207006" sldId="141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969658726" sldId="141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938909182" sldId="141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536285822" sldId="141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818527669" sldId="142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830411696" sldId="142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846859971" sldId="142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912192567" sldId="142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958822360" sldId="142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701486403" sldId="142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048642629" sldId="142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917489061" sldId="142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527700888" sldId="142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054151686" sldId="143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64045433" sldId="143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243715458" sldId="143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001103723" sldId="143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007181077" sldId="143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000934019" sldId="143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146496250" sldId="143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969919426" sldId="143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233598919" sldId="144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638759942" sldId="144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874020966" sldId="144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886706539" sldId="144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281038257" sldId="144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163526994" sldId="144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80656068" sldId="145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997533968" sldId="145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076728537" sldId="145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58093397" sldId="145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44141418" sldId="145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742182720" sldId="145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9165024" sldId="145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67246820" sldId="145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851591287" sldId="145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90071221" sldId="145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08262751" sldId="146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255569296" sldId="146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129484379" sldId="146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984459392" sldId="146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302493952" sldId="146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6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6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6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6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7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7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7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7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7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7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7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7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7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7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8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8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8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8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8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8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8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8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8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9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9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9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9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9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9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9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9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9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49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0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0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0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0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1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1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1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1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1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1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1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1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1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1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2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2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2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2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2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2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2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2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2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2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3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3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3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3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3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3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3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3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3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3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4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4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4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4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4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4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4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4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4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0" sldId="1549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2917728564" sldId="1550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3314836436" sldId="1551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576585728" sldId="1552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3204373204" sldId="155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575542347" sldId="155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471713630" sldId="155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916498545" sldId="155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718458010" sldId="155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842531850" sldId="155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147681739" sldId="156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732595136" sldId="156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996350070" sldId="156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420530052" sldId="156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661657142" sldId="156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170967803" sldId="156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292366559" sldId="156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939996299" sldId="156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655790630" sldId="156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487979847" sldId="157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957420607" sldId="157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33426291" sldId="157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920767863" sldId="157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662984139" sldId="157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819053193" sldId="158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151763736" sldId="158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152339392" sldId="158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319795741" sldId="158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064040694" sldId="158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842054510" sldId="158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501647078" sldId="158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454360160" sldId="158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621167171" sldId="158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997023506" sldId="158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747482044" sldId="159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541253302" sldId="159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060958477" sldId="159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017260488" sldId="159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258799242" sldId="159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397871909" sldId="159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010019115" sldId="159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666440328" sldId="159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130844256" sldId="159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253439477" sldId="160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749783076" sldId="160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739360861" sldId="160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312406313" sldId="160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145678035" sldId="160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488915893" sldId="160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13812806" sldId="160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707316825" sldId="161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210622528" sldId="161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843868465" sldId="161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599136303" sldId="161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119452087" sldId="161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462167961" sldId="161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119222837" sldId="161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729818375" sldId="161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665371619" sldId="162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148938174" sldId="162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068859857" sldId="162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395115776" sldId="162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906704995" sldId="162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28455079" sldId="162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822971046" sldId="162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055121288" sldId="162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672195286" sldId="162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776964799" sldId="162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294846035" sldId="163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67316698" sldId="163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108614280" sldId="163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358624952" sldId="163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06263485" sldId="163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498808891" sldId="163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196556131" sldId="163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557611641" sldId="163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060698893" sldId="163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81763858" sldId="163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720966666" sldId="164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798263326" sldId="164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826718070" sldId="164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08833202" sldId="164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719353345" sldId="164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025015059" sldId="164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773933946" sldId="164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354761852" sldId="164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108693354" sldId="164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251717353" sldId="164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894431596" sldId="1650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2223701200" sldId="165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539072369" sldId="165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07769034" sldId="165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462689868" sldId="165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546687045" sldId="165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334564706" sldId="165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326874591" sldId="1659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1646810408" sldId="1666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1635277941" sldId="1667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297301743" sldId="1668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1891253146" sldId="166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240998516" sldId="167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637638553" sldId="1672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4273102397" sldId="1674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3572115217" sldId="167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591953886" sldId="167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327203193" sldId="167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614991612" sldId="167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764348788" sldId="167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189180650" sldId="1680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4083263742" sldId="168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146068585" sldId="168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557480524" sldId="168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432777737" sldId="168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16735793" sldId="168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737281702" sldId="168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164466191" sldId="168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77950578" sldId="168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320410934" sldId="169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39510416" sldId="169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662304097" sldId="169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293394067" sldId="169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317094954" sldId="169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826343415" sldId="1695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1542921796" sldId="169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103790668" sldId="169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66606087" sldId="169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595335937" sldId="169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146768117" sldId="170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085198525" sldId="170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002874427" sldId="170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782161251" sldId="170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380020142" sldId="170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981530356" sldId="170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781269861" sldId="170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025224842" sldId="170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752718323" sldId="170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89461419" sldId="170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73366090" sldId="1710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4039314566" sldId="1711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1855341374" sldId="1712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1018770855" sldId="1713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2780953302" sldId="1714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3675032972" sldId="1715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493889618" sldId="1716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919526185" sldId="1717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1439809007" sldId="1718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272497490" sldId="1719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3656229351" sldId="172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152972076" sldId="172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221608176" sldId="172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90687447" sldId="172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692990299" sldId="172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900364555" sldId="1728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2380591501" sldId="1729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1058695784" sldId="1730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2693530703" sldId="1731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2633548290" sldId="1732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2735699629" sldId="173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821538578" sldId="173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278130586" sldId="174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543659785" sldId="174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64249466" sldId="174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52069322" sldId="174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314411390" sldId="174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048058454" sldId="174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698123409" sldId="174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88045325" sldId="174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769239178" sldId="175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63269002" sldId="175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162295488" sldId="175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794046054" sldId="175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952185762" sldId="175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598769647" sldId="175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654826887" sldId="175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75555640" sldId="175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231068719" sldId="176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561892892" sldId="176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760397328" sldId="176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342119347" sldId="176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47087994" sldId="176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986421103" sldId="176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797206230" sldId="176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97376082" sldId="1767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1505349746" sldId="176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671072392" sldId="176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323329935" sldId="177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039864007" sldId="177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647932066" sldId="177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987778" sldId="177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977926960" sldId="177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008206232" sldId="177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242512384" sldId="177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264530639" sldId="177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847521310" sldId="177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356437649" sldId="177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021638513" sldId="178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38610254" sldId="178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07151875" sldId="178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300082739" sldId="178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096025482" sldId="178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546153322" sldId="178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177578025" sldId="178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864165949" sldId="178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156799556" sldId="178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799441353" sldId="178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72915305" sldId="179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609289180" sldId="179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912550139" sldId="179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487529219" sldId="179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183259299" sldId="179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799410180" sldId="179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434738671" sldId="179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337620081" sldId="179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909911328" sldId="179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619283339" sldId="179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315341054" sldId="180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157940260" sldId="180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623473245" sldId="180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893395494" sldId="180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950622298" sldId="180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947145064" sldId="1805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976370282" sldId="1807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3563604264" sldId="1808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1286525662" sldId="1809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3358815485" sldId="1810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3670976904" sldId="1811"/>
        </pc:sldMkLst>
      </pc:sldChg>
      <pc:sldChg chg="del">
        <pc:chgData name="Ricardo Luiz Freitas" userId="122532effb8c3c75" providerId="LiveId" clId="{DB41A9E5-964D-4E3B-9299-79D121C412B6}" dt="2020-08-06T22:15:40.523" v="0" actId="47"/>
        <pc:sldMkLst>
          <pc:docMk/>
          <pc:sldMk cId="2725295691" sldId="181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818296467" sldId="181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900311951" sldId="181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890355215" sldId="181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756910646" sldId="181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404852553" sldId="181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734085418" sldId="181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315334892" sldId="181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960416715" sldId="182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147274424" sldId="182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752901177" sldId="182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23771718" sldId="182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022008900" sldId="182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926047483" sldId="182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357527509" sldId="182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55109581" sldId="182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565135494" sldId="182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121027782" sldId="182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656024700" sldId="183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570515898" sldId="183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815830884" sldId="183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133833400" sldId="183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178519156" sldId="183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52089914" sldId="183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478788906" sldId="183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87308070" sldId="183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006191848" sldId="183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396965350" sldId="184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13952964" sldId="184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518682850" sldId="184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654505210" sldId="184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334738681" sldId="184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31586625" sldId="184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005603389" sldId="184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817989757" sldId="184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978458559" sldId="184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506150142" sldId="184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752071754" sldId="185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144286304" sldId="185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596308843" sldId="185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540468685" sldId="185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653905926" sldId="185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036825717" sldId="185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784486671" sldId="185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013072171" sldId="185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029191329" sldId="185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548076055" sldId="185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598754079" sldId="186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004669728" sldId="186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562645244" sldId="186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960016561" sldId="186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052836845" sldId="186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927559910" sldId="186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705835308" sldId="187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209225650" sldId="187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424628685" sldId="187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648667019" sldId="187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023424157" sldId="187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921613200" sldId="187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858593360" sldId="187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201858571" sldId="187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809726039" sldId="187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849434503" sldId="187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515069735" sldId="188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37208968" sldId="188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50678662" sldId="188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273467542" sldId="188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315202597" sldId="188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241389156" sldId="188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70850049" sldId="188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25853612" sldId="188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579647779" sldId="188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195010901" sldId="188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839821346" sldId="189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219528465" sldId="189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401395016" sldId="189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83055653" sldId="189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622606062" sldId="189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16332718" sldId="189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829065249" sldId="189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936511829" sldId="189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109541315" sldId="189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906396209" sldId="189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082416095" sldId="190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179719170" sldId="190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728528326" sldId="190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94540547" sldId="190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175931561" sldId="190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40908661" sldId="190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893151745" sldId="190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788546707" sldId="190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489856160" sldId="190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727064275" sldId="190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479674529" sldId="191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988697699" sldId="191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519974234" sldId="191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646726429" sldId="191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040405915" sldId="191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512933825" sldId="191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078688024" sldId="191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986602338" sldId="191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923208565" sldId="191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415739407" sldId="191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892750629" sldId="192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65725228" sldId="192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854406120" sldId="192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252301219" sldId="192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412042146" sldId="192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060129650" sldId="192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725753531" sldId="192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172443929" sldId="192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392599855" sldId="192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792163423" sldId="192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681724297" sldId="193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373887469" sldId="193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32190603" sldId="193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950674729" sldId="193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996373708" sldId="193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683153715" sldId="1935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504572444" sldId="1936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278050003" sldId="1937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883853606" sldId="1938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650932336" sldId="1939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3853395700" sldId="1940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135267156" sldId="1941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2739217794" sldId="1942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89234158" sldId="1943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5621535" sldId="1944"/>
        </pc:sldMkLst>
      </pc:sldChg>
      <pc:sldChg chg="del">
        <pc:chgData name="Ricardo Luiz Freitas" userId="122532effb8c3c75" providerId="LiveId" clId="{DB41A9E5-964D-4E3B-9299-79D121C412B6}" dt="2020-08-06T22:16:00.762" v="1" actId="47"/>
        <pc:sldMkLst>
          <pc:docMk/>
          <pc:sldMk cId="48607876" sldId="1945"/>
        </pc:sldMkLst>
      </pc:sldChg>
    </pc:docChg>
  </pc:docChgLst>
  <pc:docChgLst>
    <pc:chgData name="Ricardo Luiz Freitas" userId="122532effb8c3c75" providerId="LiveId" clId="{C0678152-9228-4617-8EDB-BF33294DD78F}"/>
    <pc:docChg chg="undo custSel modSld">
      <pc:chgData name="Ricardo Luiz Freitas" userId="122532effb8c3c75" providerId="LiveId" clId="{C0678152-9228-4617-8EDB-BF33294DD78F}" dt="2023-04-11T01:35:24.779" v="46"/>
      <pc:docMkLst>
        <pc:docMk/>
      </pc:docMkLst>
      <pc:sldChg chg="addSp delSp modSp mod delAnim modAnim">
        <pc:chgData name="Ricardo Luiz Freitas" userId="122532effb8c3c75" providerId="LiveId" clId="{C0678152-9228-4617-8EDB-BF33294DD78F}" dt="2023-04-11T01:35:24.779" v="46"/>
        <pc:sldMkLst>
          <pc:docMk/>
          <pc:sldMk cId="1476601461" sldId="1782"/>
        </pc:sldMkLst>
        <pc:picChg chg="add mod">
          <ac:chgData name="Ricardo Luiz Freitas" userId="122532effb8c3c75" providerId="LiveId" clId="{C0678152-9228-4617-8EDB-BF33294DD78F}" dt="2023-04-11T01:29:10.214" v="21" actId="1035"/>
          <ac:picMkLst>
            <pc:docMk/>
            <pc:sldMk cId="1476601461" sldId="1782"/>
            <ac:picMk id="6" creationId="{66DB7E77-B30F-E380-60D5-D473A336EBD0}"/>
          </ac:picMkLst>
        </pc:picChg>
        <pc:picChg chg="del">
          <ac:chgData name="Ricardo Luiz Freitas" userId="122532effb8c3c75" providerId="LiveId" clId="{C0678152-9228-4617-8EDB-BF33294DD78F}" dt="2023-04-11T01:26:38.137" v="4" actId="478"/>
          <ac:picMkLst>
            <pc:docMk/>
            <pc:sldMk cId="1476601461" sldId="1782"/>
            <ac:picMk id="8" creationId="{595A2D84-F991-4199-BB3A-EB256E51D50D}"/>
          </ac:picMkLst>
        </pc:picChg>
        <pc:picChg chg="add del mod">
          <ac:chgData name="Ricardo Luiz Freitas" userId="122532effb8c3c75" providerId="LiveId" clId="{C0678152-9228-4617-8EDB-BF33294DD78F}" dt="2023-04-11T01:27:09.706" v="7" actId="478"/>
          <ac:picMkLst>
            <pc:docMk/>
            <pc:sldMk cId="1476601461" sldId="1782"/>
            <ac:picMk id="10" creationId="{46C42999-10E4-0CEA-6B18-A31799AA8C87}"/>
          </ac:picMkLst>
        </pc:picChg>
        <pc:picChg chg="add del mod">
          <ac:chgData name="Ricardo Luiz Freitas" userId="122532effb8c3c75" providerId="LiveId" clId="{C0678152-9228-4617-8EDB-BF33294DD78F}" dt="2023-04-11T01:33:34.273" v="43" actId="478"/>
          <ac:picMkLst>
            <pc:docMk/>
            <pc:sldMk cId="1476601461" sldId="1782"/>
            <ac:picMk id="12" creationId="{2A712EAB-8DD9-CF2F-AB67-4D69BA240ED7}"/>
          </ac:picMkLst>
        </pc:picChg>
        <pc:picChg chg="add del mod">
          <ac:chgData name="Ricardo Luiz Freitas" userId="122532effb8c3c75" providerId="LiveId" clId="{C0678152-9228-4617-8EDB-BF33294DD78F}" dt="2023-04-11T01:31:18.836" v="29" actId="478"/>
          <ac:picMkLst>
            <pc:docMk/>
            <pc:sldMk cId="1476601461" sldId="1782"/>
            <ac:picMk id="13" creationId="{0B1C9E5F-D809-D5D5-2878-E66D670AEF8E}"/>
          </ac:picMkLst>
        </pc:picChg>
        <pc:picChg chg="add del mod modCrop">
          <ac:chgData name="Ricardo Luiz Freitas" userId="122532effb8c3c75" providerId="LiveId" clId="{C0678152-9228-4617-8EDB-BF33294DD78F}" dt="2023-04-11T01:33:30.332" v="41" actId="732"/>
          <ac:picMkLst>
            <pc:docMk/>
            <pc:sldMk cId="1476601461" sldId="1782"/>
            <ac:picMk id="15" creationId="{05346B5F-1F66-9DBB-581B-188651AF0A64}"/>
          </ac:picMkLst>
        </pc:picChg>
      </pc:sldChg>
    </pc:docChg>
  </pc:docChgLst>
  <pc:docChgLst>
    <pc:chgData name="Ricardo Luiz Freitas" userId="122532effb8c3c75" providerId="LiveId" clId="{55796886-2295-4559-AB9F-82E6496BF1D2}"/>
    <pc:docChg chg="undo redo custSel addSld delSld modSld sldOrd">
      <pc:chgData name="Ricardo Luiz Freitas" userId="122532effb8c3c75" providerId="LiveId" clId="{55796886-2295-4559-AB9F-82E6496BF1D2}" dt="2020-06-11T00:49:05.458" v="1142"/>
      <pc:docMkLst>
        <pc:docMk/>
      </pc:docMkLst>
      <pc:sldChg chg="ord">
        <pc:chgData name="Ricardo Luiz Freitas" userId="122532effb8c3c75" providerId="LiveId" clId="{55796886-2295-4559-AB9F-82E6496BF1D2}" dt="2020-06-04T01:46:40.609" v="658"/>
        <pc:sldMkLst>
          <pc:docMk/>
          <pc:sldMk cId="0" sldId="449"/>
        </pc:sldMkLst>
      </pc:sldChg>
      <pc:sldChg chg="modSp">
        <pc:chgData name="Ricardo Luiz Freitas" userId="122532effb8c3c75" providerId="LiveId" clId="{55796886-2295-4559-AB9F-82E6496BF1D2}" dt="2020-06-04T23:12:22.718" v="805" actId="113"/>
        <pc:sldMkLst>
          <pc:docMk/>
          <pc:sldMk cId="0" sldId="797"/>
        </pc:sldMkLst>
        <pc:spChg chg="mod">
          <ac:chgData name="Ricardo Luiz Freitas" userId="122532effb8c3c75" providerId="LiveId" clId="{55796886-2295-4559-AB9F-82E6496BF1D2}" dt="2020-06-04T23:12:22.718" v="805" actId="113"/>
          <ac:spMkLst>
            <pc:docMk/>
            <pc:sldMk cId="0" sldId="797"/>
            <ac:spMk id="41988" creationId="{4B5683E3-419E-4B0B-8315-D692857EAB2B}"/>
          </ac:spMkLst>
        </pc:spChg>
      </pc:sldChg>
      <pc:sldChg chg="modSp">
        <pc:chgData name="Ricardo Luiz Freitas" userId="122532effb8c3c75" providerId="LiveId" clId="{55796886-2295-4559-AB9F-82E6496BF1D2}" dt="2020-06-04T23:13:43.718" v="806"/>
        <pc:sldMkLst>
          <pc:docMk/>
          <pc:sldMk cId="0" sldId="798"/>
        </pc:sldMkLst>
        <pc:spChg chg="mod">
          <ac:chgData name="Ricardo Luiz Freitas" userId="122532effb8c3c75" providerId="LiveId" clId="{55796886-2295-4559-AB9F-82E6496BF1D2}" dt="2020-06-04T23:13:43.718" v="806"/>
          <ac:spMkLst>
            <pc:docMk/>
            <pc:sldMk cId="0" sldId="798"/>
            <ac:spMk id="44036" creationId="{07336059-FB2B-43EF-8EC8-E2A56390EE64}"/>
          </ac:spMkLst>
        </pc:spChg>
      </pc:sldChg>
      <pc:sldChg chg="modSp">
        <pc:chgData name="Ricardo Luiz Freitas" userId="122532effb8c3c75" providerId="LiveId" clId="{55796886-2295-4559-AB9F-82E6496BF1D2}" dt="2020-06-04T23:10:38.562" v="801"/>
        <pc:sldMkLst>
          <pc:docMk/>
          <pc:sldMk cId="0" sldId="804"/>
        </pc:sldMkLst>
        <pc:spChg chg="mod">
          <ac:chgData name="Ricardo Luiz Freitas" userId="122532effb8c3c75" providerId="LiveId" clId="{55796886-2295-4559-AB9F-82E6496BF1D2}" dt="2020-06-04T23:10:38.562" v="801"/>
          <ac:spMkLst>
            <pc:docMk/>
            <pc:sldMk cId="0" sldId="804"/>
            <ac:spMk id="37892" creationId="{E918DDB4-D957-4A5C-8000-F190B779626F}"/>
          </ac:spMkLst>
        </pc:spChg>
      </pc:sldChg>
      <pc:sldChg chg="modSp">
        <pc:chgData name="Ricardo Luiz Freitas" userId="122532effb8c3c75" providerId="LiveId" clId="{55796886-2295-4559-AB9F-82E6496BF1D2}" dt="2020-06-04T23:14:06.645" v="808" actId="113"/>
        <pc:sldMkLst>
          <pc:docMk/>
          <pc:sldMk cId="0" sldId="812"/>
        </pc:sldMkLst>
        <pc:spChg chg="mod">
          <ac:chgData name="Ricardo Luiz Freitas" userId="122532effb8c3c75" providerId="LiveId" clId="{55796886-2295-4559-AB9F-82E6496BF1D2}" dt="2020-06-04T23:14:06.645" v="808" actId="113"/>
          <ac:spMkLst>
            <pc:docMk/>
            <pc:sldMk cId="0" sldId="812"/>
            <ac:spMk id="46084" creationId="{DE9B3CBC-D984-42C8-9E08-BC1B7EBDE18D}"/>
          </ac:spMkLst>
        </pc:spChg>
      </pc:sldChg>
      <pc:sldChg chg="modSp">
        <pc:chgData name="Ricardo Luiz Freitas" userId="122532effb8c3c75" providerId="LiveId" clId="{55796886-2295-4559-AB9F-82E6496BF1D2}" dt="2020-06-10T01:21:53.203" v="890" actId="115"/>
        <pc:sldMkLst>
          <pc:docMk/>
          <pc:sldMk cId="0" sldId="882"/>
        </pc:sldMkLst>
        <pc:spChg chg="mod">
          <ac:chgData name="Ricardo Luiz Freitas" userId="122532effb8c3c75" providerId="LiveId" clId="{55796886-2295-4559-AB9F-82E6496BF1D2}" dt="2020-06-10T01:21:53.203" v="890" actId="115"/>
          <ac:spMkLst>
            <pc:docMk/>
            <pc:sldMk cId="0" sldId="882"/>
            <ac:spMk id="114692" creationId="{203405B6-A690-45C1-961C-0BF2119159D7}"/>
          </ac:spMkLst>
        </pc:spChg>
      </pc:sldChg>
      <pc:sldChg chg="modSp add del">
        <pc:chgData name="Ricardo Luiz Freitas" userId="122532effb8c3c75" providerId="LiveId" clId="{55796886-2295-4559-AB9F-82E6496BF1D2}" dt="2020-06-04T01:19:37.681" v="491"/>
        <pc:sldMkLst>
          <pc:docMk/>
          <pc:sldMk cId="0" sldId="966"/>
        </pc:sldMkLst>
        <pc:spChg chg="mod">
          <ac:chgData name="Ricardo Luiz Freitas" userId="122532effb8c3c75" providerId="LiveId" clId="{55796886-2295-4559-AB9F-82E6496BF1D2}" dt="2020-06-04T01:15:20.017" v="489" actId="20577"/>
          <ac:spMkLst>
            <pc:docMk/>
            <pc:sldMk cId="0" sldId="966"/>
            <ac:spMk id="23557" creationId="{577D731F-AF4E-4FB3-8F40-0781A703E095}"/>
          </ac:spMkLst>
        </pc:spChg>
      </pc:sldChg>
      <pc:sldChg chg="addSp modAnim">
        <pc:chgData name="Ricardo Luiz Freitas" userId="122532effb8c3c75" providerId="LiveId" clId="{55796886-2295-4559-AB9F-82E6496BF1D2}" dt="2020-06-11T00:48:32.532" v="1141"/>
        <pc:sldMkLst>
          <pc:docMk/>
          <pc:sldMk cId="0" sldId="969"/>
        </pc:sldMkLst>
        <pc:spChg chg="add">
          <ac:chgData name="Ricardo Luiz Freitas" userId="122532effb8c3c75" providerId="LiveId" clId="{55796886-2295-4559-AB9F-82E6496BF1D2}" dt="2020-06-11T00:48:32.532" v="1141"/>
          <ac:spMkLst>
            <pc:docMk/>
            <pc:sldMk cId="0" sldId="969"/>
            <ac:spMk id="6" creationId="{62B637E1-CCBD-4A81-A21D-16C95023A193}"/>
          </ac:spMkLst>
        </pc:spChg>
      </pc:sldChg>
      <pc:sldChg chg="modSp">
        <pc:chgData name="Ricardo Luiz Freitas" userId="122532effb8c3c75" providerId="LiveId" clId="{55796886-2295-4559-AB9F-82E6496BF1D2}" dt="2020-06-04T01:52:53.707" v="678" actId="115"/>
        <pc:sldMkLst>
          <pc:docMk/>
          <pc:sldMk cId="0" sldId="970"/>
        </pc:sldMkLst>
        <pc:spChg chg="mod">
          <ac:chgData name="Ricardo Luiz Freitas" userId="122532effb8c3c75" providerId="LiveId" clId="{55796886-2295-4559-AB9F-82E6496BF1D2}" dt="2020-06-04T01:52:53.707" v="678" actId="115"/>
          <ac:spMkLst>
            <pc:docMk/>
            <pc:sldMk cId="0" sldId="970"/>
            <ac:spMk id="6" creationId="{C882CD11-1C2F-444B-92F7-4F1539AAAF33}"/>
          </ac:spMkLst>
        </pc:spChg>
      </pc:sldChg>
      <pc:sldChg chg="modSp ord">
        <pc:chgData name="Ricardo Luiz Freitas" userId="122532effb8c3c75" providerId="LiveId" clId="{55796886-2295-4559-AB9F-82E6496BF1D2}" dt="2020-06-04T01:52:57.350" v="679" actId="115"/>
        <pc:sldMkLst>
          <pc:docMk/>
          <pc:sldMk cId="0" sldId="971"/>
        </pc:sldMkLst>
        <pc:spChg chg="mod">
          <ac:chgData name="Ricardo Luiz Freitas" userId="122532effb8c3c75" providerId="LiveId" clId="{55796886-2295-4559-AB9F-82E6496BF1D2}" dt="2020-06-04T01:52:57.350" v="679" actId="115"/>
          <ac:spMkLst>
            <pc:docMk/>
            <pc:sldMk cId="0" sldId="971"/>
            <ac:spMk id="5" creationId="{C882CD11-1C2F-444B-92F7-4F1539AAAF33}"/>
          </ac:spMkLst>
        </pc:spChg>
      </pc:sldChg>
      <pc:sldChg chg="modSp">
        <pc:chgData name="Ricardo Luiz Freitas" userId="122532effb8c3c75" providerId="LiveId" clId="{55796886-2295-4559-AB9F-82E6496BF1D2}" dt="2020-06-04T23:08:06.123" v="800" actId="20577"/>
        <pc:sldMkLst>
          <pc:docMk/>
          <pc:sldMk cId="0" sldId="1480"/>
        </pc:sldMkLst>
        <pc:spChg chg="mod">
          <ac:chgData name="Ricardo Luiz Freitas" userId="122532effb8c3c75" providerId="LiveId" clId="{55796886-2295-4559-AB9F-82E6496BF1D2}" dt="2020-06-04T23:08:06.123" v="800" actId="20577"/>
          <ac:spMkLst>
            <pc:docMk/>
            <pc:sldMk cId="0" sldId="1480"/>
            <ac:spMk id="35844" creationId="{54B1C42D-BA46-4B88-91DD-3EDB4826401D}"/>
          </ac:spMkLst>
        </pc:spChg>
      </pc:sldChg>
      <pc:sldChg chg="modSp">
        <pc:chgData name="Ricardo Luiz Freitas" userId="122532effb8c3c75" providerId="LiveId" clId="{55796886-2295-4559-AB9F-82E6496BF1D2}" dt="2020-06-04T23:11:52.152" v="802"/>
        <pc:sldMkLst>
          <pc:docMk/>
          <pc:sldMk cId="0" sldId="1482"/>
        </pc:sldMkLst>
        <pc:spChg chg="mod">
          <ac:chgData name="Ricardo Luiz Freitas" userId="122532effb8c3c75" providerId="LiveId" clId="{55796886-2295-4559-AB9F-82E6496BF1D2}" dt="2020-06-04T23:11:52.152" v="802"/>
          <ac:spMkLst>
            <pc:docMk/>
            <pc:sldMk cId="0" sldId="1482"/>
            <ac:spMk id="39940" creationId="{E5312E29-F776-43AC-9158-6F28A876B338}"/>
          </ac:spMkLst>
        </pc:spChg>
      </pc:sldChg>
      <pc:sldChg chg="ord">
        <pc:chgData name="Ricardo Luiz Freitas" userId="122532effb8c3c75" providerId="LiveId" clId="{55796886-2295-4559-AB9F-82E6496BF1D2}" dt="2020-06-03T23:25:03.448" v="42"/>
        <pc:sldMkLst>
          <pc:docMk/>
          <pc:sldMk cId="0" sldId="1489"/>
        </pc:sldMkLst>
      </pc:sldChg>
      <pc:sldChg chg="modSp setBg">
        <pc:chgData name="Ricardo Luiz Freitas" userId="122532effb8c3c75" providerId="LiveId" clId="{55796886-2295-4559-AB9F-82E6496BF1D2}" dt="2020-06-04T22:53:27.725" v="689" actId="20577"/>
        <pc:sldMkLst>
          <pc:docMk/>
          <pc:sldMk cId="0" sldId="1491"/>
        </pc:sldMkLst>
        <pc:spChg chg="mod">
          <ac:chgData name="Ricardo Luiz Freitas" userId="122532effb8c3c75" providerId="LiveId" clId="{55796886-2295-4559-AB9F-82E6496BF1D2}" dt="2020-06-04T22:53:27.725" v="689" actId="20577"/>
          <ac:spMkLst>
            <pc:docMk/>
            <pc:sldMk cId="0" sldId="1491"/>
            <ac:spMk id="53250" creationId="{9D380137-BE3B-4C9D-9AEE-3AFB84D36DFB}"/>
          </ac:spMkLst>
        </pc:spChg>
        <pc:graphicFrameChg chg="modGraphic">
          <ac:chgData name="Ricardo Luiz Freitas" userId="122532effb8c3c75" providerId="LiveId" clId="{55796886-2295-4559-AB9F-82E6496BF1D2}" dt="2020-06-03T23:26:23.200" v="81" actId="20577"/>
          <ac:graphicFrameMkLst>
            <pc:docMk/>
            <pc:sldMk cId="0" sldId="1491"/>
            <ac:graphicFrameMk id="10" creationId="{82DF53B2-07CE-496A-9500-21C8BD291A62}"/>
          </ac:graphicFrameMkLst>
        </pc:graphicFrameChg>
      </pc:sldChg>
      <pc:sldChg chg="ord">
        <pc:chgData name="Ricardo Luiz Freitas" userId="122532effb8c3c75" providerId="LiveId" clId="{55796886-2295-4559-AB9F-82E6496BF1D2}" dt="2020-06-04T01:34:34.657" v="588"/>
        <pc:sldMkLst>
          <pc:docMk/>
          <pc:sldMk cId="0" sldId="1511"/>
        </pc:sldMkLst>
      </pc:sldChg>
      <pc:sldChg chg="modSp">
        <pc:chgData name="Ricardo Luiz Freitas" userId="122532effb8c3c75" providerId="LiveId" clId="{55796886-2295-4559-AB9F-82E6496BF1D2}" dt="2020-06-04T23:06:44.925" v="779" actId="6549"/>
        <pc:sldMkLst>
          <pc:docMk/>
          <pc:sldMk cId="0" sldId="1512"/>
        </pc:sldMkLst>
        <pc:spChg chg="mod">
          <ac:chgData name="Ricardo Luiz Freitas" userId="122532effb8c3c75" providerId="LiveId" clId="{55796886-2295-4559-AB9F-82E6496BF1D2}" dt="2020-06-04T23:06:44.925" v="779" actId="6549"/>
          <ac:spMkLst>
            <pc:docMk/>
            <pc:sldMk cId="0" sldId="1512"/>
            <ac:spMk id="86019" creationId="{39BAAB10-23D0-4C5F-89D1-F34FC9ADB0B7}"/>
          </ac:spMkLst>
        </pc:spChg>
      </pc:sldChg>
      <pc:sldChg chg="modSp">
        <pc:chgData name="Ricardo Luiz Freitas" userId="122532effb8c3c75" providerId="LiveId" clId="{55796886-2295-4559-AB9F-82E6496BF1D2}" dt="2020-06-10T01:20:36.673" v="881" actId="115"/>
        <pc:sldMkLst>
          <pc:docMk/>
          <pc:sldMk cId="0" sldId="1526"/>
        </pc:sldMkLst>
        <pc:spChg chg="mod">
          <ac:chgData name="Ricardo Luiz Freitas" userId="122532effb8c3c75" providerId="LiveId" clId="{55796886-2295-4559-AB9F-82E6496BF1D2}" dt="2020-06-10T01:20:36.673" v="881" actId="115"/>
          <ac:spMkLst>
            <pc:docMk/>
            <pc:sldMk cId="0" sldId="1526"/>
            <ac:spMk id="111620" creationId="{D4EC191A-F638-4EE0-9CE2-2D75B5261429}"/>
          </ac:spMkLst>
        </pc:spChg>
      </pc:sldChg>
      <pc:sldChg chg="modSp">
        <pc:chgData name="Ricardo Luiz Freitas" userId="122532effb8c3c75" providerId="LiveId" clId="{55796886-2295-4559-AB9F-82E6496BF1D2}" dt="2020-06-03T23:28:04.452" v="82" actId="255"/>
        <pc:sldMkLst>
          <pc:docMk/>
          <pc:sldMk cId="4196556131" sldId="1636"/>
        </pc:sldMkLst>
        <pc:spChg chg="mod">
          <ac:chgData name="Ricardo Luiz Freitas" userId="122532effb8c3c75" providerId="LiveId" clId="{55796886-2295-4559-AB9F-82E6496BF1D2}" dt="2020-06-03T23:28:04.452" v="82" actId="255"/>
          <ac:spMkLst>
            <pc:docMk/>
            <pc:sldMk cId="4196556131" sldId="1636"/>
            <ac:spMk id="67588" creationId="{E4A55CE1-8FC4-49D3-A7EC-A11EB683290B}"/>
          </ac:spMkLst>
        </pc:spChg>
      </pc:sldChg>
      <pc:sldChg chg="delSp modSp">
        <pc:chgData name="Ricardo Luiz Freitas" userId="122532effb8c3c75" providerId="LiveId" clId="{55796886-2295-4559-AB9F-82E6496BF1D2}" dt="2020-06-04T23:01:02.955" v="722" actId="113"/>
        <pc:sldMkLst>
          <pc:docMk/>
          <pc:sldMk cId="1432777737" sldId="1684"/>
        </pc:sldMkLst>
        <pc:spChg chg="del">
          <ac:chgData name="Ricardo Luiz Freitas" userId="122532effb8c3c75" providerId="LiveId" clId="{55796886-2295-4559-AB9F-82E6496BF1D2}" dt="2020-06-04T01:00:39.243" v="83" actId="478"/>
          <ac:spMkLst>
            <pc:docMk/>
            <pc:sldMk cId="1432777737" sldId="1684"/>
            <ac:spMk id="5" creationId="{3014BD6D-51F9-49C9-B9FA-8028B8CC541F}"/>
          </ac:spMkLst>
        </pc:spChg>
        <pc:spChg chg="mod">
          <ac:chgData name="Ricardo Luiz Freitas" userId="122532effb8c3c75" providerId="LiveId" clId="{55796886-2295-4559-AB9F-82E6496BF1D2}" dt="2020-06-04T23:01:02.955" v="722" actId="113"/>
          <ac:spMkLst>
            <pc:docMk/>
            <pc:sldMk cId="1432777737" sldId="1684"/>
            <ac:spMk id="18436" creationId="{CEA97C4C-08AE-4F4C-B3C2-86BE44B73F0C}"/>
          </ac:spMkLst>
        </pc:spChg>
      </pc:sldChg>
      <pc:sldChg chg="modSp">
        <pc:chgData name="Ricardo Luiz Freitas" userId="122532effb8c3c75" providerId="LiveId" clId="{55796886-2295-4559-AB9F-82E6496BF1D2}" dt="2020-06-04T01:21:55.403" v="493" actId="108"/>
        <pc:sldMkLst>
          <pc:docMk/>
          <pc:sldMk cId="1737281702" sldId="1686"/>
        </pc:sldMkLst>
        <pc:spChg chg="mod">
          <ac:chgData name="Ricardo Luiz Freitas" userId="122532effb8c3c75" providerId="LiveId" clId="{55796886-2295-4559-AB9F-82E6496BF1D2}" dt="2020-06-04T01:21:55.403" v="493" actId="108"/>
          <ac:spMkLst>
            <pc:docMk/>
            <pc:sldMk cId="1737281702" sldId="1686"/>
            <ac:spMk id="25605" creationId="{58E5EB94-325C-4710-B12C-DA10D1727E39}"/>
          </ac:spMkLst>
        </pc:spChg>
      </pc:sldChg>
      <pc:sldChg chg="addSp delSp modSp">
        <pc:chgData name="Ricardo Luiz Freitas" userId="122532effb8c3c75" providerId="LiveId" clId="{55796886-2295-4559-AB9F-82E6496BF1D2}" dt="2020-06-04T01:22:03.767" v="494" actId="108"/>
        <pc:sldMkLst>
          <pc:docMk/>
          <pc:sldMk cId="3164466191" sldId="1687"/>
        </pc:sldMkLst>
        <pc:spChg chg="add mod">
          <ac:chgData name="Ricardo Luiz Freitas" userId="122532effb8c3c75" providerId="LiveId" clId="{55796886-2295-4559-AB9F-82E6496BF1D2}" dt="2020-06-04T01:22:03.767" v="494" actId="108"/>
          <ac:spMkLst>
            <pc:docMk/>
            <pc:sldMk cId="3164466191" sldId="1687"/>
            <ac:spMk id="6" creationId="{0851463E-2293-49FE-8E34-D19C4DE2C4A9}"/>
          </ac:spMkLst>
        </pc:spChg>
        <pc:spChg chg="add">
          <ac:chgData name="Ricardo Luiz Freitas" userId="122532effb8c3c75" providerId="LiveId" clId="{55796886-2295-4559-AB9F-82E6496BF1D2}" dt="2020-06-04T01:01:41.963" v="85"/>
          <ac:spMkLst>
            <pc:docMk/>
            <pc:sldMk cId="3164466191" sldId="1687"/>
            <ac:spMk id="7" creationId="{E6340D8D-A4B5-46BC-865A-D3A74EE93EE7}"/>
          </ac:spMkLst>
        </pc:spChg>
        <pc:spChg chg="del">
          <ac:chgData name="Ricardo Luiz Freitas" userId="122532effb8c3c75" providerId="LiveId" clId="{55796886-2295-4559-AB9F-82E6496BF1D2}" dt="2020-06-04T01:01:35.028" v="84" actId="478"/>
          <ac:spMkLst>
            <pc:docMk/>
            <pc:sldMk cId="3164466191" sldId="1687"/>
            <ac:spMk id="25605" creationId="{58E5EB94-325C-4710-B12C-DA10D1727E39}"/>
          </ac:spMkLst>
        </pc:spChg>
      </pc:sldChg>
      <pc:sldChg chg="addSp delSp modSp">
        <pc:chgData name="Ricardo Luiz Freitas" userId="122532effb8c3c75" providerId="LiveId" clId="{55796886-2295-4559-AB9F-82E6496BF1D2}" dt="2020-06-04T01:13:02.479" v="486" actId="403"/>
        <pc:sldMkLst>
          <pc:docMk/>
          <pc:sldMk cId="4293394067" sldId="1693"/>
        </pc:sldMkLst>
        <pc:spChg chg="add mod">
          <ac:chgData name="Ricardo Luiz Freitas" userId="122532effb8c3c75" providerId="LiveId" clId="{55796886-2295-4559-AB9F-82E6496BF1D2}" dt="2020-06-04T01:13:02.479" v="486" actId="403"/>
          <ac:spMkLst>
            <pc:docMk/>
            <pc:sldMk cId="4293394067" sldId="1693"/>
            <ac:spMk id="2" creationId="{EE0E7229-9E6B-447A-8B9E-0994BBEFD0DB}"/>
          </ac:spMkLst>
        </pc:spChg>
        <pc:spChg chg="mod">
          <ac:chgData name="Ricardo Luiz Freitas" userId="122532effb8c3c75" providerId="LiveId" clId="{55796886-2295-4559-AB9F-82E6496BF1D2}" dt="2020-06-04T01:10:08.942" v="403" actId="6549"/>
          <ac:spMkLst>
            <pc:docMk/>
            <pc:sldMk cId="4293394067" sldId="1693"/>
            <ac:spMk id="16388" creationId="{290B4E74-F80B-48B0-8B00-F2EB2342EB3C}"/>
          </ac:spMkLst>
        </pc:spChg>
        <pc:graphicFrameChg chg="add del mod modGraphic">
          <ac:chgData name="Ricardo Luiz Freitas" userId="122532effb8c3c75" providerId="LiveId" clId="{55796886-2295-4559-AB9F-82E6496BF1D2}" dt="2020-06-04T01:08:40.316" v="231" actId="1036"/>
          <ac:graphicFrameMkLst>
            <pc:docMk/>
            <pc:sldMk cId="4293394067" sldId="1693"/>
            <ac:graphicFrameMk id="5" creationId="{E555E707-65F0-4DB2-852E-826BB636A4FB}"/>
          </ac:graphicFrameMkLst>
        </pc:graphicFrameChg>
        <pc:graphicFrameChg chg="add del">
          <ac:chgData name="Ricardo Luiz Freitas" userId="122532effb8c3c75" providerId="LiveId" clId="{55796886-2295-4559-AB9F-82E6496BF1D2}" dt="2020-06-04T01:05:44.202" v="182"/>
          <ac:graphicFrameMkLst>
            <pc:docMk/>
            <pc:sldMk cId="4293394067" sldId="1693"/>
            <ac:graphicFrameMk id="6" creationId="{94A2F696-3381-4532-91F5-937D0EA2FA1A}"/>
          </ac:graphicFrameMkLst>
        </pc:graphicFrameChg>
        <pc:graphicFrameChg chg="add mod modGraphic">
          <ac:chgData name="Ricardo Luiz Freitas" userId="122532effb8c3c75" providerId="LiveId" clId="{55796886-2295-4559-AB9F-82E6496BF1D2}" dt="2020-06-04T01:07:26.711" v="223" actId="20577"/>
          <ac:graphicFrameMkLst>
            <pc:docMk/>
            <pc:sldMk cId="4293394067" sldId="1693"/>
            <ac:graphicFrameMk id="7" creationId="{DA375A05-FA2A-4630-9015-2A0F918097F4}"/>
          </ac:graphicFrameMkLst>
        </pc:graphicFrameChg>
        <pc:graphicFrameChg chg="add mod modGraphic">
          <ac:chgData name="Ricardo Luiz Freitas" userId="122532effb8c3c75" providerId="LiveId" clId="{55796886-2295-4559-AB9F-82E6496BF1D2}" dt="2020-06-04T01:08:02.573" v="230" actId="20577"/>
          <ac:graphicFrameMkLst>
            <pc:docMk/>
            <pc:sldMk cId="4293394067" sldId="1693"/>
            <ac:graphicFrameMk id="8" creationId="{368617EF-C447-4930-9619-9790F39F0B74}"/>
          </ac:graphicFrameMkLst>
        </pc:graphicFrameChg>
      </pc:sldChg>
      <pc:sldChg chg="modSp">
        <pc:chgData name="Ricardo Luiz Freitas" userId="122532effb8c3c75" providerId="LiveId" clId="{55796886-2295-4559-AB9F-82E6496BF1D2}" dt="2020-06-04T01:22:59.762" v="496" actId="108"/>
        <pc:sldMkLst>
          <pc:docMk/>
          <pc:sldMk cId="2317094954" sldId="1694"/>
        </pc:sldMkLst>
        <pc:spChg chg="mod">
          <ac:chgData name="Ricardo Luiz Freitas" userId="122532effb8c3c75" providerId="LiveId" clId="{55796886-2295-4559-AB9F-82E6496BF1D2}" dt="2020-06-04T01:22:59.762" v="496" actId="108"/>
          <ac:spMkLst>
            <pc:docMk/>
            <pc:sldMk cId="2317094954" sldId="1694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3:21.922" v="499" actId="108"/>
        <pc:sldMkLst>
          <pc:docMk/>
          <pc:sldMk cId="826343415" sldId="1695"/>
        </pc:sldMkLst>
        <pc:spChg chg="mod">
          <ac:chgData name="Ricardo Luiz Freitas" userId="122532effb8c3c75" providerId="LiveId" clId="{55796886-2295-4559-AB9F-82E6496BF1D2}" dt="2020-06-04T01:23:21.922" v="499" actId="108"/>
          <ac:spMkLst>
            <pc:docMk/>
            <pc:sldMk cId="826343415" sldId="1695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8:12.184" v="507" actId="207"/>
        <pc:sldMkLst>
          <pc:docMk/>
          <pc:sldMk cId="1815830884" sldId="1832"/>
        </pc:sldMkLst>
        <pc:spChg chg="mod">
          <ac:chgData name="Ricardo Luiz Freitas" userId="122532effb8c3c75" providerId="LiveId" clId="{55796886-2295-4559-AB9F-82E6496BF1D2}" dt="2020-06-04T01:28:12.184" v="507" actId="207"/>
          <ac:spMkLst>
            <pc:docMk/>
            <pc:sldMk cId="1815830884" sldId="1832"/>
            <ac:spMk id="58372" creationId="{6F70BF35-A65A-4D00-871A-AAE16D97421A}"/>
          </ac:spMkLst>
        </pc:spChg>
      </pc:sldChg>
      <pc:sldChg chg="modSp">
        <pc:chgData name="Ricardo Luiz Freitas" userId="122532effb8c3c75" providerId="LiveId" clId="{55796886-2295-4559-AB9F-82E6496BF1D2}" dt="2020-06-11T00:41:40.560" v="1085" actId="108"/>
        <pc:sldMkLst>
          <pc:docMk/>
          <pc:sldMk cId="352089914" sldId="1835"/>
        </pc:sldMkLst>
        <pc:spChg chg="mod">
          <ac:chgData name="Ricardo Luiz Freitas" userId="122532effb8c3c75" providerId="LiveId" clId="{55796886-2295-4559-AB9F-82E6496BF1D2}" dt="2020-06-11T00:41:40.560" v="1085" actId="108"/>
          <ac:spMkLst>
            <pc:docMk/>
            <pc:sldMk cId="352089914" sldId="1835"/>
            <ac:spMk id="107524" creationId="{F964B4B8-4644-468C-B0FB-6D7A53E20D21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3705835308" sldId="1870"/>
        </pc:sldMkLst>
      </pc:sldChg>
      <pc:sldChg chg="modSp">
        <pc:chgData name="Ricardo Luiz Freitas" userId="122532effb8c3c75" providerId="LiveId" clId="{55796886-2295-4559-AB9F-82E6496BF1D2}" dt="2020-06-04T01:15:07.586" v="487" actId="115"/>
        <pc:sldMkLst>
          <pc:docMk/>
          <pc:sldMk cId="3273467542" sldId="1883"/>
        </pc:sldMkLst>
        <pc:spChg chg="mod">
          <ac:chgData name="Ricardo Luiz Freitas" userId="122532effb8c3c75" providerId="LiveId" clId="{55796886-2295-4559-AB9F-82E6496BF1D2}" dt="2020-06-04T01:15:07.586" v="487" actId="115"/>
          <ac:spMkLst>
            <pc:docMk/>
            <pc:sldMk cId="3273467542" sldId="1883"/>
            <ac:spMk id="20484" creationId="{39E4327A-8723-421D-B394-143047F1E9D3}"/>
          </ac:spMkLst>
        </pc:spChg>
      </pc:sldChg>
      <pc:sldChg chg="modSp">
        <pc:chgData name="Ricardo Luiz Freitas" userId="122532effb8c3c75" providerId="LiveId" clId="{55796886-2295-4559-AB9F-82E6496BF1D2}" dt="2020-06-04T01:19:52.769" v="492"/>
        <pc:sldMkLst>
          <pc:docMk/>
          <pc:sldMk cId="2315202597" sldId="1884"/>
        </pc:sldMkLst>
        <pc:spChg chg="mod">
          <ac:chgData name="Ricardo Luiz Freitas" userId="122532effb8c3c75" providerId="LiveId" clId="{55796886-2295-4559-AB9F-82E6496BF1D2}" dt="2020-06-04T01:19:52.769" v="492"/>
          <ac:spMkLst>
            <pc:docMk/>
            <pc:sldMk cId="2315202597" sldId="1884"/>
            <ac:spMk id="20484" creationId="{39E4327A-8723-421D-B394-143047F1E9D3}"/>
          </ac:spMkLst>
        </pc:spChg>
      </pc:sldChg>
      <pc:sldChg chg="modSp">
        <pc:chgData name="Ricardo Luiz Freitas" userId="122532effb8c3c75" providerId="LiveId" clId="{55796886-2295-4559-AB9F-82E6496BF1D2}" dt="2020-06-04T01:22:14.499" v="495" actId="108"/>
        <pc:sldMkLst>
          <pc:docMk/>
          <pc:sldMk cId="470850049" sldId="1886"/>
        </pc:sldMkLst>
        <pc:spChg chg="mod">
          <ac:chgData name="Ricardo Luiz Freitas" userId="122532effb8c3c75" providerId="LiveId" clId="{55796886-2295-4559-AB9F-82E6496BF1D2}" dt="2020-06-04T01:02:11.454" v="87" actId="1076"/>
          <ac:spMkLst>
            <pc:docMk/>
            <pc:sldMk cId="470850049" sldId="1886"/>
            <ac:spMk id="6" creationId="{D5408142-CB70-48BB-A1EE-85F8215C9FDF}"/>
          </ac:spMkLst>
        </pc:spChg>
        <pc:spChg chg="mod">
          <ac:chgData name="Ricardo Luiz Freitas" userId="122532effb8c3c75" providerId="LiveId" clId="{55796886-2295-4559-AB9F-82E6496BF1D2}" dt="2020-06-04T01:22:14.499" v="495" actId="108"/>
          <ac:spMkLst>
            <pc:docMk/>
            <pc:sldMk cId="470850049" sldId="1886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4:28.773" v="501" actId="108"/>
        <pc:sldMkLst>
          <pc:docMk/>
          <pc:sldMk cId="425853612" sldId="1887"/>
        </pc:sldMkLst>
        <pc:spChg chg="mod">
          <ac:chgData name="Ricardo Luiz Freitas" userId="122532effb8c3c75" providerId="LiveId" clId="{55796886-2295-4559-AB9F-82E6496BF1D2}" dt="2020-06-04T01:24:28.773" v="501" actId="108"/>
          <ac:spMkLst>
            <pc:docMk/>
            <pc:sldMk cId="425853612" sldId="1887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4:56.688" v="502"/>
        <pc:sldMkLst>
          <pc:docMk/>
          <pc:sldMk cId="579647779" sldId="1888"/>
        </pc:sldMkLst>
        <pc:spChg chg="mod">
          <ac:chgData name="Ricardo Luiz Freitas" userId="122532effb8c3c75" providerId="LiveId" clId="{55796886-2295-4559-AB9F-82E6496BF1D2}" dt="2020-06-04T01:24:56.688" v="502"/>
          <ac:spMkLst>
            <pc:docMk/>
            <pc:sldMk cId="579647779" sldId="1888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6:49.036" v="503" actId="108"/>
        <pc:sldMkLst>
          <pc:docMk/>
          <pc:sldMk cId="4195010901" sldId="1889"/>
        </pc:sldMkLst>
        <pc:spChg chg="mod">
          <ac:chgData name="Ricardo Luiz Freitas" userId="122532effb8c3c75" providerId="LiveId" clId="{55796886-2295-4559-AB9F-82E6496BF1D2}" dt="2020-06-04T01:26:49.036" v="503" actId="108"/>
          <ac:spMkLst>
            <pc:docMk/>
            <pc:sldMk cId="4195010901" sldId="1889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7:05.996" v="505" actId="108"/>
        <pc:sldMkLst>
          <pc:docMk/>
          <pc:sldMk cId="839821346" sldId="1890"/>
        </pc:sldMkLst>
        <pc:spChg chg="mod">
          <ac:chgData name="Ricardo Luiz Freitas" userId="122532effb8c3c75" providerId="LiveId" clId="{55796886-2295-4559-AB9F-82E6496BF1D2}" dt="2020-06-04T01:27:05.996" v="505" actId="108"/>
          <ac:spMkLst>
            <pc:docMk/>
            <pc:sldMk cId="839821346" sldId="1890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6:55.061" v="504" actId="108"/>
        <pc:sldMkLst>
          <pc:docMk/>
          <pc:sldMk cId="4219528465" sldId="1891"/>
        </pc:sldMkLst>
        <pc:spChg chg="mod">
          <ac:chgData name="Ricardo Luiz Freitas" userId="122532effb8c3c75" providerId="LiveId" clId="{55796886-2295-4559-AB9F-82E6496BF1D2}" dt="2020-06-04T01:26:55.061" v="504" actId="108"/>
          <ac:spMkLst>
            <pc:docMk/>
            <pc:sldMk cId="4219528465" sldId="1891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7:13.592" v="506" actId="108"/>
        <pc:sldMkLst>
          <pc:docMk/>
          <pc:sldMk cId="2401395016" sldId="1892"/>
        </pc:sldMkLst>
        <pc:spChg chg="mod">
          <ac:chgData name="Ricardo Luiz Freitas" userId="122532effb8c3c75" providerId="LiveId" clId="{55796886-2295-4559-AB9F-82E6496BF1D2}" dt="2020-06-04T01:27:13.592" v="506" actId="108"/>
          <ac:spMkLst>
            <pc:docMk/>
            <pc:sldMk cId="2401395016" sldId="1892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28:59.698" v="509" actId="20577"/>
        <pc:sldMkLst>
          <pc:docMk/>
          <pc:sldMk cId="2829065249" sldId="1896"/>
        </pc:sldMkLst>
        <pc:spChg chg="mod">
          <ac:chgData name="Ricardo Luiz Freitas" userId="122532effb8c3c75" providerId="LiveId" clId="{55796886-2295-4559-AB9F-82E6496BF1D2}" dt="2020-06-04T01:28:59.698" v="509" actId="20577"/>
          <ac:spMkLst>
            <pc:docMk/>
            <pc:sldMk cId="2829065249" sldId="1896"/>
            <ac:spMk id="25605" creationId="{58E5EB94-325C-4710-B12C-DA10D1727E39}"/>
          </ac:spMkLst>
        </pc:spChg>
      </pc:sldChg>
      <pc:sldChg chg="modSp">
        <pc:chgData name="Ricardo Luiz Freitas" userId="122532effb8c3c75" providerId="LiveId" clId="{55796886-2295-4559-AB9F-82E6496BF1D2}" dt="2020-06-04T01:31:33.021" v="577" actId="20577"/>
        <pc:sldMkLst>
          <pc:docMk/>
          <pc:sldMk cId="3109541315" sldId="1898"/>
        </pc:sldMkLst>
        <pc:spChg chg="mod">
          <ac:chgData name="Ricardo Luiz Freitas" userId="122532effb8c3c75" providerId="LiveId" clId="{55796886-2295-4559-AB9F-82E6496BF1D2}" dt="2020-06-04T01:31:33.021" v="577" actId="20577"/>
          <ac:spMkLst>
            <pc:docMk/>
            <pc:sldMk cId="3109541315" sldId="1898"/>
            <ac:spMk id="34820" creationId="{53BB7387-C895-4840-BD96-30ED02270D8E}"/>
          </ac:spMkLst>
        </pc:spChg>
      </pc:sldChg>
      <pc:sldChg chg="addSp modSp add del setBg modAnim">
        <pc:chgData name="Ricardo Luiz Freitas" userId="122532effb8c3c75" providerId="LiveId" clId="{55796886-2295-4559-AB9F-82E6496BF1D2}" dt="2020-06-11T00:49:05.458" v="1142"/>
        <pc:sldMkLst>
          <pc:docMk/>
          <pc:sldMk cId="2728528326" sldId="1902"/>
        </pc:sldMkLst>
        <pc:spChg chg="add">
          <ac:chgData name="Ricardo Luiz Freitas" userId="122532effb8c3c75" providerId="LiveId" clId="{55796886-2295-4559-AB9F-82E6496BF1D2}" dt="2020-06-11T00:49:05.458" v="1142"/>
          <ac:spMkLst>
            <pc:docMk/>
            <pc:sldMk cId="2728528326" sldId="1902"/>
            <ac:spMk id="6" creationId="{FF07A73D-94B1-4838-A96F-0F04AA299EFD}"/>
          </ac:spMkLst>
        </pc:spChg>
        <pc:spChg chg="mod">
          <ac:chgData name="Ricardo Luiz Freitas" userId="122532effb8c3c75" providerId="LiveId" clId="{55796886-2295-4559-AB9F-82E6496BF1D2}" dt="2020-06-03T23:20:53.831" v="41" actId="20577"/>
          <ac:spMkLst>
            <pc:docMk/>
            <pc:sldMk cId="2728528326" sldId="1902"/>
            <ac:spMk id="58372" creationId="{6F70BF35-A65A-4D00-871A-AAE16D97421A}"/>
          </ac:spMkLst>
        </pc:spChg>
      </pc:sldChg>
      <pc:sldChg chg="modSp add del setBg">
        <pc:chgData name="Ricardo Luiz Freitas" userId="122532effb8c3c75" providerId="LiveId" clId="{55796886-2295-4559-AB9F-82E6496BF1D2}" dt="2020-06-04T01:53:01.770" v="680" actId="115"/>
        <pc:sldMkLst>
          <pc:docMk/>
          <pc:sldMk cId="294540547" sldId="1903"/>
        </pc:sldMkLst>
        <pc:spChg chg="mod">
          <ac:chgData name="Ricardo Luiz Freitas" userId="122532effb8c3c75" providerId="LiveId" clId="{55796886-2295-4559-AB9F-82E6496BF1D2}" dt="2020-06-04T01:53:01.770" v="680" actId="115"/>
          <ac:spMkLst>
            <pc:docMk/>
            <pc:sldMk cId="294540547" sldId="1903"/>
            <ac:spMk id="6" creationId="{C8EEB7EF-69F2-4995-B0CD-C23F3E242C73}"/>
          </ac:spMkLst>
        </pc:spChg>
        <pc:spChg chg="mod">
          <ac:chgData name="Ricardo Luiz Freitas" userId="122532effb8c3c75" providerId="LiveId" clId="{55796886-2295-4559-AB9F-82E6496BF1D2}" dt="2020-06-04T01:33:37.603" v="585" actId="207"/>
          <ac:spMkLst>
            <pc:docMk/>
            <pc:sldMk cId="294540547" sldId="1903"/>
            <ac:spMk id="58372" creationId="{6F70BF35-A65A-4D00-871A-AAE16D97421A}"/>
          </ac:spMkLst>
        </pc:spChg>
      </pc:sldChg>
      <pc:sldChg chg="addSp modSp modAnim">
        <pc:chgData name="Ricardo Luiz Freitas" userId="122532effb8c3c75" providerId="LiveId" clId="{55796886-2295-4559-AB9F-82E6496BF1D2}" dt="2020-06-10T01:18:30.244" v="828" actId="108"/>
        <pc:sldMkLst>
          <pc:docMk/>
          <pc:sldMk cId="4175931561" sldId="1904"/>
        </pc:sldMkLst>
        <pc:spChg chg="add mod">
          <ac:chgData name="Ricardo Luiz Freitas" userId="122532effb8c3c75" providerId="LiveId" clId="{55796886-2295-4559-AB9F-82E6496BF1D2}" dt="2020-06-06T00:52:34.411" v="827" actId="1036"/>
          <ac:spMkLst>
            <pc:docMk/>
            <pc:sldMk cId="4175931561" sldId="1904"/>
            <ac:spMk id="7" creationId="{B0409388-884F-4F53-8FA1-C5CA56A2ABE3}"/>
          </ac:spMkLst>
        </pc:spChg>
        <pc:spChg chg="mod">
          <ac:chgData name="Ricardo Luiz Freitas" userId="122532effb8c3c75" providerId="LiveId" clId="{55796886-2295-4559-AB9F-82E6496BF1D2}" dt="2020-06-10T01:18:30.244" v="828" actId="108"/>
          <ac:spMkLst>
            <pc:docMk/>
            <pc:sldMk cId="4175931561" sldId="1904"/>
            <ac:spMk id="58372" creationId="{6F70BF35-A65A-4D00-871A-AAE16D97421A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340908661" sldId="1905"/>
        </pc:sldMkLst>
      </pc:sldChg>
      <pc:sldChg chg="modSp">
        <pc:chgData name="Ricardo Luiz Freitas" userId="122532effb8c3c75" providerId="LiveId" clId="{55796886-2295-4559-AB9F-82E6496BF1D2}" dt="2020-06-03T23:17:20.669" v="11" actId="6549"/>
        <pc:sldMkLst>
          <pc:docMk/>
          <pc:sldMk cId="1252301219" sldId="1923"/>
        </pc:sldMkLst>
        <pc:spChg chg="mod">
          <ac:chgData name="Ricardo Luiz Freitas" userId="122532effb8c3c75" providerId="LiveId" clId="{55796886-2295-4559-AB9F-82E6496BF1D2}" dt="2020-06-03T23:17:20.669" v="11" actId="6549"/>
          <ac:spMkLst>
            <pc:docMk/>
            <pc:sldMk cId="1252301219" sldId="1923"/>
            <ac:spMk id="15364" creationId="{FE26207A-B5B7-4F88-8F3E-514F2E25C4FD}"/>
          </ac:spMkLst>
        </pc:spChg>
      </pc:sldChg>
      <pc:sldChg chg="modSp">
        <pc:chgData name="Ricardo Luiz Freitas" userId="122532effb8c3c75" providerId="LiveId" clId="{55796886-2295-4559-AB9F-82E6496BF1D2}" dt="2020-06-03T23:18:46.726" v="22" actId="20577"/>
        <pc:sldMkLst>
          <pc:docMk/>
          <pc:sldMk cId="3412042146" sldId="1924"/>
        </pc:sldMkLst>
        <pc:spChg chg="mod">
          <ac:chgData name="Ricardo Luiz Freitas" userId="122532effb8c3c75" providerId="LiveId" clId="{55796886-2295-4559-AB9F-82E6496BF1D2}" dt="2020-06-03T23:18:46.726" v="22" actId="20577"/>
          <ac:spMkLst>
            <pc:docMk/>
            <pc:sldMk cId="3412042146" sldId="1924"/>
            <ac:spMk id="15364" creationId="{FE26207A-B5B7-4F88-8F3E-514F2E25C4FD}"/>
          </ac:spMkLst>
        </pc:spChg>
      </pc:sldChg>
      <pc:sldChg chg="modSp add del setBg">
        <pc:chgData name="Ricardo Luiz Freitas" userId="122532effb8c3c75" providerId="LiveId" clId="{55796886-2295-4559-AB9F-82E6496BF1D2}" dt="2020-06-03T23:19:03.347" v="32" actId="20577"/>
        <pc:sldMkLst>
          <pc:docMk/>
          <pc:sldMk cId="3060129650" sldId="1925"/>
        </pc:sldMkLst>
        <pc:spChg chg="mod">
          <ac:chgData name="Ricardo Luiz Freitas" userId="122532effb8c3c75" providerId="LiveId" clId="{55796886-2295-4559-AB9F-82E6496BF1D2}" dt="2020-06-03T23:19:03.347" v="32" actId="20577"/>
          <ac:spMkLst>
            <pc:docMk/>
            <pc:sldMk cId="3060129650" sldId="1925"/>
            <ac:spMk id="15364" creationId="{FE26207A-B5B7-4F88-8F3E-514F2E25C4FD}"/>
          </ac:spMkLst>
        </pc:spChg>
      </pc:sldChg>
      <pc:sldChg chg="modSp">
        <pc:chgData name="Ricardo Luiz Freitas" userId="122532effb8c3c75" providerId="LiveId" clId="{55796886-2295-4559-AB9F-82E6496BF1D2}" dt="2020-06-05T22:45:50.318" v="819" actId="20577"/>
        <pc:sldMkLst>
          <pc:docMk/>
          <pc:sldMk cId="3172443929" sldId="1927"/>
        </pc:sldMkLst>
        <pc:spChg chg="mod">
          <ac:chgData name="Ricardo Luiz Freitas" userId="122532effb8c3c75" providerId="LiveId" clId="{55796886-2295-4559-AB9F-82E6496BF1D2}" dt="2020-06-05T22:45:50.318" v="819" actId="20577"/>
          <ac:spMkLst>
            <pc:docMk/>
            <pc:sldMk cId="3172443929" sldId="1927"/>
            <ac:spMk id="107524" creationId="{F964B4B8-4644-468C-B0FB-6D7A53E20D21}"/>
          </ac:spMkLst>
        </pc:spChg>
      </pc:sldChg>
      <pc:sldChg chg="add del setBg">
        <pc:chgData name="Ricardo Luiz Freitas" userId="122532effb8c3c75" providerId="LiveId" clId="{55796886-2295-4559-AB9F-82E6496BF1D2}" dt="2020-06-05T22:44:16.938" v="814"/>
        <pc:sldMkLst>
          <pc:docMk/>
          <pc:sldMk cId="792163423" sldId="1929"/>
        </pc:sldMkLst>
      </pc:sldChg>
      <pc:sldChg chg="modSp add del setBg">
        <pc:chgData name="Ricardo Luiz Freitas" userId="122532effb8c3c75" providerId="LiveId" clId="{55796886-2295-4559-AB9F-82E6496BF1D2}" dt="2020-06-05T22:44:47.497" v="816" actId="20577"/>
        <pc:sldMkLst>
          <pc:docMk/>
          <pc:sldMk cId="3681724297" sldId="1930"/>
        </pc:sldMkLst>
        <pc:spChg chg="mod">
          <ac:chgData name="Ricardo Luiz Freitas" userId="122532effb8c3c75" providerId="LiveId" clId="{55796886-2295-4559-AB9F-82E6496BF1D2}" dt="2020-06-05T22:44:47.497" v="816" actId="20577"/>
          <ac:spMkLst>
            <pc:docMk/>
            <pc:sldMk cId="3681724297" sldId="1930"/>
            <ac:spMk id="107524" creationId="{F964B4B8-4644-468C-B0FB-6D7A53E20D21}"/>
          </ac:spMkLst>
        </pc:spChg>
      </pc:sldChg>
      <pc:sldChg chg="modSp add setBg">
        <pc:chgData name="Ricardo Luiz Freitas" userId="122532effb8c3c75" providerId="LiveId" clId="{55796886-2295-4559-AB9F-82E6496BF1D2}" dt="2020-06-03T23:19:10.032" v="40" actId="20577"/>
        <pc:sldMkLst>
          <pc:docMk/>
          <pc:sldMk cId="1996373708" sldId="1934"/>
        </pc:sldMkLst>
        <pc:spChg chg="mod">
          <ac:chgData name="Ricardo Luiz Freitas" userId="122532effb8c3c75" providerId="LiveId" clId="{55796886-2295-4559-AB9F-82E6496BF1D2}" dt="2020-06-03T23:19:10.032" v="40" actId="20577"/>
          <ac:spMkLst>
            <pc:docMk/>
            <pc:sldMk cId="1996373708" sldId="1934"/>
            <ac:spMk id="15364" creationId="{FE26207A-B5B7-4F88-8F3E-514F2E25C4FD}"/>
          </ac:spMkLst>
        </pc:spChg>
      </pc:sldChg>
      <pc:sldChg chg="modSp add setBg">
        <pc:chgData name="Ricardo Luiz Freitas" userId="122532effb8c3c75" providerId="LiveId" clId="{55796886-2295-4559-AB9F-82E6496BF1D2}" dt="2020-06-04T22:52:20.231" v="687" actId="20577"/>
        <pc:sldMkLst>
          <pc:docMk/>
          <pc:sldMk cId="683153715" sldId="1935"/>
        </pc:sldMkLst>
        <pc:spChg chg="mod">
          <ac:chgData name="Ricardo Luiz Freitas" userId="122532effb8c3c75" providerId="LiveId" clId="{55796886-2295-4559-AB9F-82E6496BF1D2}" dt="2020-06-04T22:52:20.231" v="687" actId="20577"/>
          <ac:spMkLst>
            <pc:docMk/>
            <pc:sldMk cId="683153715" sldId="1935"/>
            <ac:spMk id="51202" creationId="{763EAC3D-63C8-4251-9255-7167F713F3CC}"/>
          </ac:spMkLst>
        </pc:spChg>
      </pc:sldChg>
      <pc:sldChg chg="add">
        <pc:chgData name="Ricardo Luiz Freitas" userId="122532effb8c3c75" providerId="LiveId" clId="{55796886-2295-4559-AB9F-82E6496BF1D2}" dt="2020-06-03T23:25:38.043" v="45"/>
        <pc:sldMkLst>
          <pc:docMk/>
          <pc:sldMk cId="3504572444" sldId="1936"/>
        </pc:sldMkLst>
      </pc:sldChg>
      <pc:sldChg chg="modSp add setBg">
        <pc:chgData name="Ricardo Luiz Freitas" userId="122532effb8c3c75" providerId="LiveId" clId="{55796886-2295-4559-AB9F-82E6496BF1D2}" dt="2020-06-04T01:34:18.956" v="587" actId="6549"/>
        <pc:sldMkLst>
          <pc:docMk/>
          <pc:sldMk cId="3278050003" sldId="1937"/>
        </pc:sldMkLst>
        <pc:spChg chg="mod">
          <ac:chgData name="Ricardo Luiz Freitas" userId="122532effb8c3c75" providerId="LiveId" clId="{55796886-2295-4559-AB9F-82E6496BF1D2}" dt="2020-06-04T01:29:59.865" v="512" actId="20577"/>
          <ac:spMkLst>
            <pc:docMk/>
            <pc:sldMk cId="3278050003" sldId="1937"/>
            <ac:spMk id="34819" creationId="{E92D5B98-D870-461C-BE1C-6869F026EF42}"/>
          </ac:spMkLst>
        </pc:spChg>
        <pc:spChg chg="mod">
          <ac:chgData name="Ricardo Luiz Freitas" userId="122532effb8c3c75" providerId="LiveId" clId="{55796886-2295-4559-AB9F-82E6496BF1D2}" dt="2020-06-04T01:34:18.956" v="587" actId="6549"/>
          <ac:spMkLst>
            <pc:docMk/>
            <pc:sldMk cId="3278050003" sldId="1937"/>
            <ac:spMk id="34820" creationId="{53BB7387-C895-4840-BD96-30ED02270D8E}"/>
          </ac:spMkLst>
        </pc:spChg>
      </pc:sldChg>
      <pc:sldChg chg="addSp modSp add del setBg modAnim">
        <pc:chgData name="Ricardo Luiz Freitas" userId="122532effb8c3c75" providerId="LiveId" clId="{55796886-2295-4559-AB9F-82E6496BF1D2}" dt="2020-06-04T22:57:03.506" v="718" actId="1076"/>
        <pc:sldMkLst>
          <pc:docMk/>
          <pc:sldMk cId="1883853606" sldId="1938"/>
        </pc:sldMkLst>
        <pc:spChg chg="add mod">
          <ac:chgData name="Ricardo Luiz Freitas" userId="122532effb8c3c75" providerId="LiveId" clId="{55796886-2295-4559-AB9F-82E6496BF1D2}" dt="2020-06-04T22:57:03.506" v="718" actId="1076"/>
          <ac:spMkLst>
            <pc:docMk/>
            <pc:sldMk cId="1883853606" sldId="1938"/>
            <ac:spMk id="5" creationId="{DC9F5D76-CE56-455A-9150-480AB1BD8E4D}"/>
          </ac:spMkLst>
        </pc:spChg>
        <pc:spChg chg="mod">
          <ac:chgData name="Ricardo Luiz Freitas" userId="122532effb8c3c75" providerId="LiveId" clId="{55796886-2295-4559-AB9F-82E6496BF1D2}" dt="2020-06-04T01:53:05.662" v="681" actId="115"/>
          <ac:spMkLst>
            <pc:docMk/>
            <pc:sldMk cId="1883853606" sldId="1938"/>
            <ac:spMk id="6" creationId="{D2184CF5-B49D-4903-A495-2FC32471C384}"/>
          </ac:spMkLst>
        </pc:spChg>
        <pc:spChg chg="mod">
          <ac:chgData name="Ricardo Luiz Freitas" userId="122532effb8c3c75" providerId="LiveId" clId="{55796886-2295-4559-AB9F-82E6496BF1D2}" dt="2020-06-04T01:35:10.160" v="595" actId="14100"/>
          <ac:spMkLst>
            <pc:docMk/>
            <pc:sldMk cId="1883853606" sldId="1938"/>
            <ac:spMk id="58371" creationId="{6A40587B-076C-4806-B235-1586A43413E4}"/>
          </ac:spMkLst>
        </pc:spChg>
        <pc:spChg chg="mod">
          <ac:chgData name="Ricardo Luiz Freitas" userId="122532effb8c3c75" providerId="LiveId" clId="{55796886-2295-4559-AB9F-82E6496BF1D2}" dt="2020-06-04T22:56:37.947" v="716" actId="20577"/>
          <ac:spMkLst>
            <pc:docMk/>
            <pc:sldMk cId="1883853606" sldId="1938"/>
            <ac:spMk id="58372" creationId="{6F70BF35-A65A-4D00-871A-AAE16D97421A}"/>
          </ac:spMkLst>
        </pc:spChg>
      </pc:sldChg>
      <pc:sldChg chg="addSp modSp add setBg modAnim">
        <pc:chgData name="Ricardo Luiz Freitas" userId="122532effb8c3c75" providerId="LiveId" clId="{55796886-2295-4559-AB9F-82E6496BF1D2}" dt="2020-06-04T01:44:49.602" v="653" actId="1037"/>
        <pc:sldMkLst>
          <pc:docMk/>
          <pc:sldMk cId="1650932336" sldId="1939"/>
        </pc:sldMkLst>
        <pc:spChg chg="mod">
          <ac:chgData name="Ricardo Luiz Freitas" userId="122532effb8c3c75" providerId="LiveId" clId="{55796886-2295-4559-AB9F-82E6496BF1D2}" dt="2020-06-04T01:43:39.652" v="626" actId="20577"/>
          <ac:spMkLst>
            <pc:docMk/>
            <pc:sldMk cId="1650932336" sldId="1939"/>
            <ac:spMk id="5" creationId="{43789969-CF2A-4FC5-B534-E72CE7347CC2}"/>
          </ac:spMkLst>
        </pc:spChg>
        <pc:spChg chg="add mod">
          <ac:chgData name="Ricardo Luiz Freitas" userId="122532effb8c3c75" providerId="LiveId" clId="{55796886-2295-4559-AB9F-82E6496BF1D2}" dt="2020-06-04T01:44:49.602" v="653" actId="1037"/>
          <ac:spMkLst>
            <pc:docMk/>
            <pc:sldMk cId="1650932336" sldId="1939"/>
            <ac:spMk id="6" creationId="{AE1C908D-8D0C-4098-9117-7CC91131FA93}"/>
          </ac:spMkLst>
        </pc:spChg>
        <pc:spChg chg="mod">
          <ac:chgData name="Ricardo Luiz Freitas" userId="122532effb8c3c75" providerId="LiveId" clId="{55796886-2295-4559-AB9F-82E6496BF1D2}" dt="2020-06-04T01:43:36.372" v="624" actId="14100"/>
          <ac:spMkLst>
            <pc:docMk/>
            <pc:sldMk cId="1650932336" sldId="1939"/>
            <ac:spMk id="58371" creationId="{6A40587B-076C-4806-B235-1586A43413E4}"/>
          </ac:spMkLst>
        </pc:spChg>
        <pc:spChg chg="mod">
          <ac:chgData name="Ricardo Luiz Freitas" userId="122532effb8c3c75" providerId="LiveId" clId="{55796886-2295-4559-AB9F-82E6496BF1D2}" dt="2020-06-04T01:44:13.876" v="643" actId="20577"/>
          <ac:spMkLst>
            <pc:docMk/>
            <pc:sldMk cId="1650932336" sldId="1939"/>
            <ac:spMk id="58372" creationId="{6F70BF35-A65A-4D00-871A-AAE16D97421A}"/>
          </ac:spMkLst>
        </pc:spChg>
      </pc:sldChg>
      <pc:sldChg chg="addSp modSp add setBg modAnim">
        <pc:chgData name="Ricardo Luiz Freitas" userId="122532effb8c3c75" providerId="LiveId" clId="{55796886-2295-4559-AB9F-82E6496BF1D2}" dt="2020-06-10T01:18:36.515" v="829" actId="108"/>
        <pc:sldMkLst>
          <pc:docMk/>
          <pc:sldMk cId="3853395700" sldId="1940"/>
        </pc:sldMkLst>
        <pc:spChg chg="add mod">
          <ac:chgData name="Ricardo Luiz Freitas" userId="122532effb8c3c75" providerId="LiveId" clId="{55796886-2295-4559-AB9F-82E6496BF1D2}" dt="2020-06-04T01:47:34.845" v="673" actId="1035"/>
          <ac:spMkLst>
            <pc:docMk/>
            <pc:sldMk cId="3853395700" sldId="1940"/>
            <ac:spMk id="7" creationId="{143E5DC3-F096-404B-89AC-B8DE3A9A0B8C}"/>
          </ac:spMkLst>
        </pc:spChg>
        <pc:spChg chg="mod">
          <ac:chgData name="Ricardo Luiz Freitas" userId="122532effb8c3c75" providerId="LiveId" clId="{55796886-2295-4559-AB9F-82E6496BF1D2}" dt="2020-06-10T01:18:36.515" v="829" actId="108"/>
          <ac:spMkLst>
            <pc:docMk/>
            <pc:sldMk cId="3853395700" sldId="1940"/>
            <ac:spMk id="58372" creationId="{6F70BF35-A65A-4D00-871A-AAE16D97421A}"/>
          </ac:spMkLst>
        </pc:spChg>
      </pc:sldChg>
      <pc:sldChg chg="add setBg">
        <pc:chgData name="Ricardo Luiz Freitas" userId="122532effb8c3c75" providerId="LiveId" clId="{55796886-2295-4559-AB9F-82E6496BF1D2}" dt="2020-06-05T22:44:16.938" v="814"/>
        <pc:sldMkLst>
          <pc:docMk/>
          <pc:sldMk cId="135267156" sldId="1941"/>
        </pc:sldMkLst>
      </pc:sldChg>
      <pc:sldChg chg="modSp add ord">
        <pc:chgData name="Ricardo Luiz Freitas" userId="122532effb8c3c75" providerId="LiveId" clId="{55796886-2295-4559-AB9F-82E6496BF1D2}" dt="2020-06-10T01:25:31.380" v="988" actId="14100"/>
        <pc:sldMkLst>
          <pc:docMk/>
          <pc:sldMk cId="2739217794" sldId="1942"/>
        </pc:sldMkLst>
        <pc:spChg chg="mod">
          <ac:chgData name="Ricardo Luiz Freitas" userId="122532effb8c3c75" providerId="LiveId" clId="{55796886-2295-4559-AB9F-82E6496BF1D2}" dt="2020-06-10T01:25:31.380" v="988" actId="14100"/>
          <ac:spMkLst>
            <pc:docMk/>
            <pc:sldMk cId="2739217794" sldId="1942"/>
            <ac:spMk id="101379" creationId="{B379C92E-8C9B-4F09-BCDB-195C923EF1D6}"/>
          </ac:spMkLst>
        </pc:spChg>
        <pc:spChg chg="mod">
          <ac:chgData name="Ricardo Luiz Freitas" userId="122532effb8c3c75" providerId="LiveId" clId="{55796886-2295-4559-AB9F-82E6496BF1D2}" dt="2020-06-10T01:25:25.185" v="987" actId="20577"/>
          <ac:spMkLst>
            <pc:docMk/>
            <pc:sldMk cId="2739217794" sldId="1942"/>
            <ac:spMk id="101381" creationId="{470DA246-606E-4A8B-800C-4938F7E2CC8F}"/>
          </ac:spMkLst>
        </pc:spChg>
      </pc:sldChg>
      <pc:sldChg chg="modSp add setBg">
        <pc:chgData name="Ricardo Luiz Freitas" userId="122532effb8c3c75" providerId="LiveId" clId="{55796886-2295-4559-AB9F-82E6496BF1D2}" dt="2020-06-10T01:26:31.454" v="1022" actId="14100"/>
        <pc:sldMkLst>
          <pc:docMk/>
          <pc:sldMk cId="89234158" sldId="1943"/>
        </pc:sldMkLst>
        <pc:spChg chg="mod">
          <ac:chgData name="Ricardo Luiz Freitas" userId="122532effb8c3c75" providerId="LiveId" clId="{55796886-2295-4559-AB9F-82E6496BF1D2}" dt="2020-06-10T01:26:31.454" v="1022" actId="14100"/>
          <ac:spMkLst>
            <pc:docMk/>
            <pc:sldMk cId="89234158" sldId="1943"/>
            <ac:spMk id="106499" creationId="{9219B4EF-A3C8-4E40-B994-5403B70CF4B5}"/>
          </ac:spMkLst>
        </pc:spChg>
        <pc:spChg chg="mod">
          <ac:chgData name="Ricardo Luiz Freitas" userId="122532effb8c3c75" providerId="LiveId" clId="{55796886-2295-4559-AB9F-82E6496BF1D2}" dt="2020-06-10T01:25:46.177" v="989"/>
          <ac:spMkLst>
            <pc:docMk/>
            <pc:sldMk cId="89234158" sldId="1943"/>
            <ac:spMk id="106501" creationId="{10E762BD-B957-4048-AEEA-CB27A324FA9B}"/>
          </ac:spMkLst>
        </pc:spChg>
      </pc:sldChg>
      <pc:sldChg chg="addSp modSp add setBg modAnim">
        <pc:chgData name="Ricardo Luiz Freitas" userId="122532effb8c3c75" providerId="LiveId" clId="{55796886-2295-4559-AB9F-82E6496BF1D2}" dt="2020-06-11T00:48:03.682" v="1140" actId="1036"/>
        <pc:sldMkLst>
          <pc:docMk/>
          <pc:sldMk cId="5621535" sldId="1944"/>
        </pc:sldMkLst>
        <pc:spChg chg="add mod">
          <ac:chgData name="Ricardo Luiz Freitas" userId="122532effb8c3c75" providerId="LiveId" clId="{55796886-2295-4559-AB9F-82E6496BF1D2}" dt="2020-06-11T00:48:03.682" v="1140" actId="1036"/>
          <ac:spMkLst>
            <pc:docMk/>
            <pc:sldMk cId="5621535" sldId="1944"/>
            <ac:spMk id="5" creationId="{CF5E9E1E-5320-499A-A51B-63C7BE30F224}"/>
          </ac:spMkLst>
        </pc:spChg>
      </pc:sldChg>
      <pc:sldChg chg="modSp add setBg">
        <pc:chgData name="Ricardo Luiz Freitas" userId="122532effb8c3c75" providerId="LiveId" clId="{55796886-2295-4559-AB9F-82E6496BF1D2}" dt="2020-06-10T23:12:30.844" v="1083" actId="20577"/>
        <pc:sldMkLst>
          <pc:docMk/>
          <pc:sldMk cId="48607876" sldId="1945"/>
        </pc:sldMkLst>
        <pc:spChg chg="mod">
          <ac:chgData name="Ricardo Luiz Freitas" userId="122532effb8c3c75" providerId="LiveId" clId="{55796886-2295-4559-AB9F-82E6496BF1D2}" dt="2020-06-10T23:12:03.124" v="1071" actId="20577"/>
          <ac:spMkLst>
            <pc:docMk/>
            <pc:sldMk cId="48607876" sldId="1945"/>
            <ac:spMk id="3" creationId="{A7538498-3F37-4762-A272-A1AB556C5664}"/>
          </ac:spMkLst>
        </pc:spChg>
        <pc:spChg chg="mod">
          <ac:chgData name="Ricardo Luiz Freitas" userId="122532effb8c3c75" providerId="LiveId" clId="{55796886-2295-4559-AB9F-82E6496BF1D2}" dt="2020-06-10T23:11:47.867" v="1032" actId="6549"/>
          <ac:spMkLst>
            <pc:docMk/>
            <pc:sldMk cId="48607876" sldId="1945"/>
            <ac:spMk id="32" creationId="{E7CBBF37-DC28-491D-8A04-554478B1AF13}"/>
          </ac:spMkLst>
        </pc:spChg>
        <pc:spChg chg="mod">
          <ac:chgData name="Ricardo Luiz Freitas" userId="122532effb8c3c75" providerId="LiveId" clId="{55796886-2295-4559-AB9F-82E6496BF1D2}" dt="2020-06-10T23:12:25.391" v="1081" actId="20577"/>
          <ac:spMkLst>
            <pc:docMk/>
            <pc:sldMk cId="48607876" sldId="1945"/>
            <ac:spMk id="121" creationId="{6C4E3B0F-E3A6-48B4-A481-93850F368061}"/>
          </ac:spMkLst>
        </pc:spChg>
        <pc:spChg chg="mod">
          <ac:chgData name="Ricardo Luiz Freitas" userId="122532effb8c3c75" providerId="LiveId" clId="{55796886-2295-4559-AB9F-82E6496BF1D2}" dt="2020-06-10T23:12:17.883" v="1077" actId="20577"/>
          <ac:spMkLst>
            <pc:docMk/>
            <pc:sldMk cId="48607876" sldId="1945"/>
            <ac:spMk id="122" creationId="{B3B5BB46-15EF-478B-B880-12F468063BA9}"/>
          </ac:spMkLst>
        </pc:spChg>
        <pc:spChg chg="mod">
          <ac:chgData name="Ricardo Luiz Freitas" userId="122532effb8c3c75" providerId="LiveId" clId="{55796886-2295-4559-AB9F-82E6496BF1D2}" dt="2020-06-10T23:12:30.844" v="1083" actId="20577"/>
          <ac:spMkLst>
            <pc:docMk/>
            <pc:sldMk cId="48607876" sldId="1945"/>
            <ac:spMk id="123" creationId="{D8AEE340-D61B-4E33-A60E-4483673347C3}"/>
          </ac:spMkLst>
        </pc:spChg>
        <pc:spChg chg="mod">
          <ac:chgData name="Ricardo Luiz Freitas" userId="122532effb8c3c75" providerId="LiveId" clId="{55796886-2295-4559-AB9F-82E6496BF1D2}" dt="2020-06-10T23:12:11.173" v="1075" actId="20577"/>
          <ac:spMkLst>
            <pc:docMk/>
            <pc:sldMk cId="48607876" sldId="1945"/>
            <ac:spMk id="124" creationId="{64C99FF9-3A6A-491A-BFFB-F4E072E66BA6}"/>
          </ac:spMkLst>
        </pc:spChg>
      </pc:sldChg>
    </pc:docChg>
  </pc:docChgLst>
  <pc:docChgLst>
    <pc:chgData name="Ricardo Luiz Freitas" userId="122532effb8c3c75" providerId="LiveId" clId="{7C1AC7FD-0763-41C8-9B6E-7923B9243E69}"/>
    <pc:docChg chg="undo custSel addSld delSld modSld">
      <pc:chgData name="Ricardo Luiz Freitas" userId="122532effb8c3c75" providerId="LiveId" clId="{7C1AC7FD-0763-41C8-9B6E-7923B9243E69}" dt="2020-10-06T21:45:48.351" v="296"/>
      <pc:docMkLst>
        <pc:docMk/>
      </pc:docMkLst>
      <pc:sldChg chg="delSp mod">
        <pc:chgData name="Ricardo Luiz Freitas" userId="122532effb8c3c75" providerId="LiveId" clId="{7C1AC7FD-0763-41C8-9B6E-7923B9243E69}" dt="2020-09-08T17:07:26.917" v="291" actId="478"/>
        <pc:sldMkLst>
          <pc:docMk/>
          <pc:sldMk cId="0" sldId="492"/>
        </pc:sldMkLst>
        <pc:spChg chg="del">
          <ac:chgData name="Ricardo Luiz Freitas" userId="122532effb8c3c75" providerId="LiveId" clId="{7C1AC7FD-0763-41C8-9B6E-7923B9243E69}" dt="2020-09-08T17:07:26.917" v="291" actId="478"/>
          <ac:spMkLst>
            <pc:docMk/>
            <pc:sldMk cId="0" sldId="492"/>
            <ac:spMk id="5" creationId="{00000000-0000-0000-0000-000000000000}"/>
          </ac:spMkLst>
        </pc:spChg>
      </pc:sldChg>
      <pc:sldChg chg="del">
        <pc:chgData name="Ricardo Luiz Freitas" userId="122532effb8c3c75" providerId="LiveId" clId="{7C1AC7FD-0763-41C8-9B6E-7923B9243E69}" dt="2020-08-07T23:23:21.865" v="2" actId="47"/>
        <pc:sldMkLst>
          <pc:docMk/>
          <pc:sldMk cId="0" sldId="494"/>
        </pc:sldMkLst>
      </pc:sldChg>
      <pc:sldChg chg="del">
        <pc:chgData name="Ricardo Luiz Freitas" userId="122532effb8c3c75" providerId="LiveId" clId="{7C1AC7FD-0763-41C8-9B6E-7923B9243E69}" dt="2020-08-07T23:23:22.461" v="3" actId="47"/>
        <pc:sldMkLst>
          <pc:docMk/>
          <pc:sldMk cId="0" sldId="495"/>
        </pc:sldMkLst>
      </pc:sldChg>
      <pc:sldChg chg="delSp mod">
        <pc:chgData name="Ricardo Luiz Freitas" userId="122532effb8c3c75" providerId="LiveId" clId="{7C1AC7FD-0763-41C8-9B6E-7923B9243E69}" dt="2020-09-08T17:07:31.618" v="293" actId="478"/>
        <pc:sldMkLst>
          <pc:docMk/>
          <pc:sldMk cId="0" sldId="858"/>
        </pc:sldMkLst>
        <pc:spChg chg="del">
          <ac:chgData name="Ricardo Luiz Freitas" userId="122532effb8c3c75" providerId="LiveId" clId="{7C1AC7FD-0763-41C8-9B6E-7923B9243E69}" dt="2020-09-08T17:07:31.618" v="293" actId="478"/>
          <ac:spMkLst>
            <pc:docMk/>
            <pc:sldMk cId="0" sldId="858"/>
            <ac:spMk id="6" creationId="{00000000-0000-0000-0000-000000000000}"/>
          </ac:spMkLst>
        </pc:spChg>
      </pc:sldChg>
      <pc:sldChg chg="add del setBg">
        <pc:chgData name="Ricardo Luiz Freitas" userId="122532effb8c3c75" providerId="LiveId" clId="{7C1AC7FD-0763-41C8-9B6E-7923B9243E69}" dt="2020-10-06T21:45:48.351" v="296"/>
        <pc:sldMkLst>
          <pc:docMk/>
          <pc:sldMk cId="0" sldId="1112"/>
        </pc:sldMkLst>
      </pc:sldChg>
      <pc:sldChg chg="delSp mod">
        <pc:chgData name="Ricardo Luiz Freitas" userId="122532effb8c3c75" providerId="LiveId" clId="{7C1AC7FD-0763-41C8-9B6E-7923B9243E69}" dt="2020-09-08T17:07:29.439" v="292" actId="478"/>
        <pc:sldMkLst>
          <pc:docMk/>
          <pc:sldMk cId="0" sldId="1152"/>
        </pc:sldMkLst>
        <pc:spChg chg="del">
          <ac:chgData name="Ricardo Luiz Freitas" userId="122532effb8c3c75" providerId="LiveId" clId="{7C1AC7FD-0763-41C8-9B6E-7923B9243E69}" dt="2020-09-08T17:07:29.439" v="292" actId="478"/>
          <ac:spMkLst>
            <pc:docMk/>
            <pc:sldMk cId="0" sldId="1152"/>
            <ac:spMk id="5" creationId="{00000000-0000-0000-0000-000000000000}"/>
          </ac:spMkLst>
        </pc:spChg>
      </pc:sldChg>
      <pc:sldChg chg="del">
        <pc:chgData name="Ricardo Luiz Freitas" userId="122532effb8c3c75" providerId="LiveId" clId="{7C1AC7FD-0763-41C8-9B6E-7923B9243E69}" dt="2020-08-07T23:23:19.270" v="0" actId="47"/>
        <pc:sldMkLst>
          <pc:docMk/>
          <pc:sldMk cId="0" sldId="1153"/>
        </pc:sldMkLst>
      </pc:sldChg>
      <pc:sldChg chg="del">
        <pc:chgData name="Ricardo Luiz Freitas" userId="122532effb8c3c75" providerId="LiveId" clId="{7C1AC7FD-0763-41C8-9B6E-7923B9243E69}" dt="2020-08-07T23:23:29.527" v="6" actId="47"/>
        <pc:sldMkLst>
          <pc:docMk/>
          <pc:sldMk cId="2305054164" sldId="1560"/>
        </pc:sldMkLst>
      </pc:sldChg>
      <pc:sldChg chg="add del setBg">
        <pc:chgData name="Ricardo Luiz Freitas" userId="122532effb8c3c75" providerId="LiveId" clId="{7C1AC7FD-0763-41C8-9B6E-7923B9243E69}" dt="2020-10-06T21:45:48.351" v="296"/>
        <pc:sldMkLst>
          <pc:docMk/>
          <pc:sldMk cId="0" sldId="1662"/>
        </pc:sldMkLst>
      </pc:sldChg>
      <pc:sldChg chg="add del setBg">
        <pc:chgData name="Ricardo Luiz Freitas" userId="122532effb8c3c75" providerId="LiveId" clId="{7C1AC7FD-0763-41C8-9B6E-7923B9243E69}" dt="2020-10-06T21:45:48.351" v="296"/>
        <pc:sldMkLst>
          <pc:docMk/>
          <pc:sldMk cId="0" sldId="1664"/>
        </pc:sldMkLst>
      </pc:sldChg>
      <pc:sldChg chg="add del setBg">
        <pc:chgData name="Ricardo Luiz Freitas" userId="122532effb8c3c75" providerId="LiveId" clId="{7C1AC7FD-0763-41C8-9B6E-7923B9243E69}" dt="2020-10-06T21:45:48.351" v="296"/>
        <pc:sldMkLst>
          <pc:docMk/>
          <pc:sldMk cId="0" sldId="1665"/>
        </pc:sldMkLst>
      </pc:sldChg>
      <pc:sldChg chg="del">
        <pc:chgData name="Ricardo Luiz Freitas" userId="122532effb8c3c75" providerId="LiveId" clId="{7C1AC7FD-0763-41C8-9B6E-7923B9243E69}" dt="2020-08-07T23:23:19.952" v="1" actId="47"/>
        <pc:sldMkLst>
          <pc:docMk/>
          <pc:sldMk cId="501057907" sldId="1727"/>
        </pc:sldMkLst>
      </pc:sldChg>
      <pc:sldChg chg="del">
        <pc:chgData name="Ricardo Luiz Freitas" userId="122532effb8c3c75" providerId="LiveId" clId="{7C1AC7FD-0763-41C8-9B6E-7923B9243E69}" dt="2020-08-07T23:23:23.103" v="4" actId="47"/>
        <pc:sldMkLst>
          <pc:docMk/>
          <pc:sldMk cId="2507506866" sldId="1737"/>
        </pc:sldMkLst>
      </pc:sldChg>
      <pc:sldChg chg="del">
        <pc:chgData name="Ricardo Luiz Freitas" userId="122532effb8c3c75" providerId="LiveId" clId="{7C1AC7FD-0763-41C8-9B6E-7923B9243E69}" dt="2020-08-07T23:23:23.689" v="5" actId="47"/>
        <pc:sldMkLst>
          <pc:docMk/>
          <pc:sldMk cId="3651377522" sldId="1738"/>
        </pc:sldMkLst>
      </pc:sldChg>
      <pc:sldChg chg="add del setBg">
        <pc:chgData name="Ricardo Luiz Freitas" userId="122532effb8c3c75" providerId="LiveId" clId="{7C1AC7FD-0763-41C8-9B6E-7923B9243E69}" dt="2020-10-06T21:45:48.351" v="296"/>
        <pc:sldMkLst>
          <pc:docMk/>
          <pc:sldMk cId="2708535472" sldId="1747"/>
        </pc:sldMkLst>
      </pc:sldChg>
      <pc:sldChg chg="addSp modSp add mod setBg modAnim">
        <pc:chgData name="Ricardo Luiz Freitas" userId="122532effb8c3c75" providerId="LiveId" clId="{7C1AC7FD-0763-41C8-9B6E-7923B9243E69}" dt="2020-09-01T19:25:28.672" v="290" actId="14100"/>
        <pc:sldMkLst>
          <pc:docMk/>
          <pc:sldMk cId="585618383" sldId="1748"/>
        </pc:sldMkLst>
        <pc:spChg chg="mod">
          <ac:chgData name="Ricardo Luiz Freitas" userId="122532effb8c3c75" providerId="LiveId" clId="{7C1AC7FD-0763-41C8-9B6E-7923B9243E69}" dt="2020-09-01T19:24:24.195" v="285" actId="14100"/>
          <ac:spMkLst>
            <pc:docMk/>
            <pc:sldMk cId="585618383" sldId="1748"/>
            <ac:spMk id="5" creationId="{A8535CFD-0181-417D-BDEF-3EE9BCE33FA1}"/>
          </ac:spMkLst>
        </pc:spChg>
        <pc:spChg chg="mod">
          <ac:chgData name="Ricardo Luiz Freitas" userId="122532effb8c3c75" providerId="LiveId" clId="{7C1AC7FD-0763-41C8-9B6E-7923B9243E69}" dt="2020-09-01T19:24:13.195" v="282" actId="14100"/>
          <ac:spMkLst>
            <pc:docMk/>
            <pc:sldMk cId="585618383" sldId="1748"/>
            <ac:spMk id="6" creationId="{C0F2C028-D2D0-426D-80CF-527FDBE0EE27}"/>
          </ac:spMkLst>
        </pc:spChg>
        <pc:spChg chg="mod">
          <ac:chgData name="Ricardo Luiz Freitas" userId="122532effb8c3c75" providerId="LiveId" clId="{7C1AC7FD-0763-41C8-9B6E-7923B9243E69}" dt="2020-09-01T19:23:05.966" v="242" actId="113"/>
          <ac:spMkLst>
            <pc:docMk/>
            <pc:sldMk cId="585618383" sldId="1748"/>
            <ac:spMk id="7" creationId="{BF6AAA8B-4C10-4B72-8AB6-B9B69805060C}"/>
          </ac:spMkLst>
        </pc:spChg>
        <pc:spChg chg="mod">
          <ac:chgData name="Ricardo Luiz Freitas" userId="122532effb8c3c75" providerId="LiveId" clId="{7C1AC7FD-0763-41C8-9B6E-7923B9243E69}" dt="2020-09-01T19:19:04.675" v="9" actId="20577"/>
          <ac:spMkLst>
            <pc:docMk/>
            <pc:sldMk cId="585618383" sldId="1748"/>
            <ac:spMk id="8" creationId="{2A394609-4617-4743-8881-95AA3EB1A262}"/>
          </ac:spMkLst>
        </pc:spChg>
        <pc:spChg chg="mod">
          <ac:chgData name="Ricardo Luiz Freitas" userId="122532effb8c3c75" providerId="LiveId" clId="{7C1AC7FD-0763-41C8-9B6E-7923B9243E69}" dt="2020-09-01T19:24:15.463" v="283" actId="14100"/>
          <ac:spMkLst>
            <pc:docMk/>
            <pc:sldMk cId="585618383" sldId="1748"/>
            <ac:spMk id="10" creationId="{31E38248-D05C-4194-9C95-04D77D855B4F}"/>
          </ac:spMkLst>
        </pc:spChg>
        <pc:spChg chg="add mod">
          <ac:chgData name="Ricardo Luiz Freitas" userId="122532effb8c3c75" providerId="LiveId" clId="{7C1AC7FD-0763-41C8-9B6E-7923B9243E69}" dt="2020-09-01T19:25:28.672" v="290" actId="14100"/>
          <ac:spMkLst>
            <pc:docMk/>
            <pc:sldMk cId="585618383" sldId="1748"/>
            <ac:spMk id="11" creationId="{038FFC9B-ABAB-4635-97A5-9612F679EAE4}"/>
          </ac:spMkLst>
        </pc:spChg>
        <pc:spChg chg="add mod">
          <ac:chgData name="Ricardo Luiz Freitas" userId="122532effb8c3c75" providerId="LiveId" clId="{7C1AC7FD-0763-41C8-9B6E-7923B9243E69}" dt="2020-09-01T19:24:34.727" v="287" actId="14100"/>
          <ac:spMkLst>
            <pc:docMk/>
            <pc:sldMk cId="585618383" sldId="1748"/>
            <ac:spMk id="12" creationId="{6030192B-FAE9-4F07-978F-E12F90BDCB1B}"/>
          </ac:spMkLst>
        </pc:spChg>
      </pc:sldChg>
    </pc:docChg>
  </pc:docChgLst>
  <pc:docChgLst>
    <pc:chgData name="Ricardo Luiz Freitas" userId="122532effb8c3c75" providerId="LiveId" clId="{5D3DFBDD-876B-4BFA-A873-41CA8B44C69D}"/>
    <pc:docChg chg="undo redo custSel addSld delSld modSld">
      <pc:chgData name="Ricardo Luiz Freitas" userId="122532effb8c3c75" providerId="LiveId" clId="{5D3DFBDD-876B-4BFA-A873-41CA8B44C69D}" dt="2020-10-31T14:00:18.659" v="1338" actId="20577"/>
      <pc:docMkLst>
        <pc:docMk/>
      </pc:docMkLst>
      <pc:sldChg chg="setBg">
        <pc:chgData name="Ricardo Luiz Freitas" userId="122532effb8c3c75" providerId="LiveId" clId="{5D3DFBDD-876B-4BFA-A873-41CA8B44C69D}" dt="2020-10-31T12:57:25.328" v="206"/>
        <pc:sldMkLst>
          <pc:docMk/>
          <pc:sldMk cId="0" sldId="256"/>
        </pc:sldMkLst>
      </pc:sldChg>
      <pc:sldChg chg="addSp delSp modSp mod setBg">
        <pc:chgData name="Ricardo Luiz Freitas" userId="122532effb8c3c75" providerId="LiveId" clId="{5D3DFBDD-876B-4BFA-A873-41CA8B44C69D}" dt="2020-10-31T13:19:03.311" v="802" actId="313"/>
        <pc:sldMkLst>
          <pc:docMk/>
          <pc:sldMk cId="0" sldId="288"/>
        </pc:sldMkLst>
        <pc:spChg chg="mod">
          <ac:chgData name="Ricardo Luiz Freitas" userId="122532effb8c3c75" providerId="LiveId" clId="{5D3DFBDD-876B-4BFA-A873-41CA8B44C69D}" dt="2020-10-31T13:19:03.311" v="802" actId="313"/>
          <ac:spMkLst>
            <pc:docMk/>
            <pc:sldMk cId="0" sldId="288"/>
            <ac:spMk id="94211" creationId="{36CC388E-D7E9-49A7-87D3-1152A97A61F5}"/>
          </ac:spMkLst>
        </pc:spChg>
        <pc:picChg chg="add del">
          <ac:chgData name="Ricardo Luiz Freitas" userId="122532effb8c3c75" providerId="LiveId" clId="{5D3DFBDD-876B-4BFA-A873-41CA8B44C69D}" dt="2020-10-31T13:01:43.439" v="373"/>
          <ac:picMkLst>
            <pc:docMk/>
            <pc:sldMk cId="0" sldId="288"/>
            <ac:picMk id="2" creationId="{2FC223AE-88A0-4323-BAC7-E73719D2F7AA}"/>
          </ac:picMkLst>
        </pc:picChg>
        <pc:picChg chg="add del">
          <ac:chgData name="Ricardo Luiz Freitas" userId="122532effb8c3c75" providerId="LiveId" clId="{5D3DFBDD-876B-4BFA-A873-41CA8B44C69D}" dt="2020-10-31T13:01:50.280" v="375"/>
          <ac:picMkLst>
            <pc:docMk/>
            <pc:sldMk cId="0" sldId="288"/>
            <ac:picMk id="3" creationId="{9E1FA30F-C87A-40E7-96C9-4D1FCEC7381F}"/>
          </ac:picMkLst>
        </pc:picChg>
      </pc:sldChg>
      <pc:sldChg chg="modSp mod">
        <pc:chgData name="Ricardo Luiz Freitas" userId="122532effb8c3c75" providerId="LiveId" clId="{5D3DFBDD-876B-4BFA-A873-41CA8B44C69D}" dt="2020-10-31T12:57:08.885" v="205" actId="6549"/>
        <pc:sldMkLst>
          <pc:docMk/>
          <pc:sldMk cId="0" sldId="291"/>
        </pc:sldMkLst>
        <pc:spChg chg="mod">
          <ac:chgData name="Ricardo Luiz Freitas" userId="122532effb8c3c75" providerId="LiveId" clId="{5D3DFBDD-876B-4BFA-A873-41CA8B44C69D}" dt="2020-10-31T12:57:08.885" v="205" actId="6549"/>
          <ac:spMkLst>
            <pc:docMk/>
            <pc:sldMk cId="0" sldId="291"/>
            <ac:spMk id="64515" creationId="{04DBB8F1-12E7-4801-AD71-67E26F5597A1}"/>
          </ac:spMkLst>
        </pc:spChg>
      </pc:sldChg>
      <pc:sldChg chg="del">
        <pc:chgData name="Ricardo Luiz Freitas" userId="122532effb8c3c75" providerId="LiveId" clId="{5D3DFBDD-876B-4BFA-A873-41CA8B44C69D}" dt="2020-10-31T13:17:01.863" v="783" actId="47"/>
        <pc:sldMkLst>
          <pc:docMk/>
          <pc:sldMk cId="0" sldId="299"/>
        </pc:sldMkLst>
      </pc:sldChg>
      <pc:sldChg chg="modSp add del mod setBg modAnim">
        <pc:chgData name="Ricardo Luiz Freitas" userId="122532effb8c3c75" providerId="LiveId" clId="{5D3DFBDD-876B-4BFA-A873-41CA8B44C69D}" dt="2020-10-31T13:06:02.414" v="482"/>
        <pc:sldMkLst>
          <pc:docMk/>
          <pc:sldMk cId="0" sldId="301"/>
        </pc:sldMkLst>
        <pc:spChg chg="mod">
          <ac:chgData name="Ricardo Luiz Freitas" userId="122532effb8c3c75" providerId="LiveId" clId="{5D3DFBDD-876B-4BFA-A873-41CA8B44C69D}" dt="2020-10-31T13:05:56.958" v="481" actId="20577"/>
          <ac:spMkLst>
            <pc:docMk/>
            <pc:sldMk cId="0" sldId="301"/>
            <ac:spMk id="94212" creationId="{FBCD74BB-F21D-44FD-B917-17212548D479}"/>
          </ac:spMkLst>
        </pc:spChg>
        <pc:spChg chg="mod">
          <ac:chgData name="Ricardo Luiz Freitas" userId="122532effb8c3c75" providerId="LiveId" clId="{5D3DFBDD-876B-4BFA-A873-41CA8B44C69D}" dt="2020-10-31T13:00:24.599" v="359" actId="20577"/>
          <ac:spMkLst>
            <pc:docMk/>
            <pc:sldMk cId="0" sldId="301"/>
            <ac:spMk id="101379" creationId="{B759BE99-F66C-4921-B9EE-04D6235F5855}"/>
          </ac:spMkLst>
        </pc:spChg>
      </pc:sldChg>
      <pc:sldChg chg="add del">
        <pc:chgData name="Ricardo Luiz Freitas" userId="122532effb8c3c75" providerId="LiveId" clId="{5D3DFBDD-876B-4BFA-A873-41CA8B44C69D}" dt="2020-10-31T12:59:31.765" v="308" actId="47"/>
        <pc:sldMkLst>
          <pc:docMk/>
          <pc:sldMk cId="0" sldId="302"/>
        </pc:sldMkLst>
      </pc:sldChg>
      <pc:sldChg chg="add del">
        <pc:chgData name="Ricardo Luiz Freitas" userId="122532effb8c3c75" providerId="LiveId" clId="{5D3DFBDD-876B-4BFA-A873-41CA8B44C69D}" dt="2020-10-31T12:59:34.570" v="311" actId="47"/>
        <pc:sldMkLst>
          <pc:docMk/>
          <pc:sldMk cId="0" sldId="303"/>
        </pc:sldMkLst>
      </pc:sldChg>
      <pc:sldChg chg="modSp mod setBg">
        <pc:chgData name="Ricardo Luiz Freitas" userId="122532effb8c3c75" providerId="LiveId" clId="{5D3DFBDD-876B-4BFA-A873-41CA8B44C69D}" dt="2020-10-31T13:19:28.098" v="821" actId="313"/>
        <pc:sldMkLst>
          <pc:docMk/>
          <pc:sldMk cId="0" sldId="485"/>
        </pc:sldMkLst>
        <pc:spChg chg="mod">
          <ac:chgData name="Ricardo Luiz Freitas" userId="122532effb8c3c75" providerId="LiveId" clId="{5D3DFBDD-876B-4BFA-A873-41CA8B44C69D}" dt="2020-10-31T13:19:28.098" v="821" actId="313"/>
          <ac:spMkLst>
            <pc:docMk/>
            <pc:sldMk cId="0" sldId="485"/>
            <ac:spMk id="112644" creationId="{8BBF8E5C-9AD7-4942-8C9F-B764C458FAC4}"/>
          </ac:spMkLst>
        </pc:spChg>
      </pc:sldChg>
      <pc:sldChg chg="del">
        <pc:chgData name="Ricardo Luiz Freitas" userId="122532effb8c3c75" providerId="LiveId" clId="{5D3DFBDD-876B-4BFA-A873-41CA8B44C69D}" dt="2020-10-31T13:17:28.676" v="785" actId="47"/>
        <pc:sldMkLst>
          <pc:docMk/>
          <pc:sldMk cId="0" sldId="486"/>
        </pc:sldMkLst>
      </pc:sldChg>
      <pc:sldChg chg="modSp mod setBg">
        <pc:chgData name="Ricardo Luiz Freitas" userId="122532effb8c3c75" providerId="LiveId" clId="{5D3DFBDD-876B-4BFA-A873-41CA8B44C69D}" dt="2020-10-31T13:19:39.751" v="831" actId="313"/>
        <pc:sldMkLst>
          <pc:docMk/>
          <pc:sldMk cId="0" sldId="487"/>
        </pc:sldMkLst>
        <pc:spChg chg="mod">
          <ac:chgData name="Ricardo Luiz Freitas" userId="122532effb8c3c75" providerId="LiveId" clId="{5D3DFBDD-876B-4BFA-A873-41CA8B44C69D}" dt="2020-10-31T13:19:39.751" v="831" actId="313"/>
          <ac:spMkLst>
            <pc:docMk/>
            <pc:sldMk cId="0" sldId="487"/>
            <ac:spMk id="117764" creationId="{3D891529-73E0-4CB3-9548-2AD9B119D223}"/>
          </ac:spMkLst>
        </pc:spChg>
      </pc:sldChg>
      <pc:sldChg chg="setBg">
        <pc:chgData name="Ricardo Luiz Freitas" userId="122532effb8c3c75" providerId="LiveId" clId="{5D3DFBDD-876B-4BFA-A873-41CA8B44C69D}" dt="2020-10-31T13:17:51.319" v="789"/>
        <pc:sldMkLst>
          <pc:docMk/>
          <pc:sldMk cId="0" sldId="488"/>
        </pc:sldMkLst>
      </pc:sldChg>
      <pc:sldChg chg="del">
        <pc:chgData name="Ricardo Luiz Freitas" userId="122532effb8c3c75" providerId="LiveId" clId="{5D3DFBDD-876B-4BFA-A873-41CA8B44C69D}" dt="2020-10-31T13:56:02.872" v="1323" actId="47"/>
        <pc:sldMkLst>
          <pc:docMk/>
          <pc:sldMk cId="0" sldId="489"/>
        </pc:sldMkLst>
      </pc:sldChg>
      <pc:sldChg chg="del">
        <pc:chgData name="Ricardo Luiz Freitas" userId="122532effb8c3c75" providerId="LiveId" clId="{5D3DFBDD-876B-4BFA-A873-41CA8B44C69D}" dt="2020-10-31T13:56:02.872" v="1323" actId="47"/>
        <pc:sldMkLst>
          <pc:docMk/>
          <pc:sldMk cId="0" sldId="490"/>
        </pc:sldMkLst>
      </pc:sldChg>
      <pc:sldChg chg="del">
        <pc:chgData name="Ricardo Luiz Freitas" userId="122532effb8c3c75" providerId="LiveId" clId="{5D3DFBDD-876B-4BFA-A873-41CA8B44C69D}" dt="2020-10-31T13:56:02.872" v="1323" actId="47"/>
        <pc:sldMkLst>
          <pc:docMk/>
          <pc:sldMk cId="0" sldId="491"/>
        </pc:sldMkLst>
      </pc:sldChg>
      <pc:sldChg chg="modSp mod setBg">
        <pc:chgData name="Ricardo Luiz Freitas" userId="122532effb8c3c75" providerId="LiveId" clId="{5D3DFBDD-876B-4BFA-A873-41CA8B44C69D}" dt="2020-10-31T13:19:49.479" v="832" actId="313"/>
        <pc:sldMkLst>
          <pc:docMk/>
          <pc:sldMk cId="0" sldId="492"/>
        </pc:sldMkLst>
        <pc:spChg chg="mod">
          <ac:chgData name="Ricardo Luiz Freitas" userId="122532effb8c3c75" providerId="LiveId" clId="{5D3DFBDD-876B-4BFA-A873-41CA8B44C69D}" dt="2020-10-31T13:19:49.479" v="832" actId="313"/>
          <ac:spMkLst>
            <pc:docMk/>
            <pc:sldMk cId="0" sldId="492"/>
            <ac:spMk id="128004" creationId="{6A7BB02D-9F3A-4400-AAEB-AF49DB144E99}"/>
          </ac:spMkLst>
        </pc:spChg>
      </pc:sldChg>
      <pc:sldChg chg="setBg">
        <pc:chgData name="Ricardo Luiz Freitas" userId="122532effb8c3c75" providerId="LiveId" clId="{5D3DFBDD-876B-4BFA-A873-41CA8B44C69D}" dt="2020-10-31T13:18:11.373" v="790"/>
        <pc:sldMkLst>
          <pc:docMk/>
          <pc:sldMk cId="0" sldId="493"/>
        </pc:sldMkLst>
      </pc:sldChg>
      <pc:sldChg chg="modSp mod setBg">
        <pc:chgData name="Ricardo Luiz Freitas" userId="122532effb8c3c75" providerId="LiveId" clId="{5D3DFBDD-876B-4BFA-A873-41CA8B44C69D}" dt="2020-10-31T13:19:52.409" v="834" actId="313"/>
        <pc:sldMkLst>
          <pc:docMk/>
          <pc:sldMk cId="0" sldId="858"/>
        </pc:sldMkLst>
        <pc:spChg chg="mod">
          <ac:chgData name="Ricardo Luiz Freitas" userId="122532effb8c3c75" providerId="LiveId" clId="{5D3DFBDD-876B-4BFA-A873-41CA8B44C69D}" dt="2020-10-31T13:18:15.580" v="800" actId="6549"/>
          <ac:spMkLst>
            <pc:docMk/>
            <pc:sldMk cId="0" sldId="858"/>
            <ac:spMk id="140291" creationId="{E39D1A5C-05EA-4763-8576-F4EE76B16BED}"/>
          </ac:spMkLst>
        </pc:spChg>
        <pc:spChg chg="mod">
          <ac:chgData name="Ricardo Luiz Freitas" userId="122532effb8c3c75" providerId="LiveId" clId="{5D3DFBDD-876B-4BFA-A873-41CA8B44C69D}" dt="2020-10-31T13:19:52.409" v="834" actId="313"/>
          <ac:spMkLst>
            <pc:docMk/>
            <pc:sldMk cId="0" sldId="858"/>
            <ac:spMk id="140292" creationId="{BB58011B-F9A5-44E9-AF3B-B10F69C16E77}"/>
          </ac:spMkLst>
        </pc:spChg>
      </pc:sldChg>
      <pc:sldChg chg="setBg">
        <pc:chgData name="Ricardo Luiz Freitas" userId="122532effb8c3c75" providerId="LiveId" clId="{5D3DFBDD-876B-4BFA-A873-41CA8B44C69D}" dt="2020-10-31T13:18:11.373" v="790"/>
        <pc:sldMkLst>
          <pc:docMk/>
          <pc:sldMk cId="0" sldId="859"/>
        </pc:sldMkLst>
      </pc:sldChg>
      <pc:sldChg chg="delSp modSp add del mod setBg delAnim">
        <pc:chgData name="Ricardo Luiz Freitas" userId="122532effb8c3c75" providerId="LiveId" clId="{5D3DFBDD-876B-4BFA-A873-41CA8B44C69D}" dt="2020-10-31T13:04:48.659" v="465" actId="20577"/>
        <pc:sldMkLst>
          <pc:docMk/>
          <pc:sldMk cId="0" sldId="1098"/>
        </pc:sldMkLst>
        <pc:spChg chg="del">
          <ac:chgData name="Ricardo Luiz Freitas" userId="122532effb8c3c75" providerId="LiveId" clId="{5D3DFBDD-876B-4BFA-A873-41CA8B44C69D}" dt="2020-10-31T13:03:25.506" v="436" actId="478"/>
          <ac:spMkLst>
            <pc:docMk/>
            <pc:sldMk cId="0" sldId="1098"/>
            <ac:spMk id="3" creationId="{067B6B2A-6095-4A52-8231-BE625067B8C5}"/>
          </ac:spMkLst>
        </pc:spChg>
        <pc:spChg chg="mod">
          <ac:chgData name="Ricardo Luiz Freitas" userId="122532effb8c3c75" providerId="LiveId" clId="{5D3DFBDD-876B-4BFA-A873-41CA8B44C69D}" dt="2020-10-31T13:04:48.659" v="465" actId="20577"/>
          <ac:spMkLst>
            <pc:docMk/>
            <pc:sldMk cId="0" sldId="1098"/>
            <ac:spMk id="89092" creationId="{C1DFDDBB-F8A5-46F6-A1A2-A582A411EE91}"/>
          </ac:spMkLst>
        </pc:spChg>
        <pc:spChg chg="mod">
          <ac:chgData name="Ricardo Luiz Freitas" userId="122532effb8c3c75" providerId="LiveId" clId="{5D3DFBDD-876B-4BFA-A873-41CA8B44C69D}" dt="2020-10-31T13:02:21.486" v="395" actId="20577"/>
          <ac:spMkLst>
            <pc:docMk/>
            <pc:sldMk cId="0" sldId="1098"/>
            <ac:spMk id="96259" creationId="{3459B617-27E8-4759-9F18-7FCCCE978E33}"/>
          </ac:spMkLst>
        </pc:spChg>
        <pc:grpChg chg="del">
          <ac:chgData name="Ricardo Luiz Freitas" userId="122532effb8c3c75" providerId="LiveId" clId="{5D3DFBDD-876B-4BFA-A873-41CA8B44C69D}" dt="2020-10-31T13:03:28.960" v="437" actId="478"/>
          <ac:grpSpMkLst>
            <pc:docMk/>
            <pc:sldMk cId="0" sldId="1098"/>
            <ac:grpSpMk id="2" creationId="{678C79A3-F299-4318-931D-C9AA43663E70}"/>
          </ac:grpSpMkLst>
        </pc:grpChg>
      </pc:sldChg>
      <pc:sldChg chg="modSp mod">
        <pc:chgData name="Ricardo Luiz Freitas" userId="122532effb8c3c75" providerId="LiveId" clId="{5D3DFBDD-876B-4BFA-A873-41CA8B44C69D}" dt="2020-10-31T13:15:56.832" v="736" actId="6549"/>
        <pc:sldMkLst>
          <pc:docMk/>
          <pc:sldMk cId="0" sldId="1112"/>
        </pc:sldMkLst>
        <pc:spChg chg="mod">
          <ac:chgData name="Ricardo Luiz Freitas" userId="122532effb8c3c75" providerId="LiveId" clId="{5D3DFBDD-876B-4BFA-A873-41CA8B44C69D}" dt="2020-10-31T13:15:56.832" v="736" actId="6549"/>
          <ac:spMkLst>
            <pc:docMk/>
            <pc:sldMk cId="0" sldId="1112"/>
            <ac:spMk id="6" creationId="{18A0B38F-2832-4AA4-978E-43DB2F6F7515}"/>
          </ac:spMkLst>
        </pc:spChg>
      </pc:sldChg>
      <pc:sldChg chg="modSp mod setBg">
        <pc:chgData name="Ricardo Luiz Freitas" userId="122532effb8c3c75" providerId="LiveId" clId="{5D3DFBDD-876B-4BFA-A873-41CA8B44C69D}" dt="2020-10-31T13:19:50.926" v="833" actId="313"/>
        <pc:sldMkLst>
          <pc:docMk/>
          <pc:sldMk cId="0" sldId="1152"/>
        </pc:sldMkLst>
        <pc:spChg chg="mod">
          <ac:chgData name="Ricardo Luiz Freitas" userId="122532effb8c3c75" providerId="LiveId" clId="{5D3DFBDD-876B-4BFA-A873-41CA8B44C69D}" dt="2020-10-31T13:19:50.926" v="833" actId="313"/>
          <ac:spMkLst>
            <pc:docMk/>
            <pc:sldMk cId="0" sldId="1152"/>
            <ac:spMk id="132100" creationId="{56B02CE8-7137-4857-85DD-8B022C7E92F7}"/>
          </ac:spMkLst>
        </pc:spChg>
      </pc:sldChg>
      <pc:sldChg chg="modSp mod setBg">
        <pc:chgData name="Ricardo Luiz Freitas" userId="122532effb8c3c75" providerId="LiveId" clId="{5D3DFBDD-876B-4BFA-A873-41CA8B44C69D}" dt="2020-10-31T12:57:25.328" v="206"/>
        <pc:sldMkLst>
          <pc:docMk/>
          <pc:sldMk cId="0" sldId="1162"/>
        </pc:sldMkLst>
        <pc:spChg chg="mod">
          <ac:chgData name="Ricardo Luiz Freitas" userId="122532effb8c3c75" providerId="LiveId" clId="{5D3DFBDD-876B-4BFA-A873-41CA8B44C69D}" dt="2020-10-31T12:51:59.196" v="29" actId="20577"/>
          <ac:spMkLst>
            <pc:docMk/>
            <pc:sldMk cId="0" sldId="1162"/>
            <ac:spMk id="92164" creationId="{03A2DE3A-76DE-45C6-9414-7FA977A0A179}"/>
          </ac:spMkLst>
        </pc:spChg>
      </pc:sldChg>
      <pc:sldChg chg="modSp mod setBg">
        <pc:chgData name="Ricardo Luiz Freitas" userId="122532effb8c3c75" providerId="LiveId" clId="{5D3DFBDD-876B-4BFA-A873-41CA8B44C69D}" dt="2020-10-31T13:19:16.027" v="811" actId="20577"/>
        <pc:sldMkLst>
          <pc:docMk/>
          <pc:sldMk cId="0" sldId="1190"/>
        </pc:sldMkLst>
        <pc:spChg chg="mod">
          <ac:chgData name="Ricardo Luiz Freitas" userId="122532effb8c3c75" providerId="LiveId" clId="{5D3DFBDD-876B-4BFA-A873-41CA8B44C69D}" dt="2020-10-31T13:16:32.957" v="781" actId="6549"/>
          <ac:spMkLst>
            <pc:docMk/>
            <pc:sldMk cId="0" sldId="1190"/>
            <ac:spMk id="108546" creationId="{41B6DE5C-0A44-488A-B4DB-67EF9195E766}"/>
          </ac:spMkLst>
        </pc:spChg>
        <pc:spChg chg="mod">
          <ac:chgData name="Ricardo Luiz Freitas" userId="122532effb8c3c75" providerId="LiveId" clId="{5D3DFBDD-876B-4BFA-A873-41CA8B44C69D}" dt="2020-10-31T13:19:16.027" v="811" actId="20577"/>
          <ac:spMkLst>
            <pc:docMk/>
            <pc:sldMk cId="0" sldId="1190"/>
            <ac:spMk id="108549" creationId="{4D80A58F-6451-4DAD-A02F-9245C1A98E9A}"/>
          </ac:spMkLst>
        </pc:spChg>
      </pc:sldChg>
      <pc:sldChg chg="modSp mod setBg">
        <pc:chgData name="Ricardo Luiz Freitas" userId="122532effb8c3c75" providerId="LiveId" clId="{5D3DFBDD-876B-4BFA-A873-41CA8B44C69D}" dt="2020-10-31T13:06:30.835" v="505"/>
        <pc:sldMkLst>
          <pc:docMk/>
          <pc:sldMk cId="0" sldId="1192"/>
        </pc:sldMkLst>
        <pc:spChg chg="mod">
          <ac:chgData name="Ricardo Luiz Freitas" userId="122532effb8c3c75" providerId="LiveId" clId="{5D3DFBDD-876B-4BFA-A873-41CA8B44C69D}" dt="2020-10-31T13:06:18.626" v="504" actId="20577"/>
          <ac:spMkLst>
            <pc:docMk/>
            <pc:sldMk cId="0" sldId="1192"/>
            <ac:spMk id="103427" creationId="{B4FB2525-E79B-4500-B9E0-2A34190A4CD7}"/>
          </ac:spMkLst>
        </pc:spChg>
      </pc:sldChg>
      <pc:sldChg chg="modSp mod setBg">
        <pc:chgData name="Ricardo Luiz Freitas" userId="122532effb8c3c75" providerId="LiveId" clId="{5D3DFBDD-876B-4BFA-A873-41CA8B44C69D}" dt="2020-10-31T13:19:23.050" v="820" actId="20577"/>
        <pc:sldMkLst>
          <pc:docMk/>
          <pc:sldMk cId="0" sldId="1193"/>
        </pc:sldMkLst>
        <pc:spChg chg="mod">
          <ac:chgData name="Ricardo Luiz Freitas" userId="122532effb8c3c75" providerId="LiveId" clId="{5D3DFBDD-876B-4BFA-A873-41CA8B44C69D}" dt="2020-10-31T13:19:23.050" v="820" actId="20577"/>
          <ac:spMkLst>
            <pc:docMk/>
            <pc:sldMk cId="0" sldId="1193"/>
            <ac:spMk id="111621" creationId="{88C69D8A-BF15-4BA2-A8AC-C5F6BF3BA48B}"/>
          </ac:spMkLst>
        </pc:spChg>
      </pc:sldChg>
      <pc:sldChg chg="modSp mod setBg">
        <pc:chgData name="Ricardo Luiz Freitas" userId="122532effb8c3c75" providerId="LiveId" clId="{5D3DFBDD-876B-4BFA-A873-41CA8B44C69D}" dt="2020-10-31T13:19:34.265" v="830" actId="20577"/>
        <pc:sldMkLst>
          <pc:docMk/>
          <pc:sldMk cId="0" sldId="1194"/>
        </pc:sldMkLst>
        <pc:spChg chg="mod">
          <ac:chgData name="Ricardo Luiz Freitas" userId="122532effb8c3c75" providerId="LiveId" clId="{5D3DFBDD-876B-4BFA-A873-41CA8B44C69D}" dt="2020-10-31T13:19:34.265" v="830" actId="20577"/>
          <ac:spMkLst>
            <pc:docMk/>
            <pc:sldMk cId="0" sldId="1194"/>
            <ac:spMk id="116741" creationId="{4CD4CFC2-3936-4BAD-9AA9-72F6B51A00CE}"/>
          </ac:spMkLst>
        </pc:spChg>
      </pc:sldChg>
      <pc:sldChg chg="add del">
        <pc:chgData name="Ricardo Luiz Freitas" userId="122532effb8c3c75" providerId="LiveId" clId="{5D3DFBDD-876B-4BFA-A873-41CA8B44C69D}" dt="2020-10-31T12:59:32.567" v="309" actId="47"/>
        <pc:sldMkLst>
          <pc:docMk/>
          <pc:sldMk cId="2438431268" sldId="1571"/>
        </pc:sldMkLst>
      </pc:sldChg>
      <pc:sldChg chg="add del">
        <pc:chgData name="Ricardo Luiz Freitas" userId="122532effb8c3c75" providerId="LiveId" clId="{5D3DFBDD-876B-4BFA-A873-41CA8B44C69D}" dt="2020-10-31T12:59:33.432" v="310" actId="47"/>
        <pc:sldMkLst>
          <pc:docMk/>
          <pc:sldMk cId="387002359" sldId="1572"/>
        </pc:sldMkLst>
      </pc:sldChg>
      <pc:sldChg chg="modSp mod modAnim">
        <pc:chgData name="Ricardo Luiz Freitas" userId="122532effb8c3c75" providerId="LiveId" clId="{5D3DFBDD-876B-4BFA-A873-41CA8B44C69D}" dt="2020-10-31T13:13:11.812" v="621" actId="20577"/>
        <pc:sldMkLst>
          <pc:docMk/>
          <pc:sldMk cId="2084422121" sldId="1660"/>
        </pc:sldMkLst>
        <pc:spChg chg="mod">
          <ac:chgData name="Ricardo Luiz Freitas" userId="122532effb8c3c75" providerId="LiveId" clId="{5D3DFBDD-876B-4BFA-A873-41CA8B44C69D}" dt="2020-10-31T13:11:49.943" v="572"/>
          <ac:spMkLst>
            <pc:docMk/>
            <pc:sldMk cId="2084422121" sldId="1660"/>
            <ac:spMk id="94212" creationId="{FBCD74BB-F21D-44FD-B917-17212548D479}"/>
          </ac:spMkLst>
        </pc:spChg>
        <pc:spChg chg="mod">
          <ac:chgData name="Ricardo Luiz Freitas" userId="122532effb8c3c75" providerId="LiveId" clId="{5D3DFBDD-876B-4BFA-A873-41CA8B44C69D}" dt="2020-10-31T13:13:11.812" v="621" actId="20577"/>
          <ac:spMkLst>
            <pc:docMk/>
            <pc:sldMk cId="2084422121" sldId="1660"/>
            <ac:spMk id="101379" creationId="{B759BE99-F66C-4921-B9EE-04D6235F5855}"/>
          </ac:spMkLst>
        </pc:spChg>
      </pc:sldChg>
      <pc:sldChg chg="modSp mod">
        <pc:chgData name="Ricardo Luiz Freitas" userId="122532effb8c3c75" providerId="LiveId" clId="{5D3DFBDD-876B-4BFA-A873-41CA8B44C69D}" dt="2020-10-31T13:14:20.124" v="653" actId="20577"/>
        <pc:sldMkLst>
          <pc:docMk/>
          <pc:sldMk cId="665282283" sldId="1661"/>
        </pc:sldMkLst>
        <pc:spChg chg="mod">
          <ac:chgData name="Ricardo Luiz Freitas" userId="122532effb8c3c75" providerId="LiveId" clId="{5D3DFBDD-876B-4BFA-A873-41CA8B44C69D}" dt="2020-10-31T13:14:20.124" v="653" actId="20577"/>
          <ac:spMkLst>
            <pc:docMk/>
            <pc:sldMk cId="665282283" sldId="1661"/>
            <ac:spMk id="49156" creationId="{7B2827C7-14E8-4054-9BD2-69D4E8FC0DB2}"/>
          </ac:spMkLst>
        </pc:spChg>
        <pc:spChg chg="mod">
          <ac:chgData name="Ricardo Luiz Freitas" userId="122532effb8c3c75" providerId="LiveId" clId="{5D3DFBDD-876B-4BFA-A873-41CA8B44C69D}" dt="2020-10-31T13:13:30.175" v="641" actId="6549"/>
          <ac:spMkLst>
            <pc:docMk/>
            <pc:sldMk cId="665282283" sldId="1661"/>
            <ac:spMk id="104451" creationId="{ACF5C88A-E5B6-48E7-A4AC-F4D7B60CBAC5}"/>
          </ac:spMkLst>
        </pc:spChg>
      </pc:sldChg>
      <pc:sldChg chg="modSp mod">
        <pc:chgData name="Ricardo Luiz Freitas" userId="122532effb8c3c75" providerId="LiveId" clId="{5D3DFBDD-876B-4BFA-A873-41CA8B44C69D}" dt="2020-10-31T13:15:08.497" v="676" actId="20577"/>
        <pc:sldMkLst>
          <pc:docMk/>
          <pc:sldMk cId="0" sldId="1662"/>
        </pc:sldMkLst>
        <pc:spChg chg="mod">
          <ac:chgData name="Ricardo Luiz Freitas" userId="122532effb8c3c75" providerId="LiveId" clId="{5D3DFBDD-876B-4BFA-A873-41CA8B44C69D}" dt="2020-10-31T13:15:08.497" v="676" actId="20577"/>
          <ac:spMkLst>
            <pc:docMk/>
            <pc:sldMk cId="0" sldId="1662"/>
            <ac:spMk id="6" creationId="{FDF65CAF-435C-435D-8069-9F26DF83BA46}"/>
          </ac:spMkLst>
        </pc:spChg>
      </pc:sldChg>
      <pc:sldChg chg="modSp mod">
        <pc:chgData name="Ricardo Luiz Freitas" userId="122532effb8c3c75" providerId="LiveId" clId="{5D3DFBDD-876B-4BFA-A873-41CA8B44C69D}" dt="2020-10-31T13:14:50.456" v="673" actId="6549"/>
        <pc:sldMkLst>
          <pc:docMk/>
          <pc:sldMk cId="0" sldId="1663"/>
        </pc:sldMkLst>
        <pc:spChg chg="mod">
          <ac:chgData name="Ricardo Luiz Freitas" userId="122532effb8c3c75" providerId="LiveId" clId="{5D3DFBDD-876B-4BFA-A873-41CA8B44C69D}" dt="2020-10-31T13:14:50.456" v="673" actId="6549"/>
          <ac:spMkLst>
            <pc:docMk/>
            <pc:sldMk cId="0" sldId="1663"/>
            <ac:spMk id="7" creationId="{50790DAF-7C55-46FE-860E-6CC28450FAB3}"/>
          </ac:spMkLst>
        </pc:spChg>
      </pc:sldChg>
      <pc:sldChg chg="modSp mod">
        <pc:chgData name="Ricardo Luiz Freitas" userId="122532effb8c3c75" providerId="LiveId" clId="{5D3DFBDD-876B-4BFA-A873-41CA8B44C69D}" dt="2020-10-31T13:15:23.956" v="696" actId="6549"/>
        <pc:sldMkLst>
          <pc:docMk/>
          <pc:sldMk cId="0" sldId="1664"/>
        </pc:sldMkLst>
        <pc:spChg chg="mod">
          <ac:chgData name="Ricardo Luiz Freitas" userId="122532effb8c3c75" providerId="LiveId" clId="{5D3DFBDD-876B-4BFA-A873-41CA8B44C69D}" dt="2020-10-31T13:15:23.956" v="696" actId="6549"/>
          <ac:spMkLst>
            <pc:docMk/>
            <pc:sldMk cId="0" sldId="1664"/>
            <ac:spMk id="6" creationId="{B3BAF9AF-8341-4FF7-B5AB-F964918DB34E}"/>
          </ac:spMkLst>
        </pc:spChg>
      </pc:sldChg>
      <pc:sldChg chg="modSp mod">
        <pc:chgData name="Ricardo Luiz Freitas" userId="122532effb8c3c75" providerId="LiveId" clId="{5D3DFBDD-876B-4BFA-A873-41CA8B44C69D}" dt="2020-10-31T13:16:09.570" v="756" actId="6549"/>
        <pc:sldMkLst>
          <pc:docMk/>
          <pc:sldMk cId="0" sldId="1665"/>
        </pc:sldMkLst>
        <pc:spChg chg="mod">
          <ac:chgData name="Ricardo Luiz Freitas" userId="122532effb8c3c75" providerId="LiveId" clId="{5D3DFBDD-876B-4BFA-A873-41CA8B44C69D}" dt="2020-10-31T13:16:09.570" v="756" actId="6549"/>
          <ac:spMkLst>
            <pc:docMk/>
            <pc:sldMk cId="0" sldId="1665"/>
            <ac:spMk id="6" creationId="{AFAC345D-96D9-4A5E-A549-F8A383336F6F}"/>
          </ac:spMkLst>
        </pc:spChg>
      </pc:sldChg>
      <pc:sldChg chg="modSp mod">
        <pc:chgData name="Ricardo Luiz Freitas" userId="122532effb8c3c75" providerId="LiveId" clId="{5D3DFBDD-876B-4BFA-A873-41CA8B44C69D}" dt="2020-10-31T12:58:00.294" v="235" actId="20577"/>
        <pc:sldMkLst>
          <pc:docMk/>
          <pc:sldMk cId="2768127633" sldId="1673"/>
        </pc:sldMkLst>
        <pc:spChg chg="mod">
          <ac:chgData name="Ricardo Luiz Freitas" userId="122532effb8c3c75" providerId="LiveId" clId="{5D3DFBDD-876B-4BFA-A873-41CA8B44C69D}" dt="2020-10-31T12:58:00.294" v="235" actId="20577"/>
          <ac:spMkLst>
            <pc:docMk/>
            <pc:sldMk cId="2768127633" sldId="1673"/>
            <ac:spMk id="5" creationId="{EC8F049A-56A4-404B-B90D-44B7C0BD4B50}"/>
          </ac:spMkLst>
        </pc:spChg>
      </pc:sldChg>
      <pc:sldChg chg="modSp mod">
        <pc:chgData name="Ricardo Luiz Freitas" userId="122532effb8c3c75" providerId="LiveId" clId="{5D3DFBDD-876B-4BFA-A873-41CA8B44C69D}" dt="2020-10-31T12:58:22.466" v="268" actId="20577"/>
        <pc:sldMkLst>
          <pc:docMk/>
          <pc:sldMk cId="461224921" sldId="1725"/>
        </pc:sldMkLst>
        <pc:spChg chg="mod">
          <ac:chgData name="Ricardo Luiz Freitas" userId="122532effb8c3c75" providerId="LiveId" clId="{5D3DFBDD-876B-4BFA-A873-41CA8B44C69D}" dt="2020-10-31T12:58:22.466" v="268" actId="20577"/>
          <ac:spMkLst>
            <pc:docMk/>
            <pc:sldMk cId="461224921" sldId="1725"/>
            <ac:spMk id="64515" creationId="{04DBB8F1-12E7-4801-AD71-67E26F5597A1}"/>
          </ac:spMkLst>
        </pc:spChg>
      </pc:sldChg>
      <pc:sldChg chg="modSp mod">
        <pc:chgData name="Ricardo Luiz Freitas" userId="122532effb8c3c75" providerId="LiveId" clId="{5D3DFBDD-876B-4BFA-A873-41CA8B44C69D}" dt="2020-10-31T12:59:03.587" v="297" actId="20577"/>
        <pc:sldMkLst>
          <pc:docMk/>
          <pc:sldMk cId="2151271175" sldId="1726"/>
        </pc:sldMkLst>
        <pc:spChg chg="mod">
          <ac:chgData name="Ricardo Luiz Freitas" userId="122532effb8c3c75" providerId="LiveId" clId="{5D3DFBDD-876B-4BFA-A873-41CA8B44C69D}" dt="2020-10-31T12:59:03.587" v="297" actId="20577"/>
          <ac:spMkLst>
            <pc:docMk/>
            <pc:sldMk cId="2151271175" sldId="1726"/>
            <ac:spMk id="64515" creationId="{04DBB8F1-12E7-4801-AD71-67E26F5597A1}"/>
          </ac:spMkLst>
        </pc:spChg>
      </pc:sldChg>
      <pc:sldChg chg="modSp mod setBg">
        <pc:chgData name="Ricardo Luiz Freitas" userId="122532effb8c3c75" providerId="LiveId" clId="{5D3DFBDD-876B-4BFA-A873-41CA8B44C69D}" dt="2020-10-31T12:57:25.328" v="206"/>
        <pc:sldMkLst>
          <pc:docMk/>
          <pc:sldMk cId="548410323" sldId="1734"/>
        </pc:sldMkLst>
        <pc:spChg chg="mod">
          <ac:chgData name="Ricardo Luiz Freitas" userId="122532effb8c3c75" providerId="LiveId" clId="{5D3DFBDD-876B-4BFA-A873-41CA8B44C69D}" dt="2020-10-31T12:53:49.781" v="66" actId="6549"/>
          <ac:spMkLst>
            <pc:docMk/>
            <pc:sldMk cId="548410323" sldId="1734"/>
            <ac:spMk id="98307" creationId="{F7E663E0-D61C-4DFB-8E14-89C6A8CEF8D4}"/>
          </ac:spMkLst>
        </pc:spChg>
      </pc:sldChg>
      <pc:sldChg chg="modSp del mod setBg">
        <pc:chgData name="Ricardo Luiz Freitas" userId="122532effb8c3c75" providerId="LiveId" clId="{5D3DFBDD-876B-4BFA-A873-41CA8B44C69D}" dt="2020-10-31T13:04:25.741" v="454" actId="47"/>
        <pc:sldMkLst>
          <pc:docMk/>
          <pc:sldMk cId="3428335001" sldId="1735"/>
        </pc:sldMkLst>
        <pc:spChg chg="mod">
          <ac:chgData name="Ricardo Luiz Freitas" userId="122532effb8c3c75" providerId="LiveId" clId="{5D3DFBDD-876B-4BFA-A873-41CA8B44C69D}" dt="2020-10-31T12:56:54.899" v="185" actId="6549"/>
          <ac:spMkLst>
            <pc:docMk/>
            <pc:sldMk cId="3428335001" sldId="1735"/>
            <ac:spMk id="99331" creationId="{EC515B74-3146-4DE7-8230-EA5665303250}"/>
          </ac:spMkLst>
        </pc:spChg>
        <pc:spChg chg="mod">
          <ac:chgData name="Ricardo Luiz Freitas" userId="122532effb8c3c75" providerId="LiveId" clId="{5D3DFBDD-876B-4BFA-A873-41CA8B44C69D}" dt="2020-10-31T13:04:08.762" v="447" actId="21"/>
          <ac:spMkLst>
            <pc:docMk/>
            <pc:sldMk cId="3428335001" sldId="1735"/>
            <ac:spMk id="99332" creationId="{0E67E30B-CA98-4FE9-889F-803968B3075B}"/>
          </ac:spMkLst>
        </pc:spChg>
      </pc:sldChg>
      <pc:sldChg chg="modSp mod">
        <pc:chgData name="Ricardo Luiz Freitas" userId="122532effb8c3c75" providerId="LiveId" clId="{5D3DFBDD-876B-4BFA-A873-41CA8B44C69D}" dt="2020-10-31T13:25:32.482" v="887" actId="6549"/>
        <pc:sldMkLst>
          <pc:docMk/>
          <pc:sldMk cId="2007758714" sldId="1736"/>
        </pc:sldMkLst>
        <pc:spChg chg="mod">
          <ac:chgData name="Ricardo Luiz Freitas" userId="122532effb8c3c75" providerId="LiveId" clId="{5D3DFBDD-876B-4BFA-A873-41CA8B44C69D}" dt="2020-10-31T13:25:32.482" v="887" actId="6549"/>
          <ac:spMkLst>
            <pc:docMk/>
            <pc:sldMk cId="2007758714" sldId="1736"/>
            <ac:spMk id="7" creationId="{BF6AAA8B-4C10-4B72-8AB6-B9B69805060C}"/>
          </ac:spMkLst>
        </pc:spChg>
        <pc:spChg chg="mod">
          <ac:chgData name="Ricardo Luiz Freitas" userId="122532effb8c3c75" providerId="LiveId" clId="{5D3DFBDD-876B-4BFA-A873-41CA8B44C69D}" dt="2020-10-31T13:18:42.745" v="801"/>
          <ac:spMkLst>
            <pc:docMk/>
            <pc:sldMk cId="2007758714" sldId="1736"/>
            <ac:spMk id="8" creationId="{2A394609-4617-4743-8881-95AA3EB1A262}"/>
          </ac:spMkLst>
        </pc:spChg>
      </pc:sldChg>
      <pc:sldChg chg="modSp mod">
        <pc:chgData name="Ricardo Luiz Freitas" userId="122532effb8c3c75" providerId="LiveId" clId="{5D3DFBDD-876B-4BFA-A873-41CA8B44C69D}" dt="2020-10-31T13:15:42.312" v="716" actId="6549"/>
        <pc:sldMkLst>
          <pc:docMk/>
          <pc:sldMk cId="2708535472" sldId="1747"/>
        </pc:sldMkLst>
        <pc:spChg chg="mod">
          <ac:chgData name="Ricardo Luiz Freitas" userId="122532effb8c3c75" providerId="LiveId" clId="{5D3DFBDD-876B-4BFA-A873-41CA8B44C69D}" dt="2020-10-31T13:15:42.312" v="716" actId="6549"/>
          <ac:spMkLst>
            <pc:docMk/>
            <pc:sldMk cId="2708535472" sldId="1747"/>
            <ac:spMk id="6" creationId="{AFAC345D-96D9-4A5E-A549-F8A383336F6F}"/>
          </ac:spMkLst>
        </pc:spChg>
      </pc:sldChg>
      <pc:sldChg chg="modSp">
        <pc:chgData name="Ricardo Luiz Freitas" userId="122532effb8c3c75" providerId="LiveId" clId="{5D3DFBDD-876B-4BFA-A873-41CA8B44C69D}" dt="2020-10-31T13:18:42.745" v="801"/>
        <pc:sldMkLst>
          <pc:docMk/>
          <pc:sldMk cId="585618383" sldId="1748"/>
        </pc:sldMkLst>
        <pc:spChg chg="mod">
          <ac:chgData name="Ricardo Luiz Freitas" userId="122532effb8c3c75" providerId="LiveId" clId="{5D3DFBDD-876B-4BFA-A873-41CA8B44C69D}" dt="2020-10-31T13:18:42.745" v="801"/>
          <ac:spMkLst>
            <pc:docMk/>
            <pc:sldMk cId="585618383" sldId="1748"/>
            <ac:spMk id="8" creationId="{2A394609-4617-4743-8881-95AA3EB1A262}"/>
          </ac:spMkLst>
        </pc:spChg>
      </pc:sldChg>
      <pc:sldChg chg="delSp modSp add mod setBg delAnim">
        <pc:chgData name="Ricardo Luiz Freitas" userId="122532effb8c3c75" providerId="LiveId" clId="{5D3DFBDD-876B-4BFA-A873-41CA8B44C69D}" dt="2020-10-31T13:55:22.085" v="1315" actId="255"/>
        <pc:sldMkLst>
          <pc:docMk/>
          <pc:sldMk cId="3536365365" sldId="1749"/>
        </pc:sldMkLst>
        <pc:spChg chg="del">
          <ac:chgData name="Ricardo Luiz Freitas" userId="122532effb8c3c75" providerId="LiveId" clId="{5D3DFBDD-876B-4BFA-A873-41CA8B44C69D}" dt="2020-10-31T13:22:54.696" v="840" actId="478"/>
          <ac:spMkLst>
            <pc:docMk/>
            <pc:sldMk cId="3536365365" sldId="1749"/>
            <ac:spMk id="5" creationId="{A8535CFD-0181-417D-BDEF-3EE9BCE33FA1}"/>
          </ac:spMkLst>
        </pc:spChg>
        <pc:spChg chg="del">
          <ac:chgData name="Ricardo Luiz Freitas" userId="122532effb8c3c75" providerId="LiveId" clId="{5D3DFBDD-876B-4BFA-A873-41CA8B44C69D}" dt="2020-10-31T13:22:56.790" v="841" actId="478"/>
          <ac:spMkLst>
            <pc:docMk/>
            <pc:sldMk cId="3536365365" sldId="1749"/>
            <ac:spMk id="6" creationId="{C0F2C028-D2D0-426D-80CF-527FDBE0EE27}"/>
          </ac:spMkLst>
        </pc:spChg>
        <pc:spChg chg="mod">
          <ac:chgData name="Ricardo Luiz Freitas" userId="122532effb8c3c75" providerId="LiveId" clId="{5D3DFBDD-876B-4BFA-A873-41CA8B44C69D}" dt="2020-10-31T13:55:22.085" v="1315" actId="255"/>
          <ac:spMkLst>
            <pc:docMk/>
            <pc:sldMk cId="3536365365" sldId="1749"/>
            <ac:spMk id="7" creationId="{BF6AAA8B-4C10-4B72-8AB6-B9B69805060C}"/>
          </ac:spMkLst>
        </pc:spChg>
        <pc:spChg chg="mod">
          <ac:chgData name="Ricardo Luiz Freitas" userId="122532effb8c3c75" providerId="LiveId" clId="{5D3DFBDD-876B-4BFA-A873-41CA8B44C69D}" dt="2020-10-31T13:22:37.766" v="836" actId="20577"/>
          <ac:spMkLst>
            <pc:docMk/>
            <pc:sldMk cId="3536365365" sldId="1749"/>
            <ac:spMk id="8" creationId="{2A394609-4617-4743-8881-95AA3EB1A262}"/>
          </ac:spMkLst>
        </pc:spChg>
        <pc:spChg chg="del">
          <ac:chgData name="Ricardo Luiz Freitas" userId="122532effb8c3c75" providerId="LiveId" clId="{5D3DFBDD-876B-4BFA-A873-41CA8B44C69D}" dt="2020-10-31T13:22:49.658" v="838" actId="478"/>
          <ac:spMkLst>
            <pc:docMk/>
            <pc:sldMk cId="3536365365" sldId="1749"/>
            <ac:spMk id="9" creationId="{958787FF-C02B-4E89-931C-55BA75581457}"/>
          </ac:spMkLst>
        </pc:spChg>
        <pc:spChg chg="del">
          <ac:chgData name="Ricardo Luiz Freitas" userId="122532effb8c3c75" providerId="LiveId" clId="{5D3DFBDD-876B-4BFA-A873-41CA8B44C69D}" dt="2020-10-31T13:22:52.526" v="839" actId="478"/>
          <ac:spMkLst>
            <pc:docMk/>
            <pc:sldMk cId="3536365365" sldId="1749"/>
            <ac:spMk id="10" creationId="{31E38248-D05C-4194-9C95-04D77D855B4F}"/>
          </ac:spMkLst>
        </pc:spChg>
      </pc:sldChg>
      <pc:sldChg chg="modSp add mod setBg">
        <pc:chgData name="Ricardo Luiz Freitas" userId="122532effb8c3c75" providerId="LiveId" clId="{5D3DFBDD-876B-4BFA-A873-41CA8B44C69D}" dt="2020-10-31T14:00:18.659" v="1338" actId="20577"/>
        <pc:sldMkLst>
          <pc:docMk/>
          <pc:sldMk cId="2937623548" sldId="1750"/>
        </pc:sldMkLst>
        <pc:spChg chg="mod">
          <ac:chgData name="Ricardo Luiz Freitas" userId="122532effb8c3c75" providerId="LiveId" clId="{5D3DFBDD-876B-4BFA-A873-41CA8B44C69D}" dt="2020-10-31T14:00:18.659" v="1338" actId="20577"/>
          <ac:spMkLst>
            <pc:docMk/>
            <pc:sldMk cId="2937623548" sldId="1750"/>
            <ac:spMk id="7" creationId="{BF6AAA8B-4C10-4B72-8AB6-B9B69805060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>
            <a:extLst>
              <a:ext uri="{FF2B5EF4-FFF2-40B4-BE49-F238E27FC236}">
                <a16:creationId xmlns:a16="http://schemas.microsoft.com/office/drawing/2014/main" id="{20C587C9-6532-4DEA-81D9-48C1F9784F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19" name="Rectangle 3">
            <a:extLst>
              <a:ext uri="{FF2B5EF4-FFF2-40B4-BE49-F238E27FC236}">
                <a16:creationId xmlns:a16="http://schemas.microsoft.com/office/drawing/2014/main" id="{841F3DF7-232B-4FD5-999E-2D89F5EF71B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0" name="Rectangle 4">
            <a:extLst>
              <a:ext uri="{FF2B5EF4-FFF2-40B4-BE49-F238E27FC236}">
                <a16:creationId xmlns:a16="http://schemas.microsoft.com/office/drawing/2014/main" id="{E348E0B1-6A38-4498-9927-1E9B368D50B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21221" name="Rectangle 5">
            <a:extLst>
              <a:ext uri="{FF2B5EF4-FFF2-40B4-BE49-F238E27FC236}">
                <a16:creationId xmlns:a16="http://schemas.microsoft.com/office/drawing/2014/main" id="{0763E0EB-11FA-4DAA-809E-DBBB7407067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3B03752-50BD-4653-82FD-AC4CCB36398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A0BC9E3C-3E2D-42AB-BDB1-7CBAC12CD8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65752615-37CB-44B6-A011-EDD2923707A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AFBC07F-D908-469E-8062-9719050D98B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6927B6E4-6EA8-4635-BBA6-90E58561910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74758" name="Rectangle 6">
            <a:extLst>
              <a:ext uri="{FF2B5EF4-FFF2-40B4-BE49-F238E27FC236}">
                <a16:creationId xmlns:a16="http://schemas.microsoft.com/office/drawing/2014/main" id="{C12ECE32-94B0-45CB-8837-BA97C7D396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4759" name="Rectangle 7">
            <a:extLst>
              <a:ext uri="{FF2B5EF4-FFF2-40B4-BE49-F238E27FC236}">
                <a16:creationId xmlns:a16="http://schemas.microsoft.com/office/drawing/2014/main" id="{E660293B-1FDD-471F-8030-2352F2CDDA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6976A0B-C652-4E3E-B307-5CAEBBDEAF3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AD340A43-E893-42CB-B551-19462B19E9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FBC9D0-FA23-4E17-A196-7FFF4F922407}" type="slidenum">
              <a:rPr lang="pt-BR" altLang="pt-BR" sz="1200" smtClean="0"/>
              <a:pPr/>
              <a:t>1</a:t>
            </a:fld>
            <a:endParaRPr lang="pt-BR" altLang="pt-BR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14E63D61-1EE2-4DF3-99DB-FCB8310B4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8F19C59-E9AF-44CD-83BB-A513939CE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71264BB9-EA54-41B9-998B-CAA885B7F1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982229-EA28-4E81-B4BF-97D12F019C80}" type="slidenum">
              <a:rPr lang="pt-BR" altLang="pt-BR" sz="1200" smtClean="0"/>
              <a:pPr/>
              <a:t>13</a:t>
            </a:fld>
            <a:endParaRPr lang="pt-BR" altLang="pt-BR" sz="1200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ED1CB02F-C781-46D4-8AC4-84E557312A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DCA814B0-9C41-4399-89C9-1BC377F175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52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7">
            <a:extLst>
              <a:ext uri="{FF2B5EF4-FFF2-40B4-BE49-F238E27FC236}">
                <a16:creationId xmlns:a16="http://schemas.microsoft.com/office/drawing/2014/main" id="{32EA0D8B-9163-4EE1-A697-C498F971E8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2C3A86B-AB10-4BAA-9ABE-4EE185631C56}" type="slidenum">
              <a:rPr lang="pt-BR" altLang="pt-BR" sz="1200"/>
              <a:pPr eaLnBrk="1" hangingPunct="1"/>
              <a:t>14</a:t>
            </a:fld>
            <a:endParaRPr lang="pt-BR" altLang="pt-BR" sz="1200"/>
          </a:p>
        </p:txBody>
      </p:sp>
      <p:sp>
        <p:nvSpPr>
          <p:cNvPr id="485379" name="Rectangle 2">
            <a:extLst>
              <a:ext uri="{FF2B5EF4-FFF2-40B4-BE49-F238E27FC236}">
                <a16:creationId xmlns:a16="http://schemas.microsoft.com/office/drawing/2014/main" id="{C1F88E02-A652-44A9-975C-8F098DBAE2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5380" name="Rectangle 3">
            <a:extLst>
              <a:ext uri="{FF2B5EF4-FFF2-40B4-BE49-F238E27FC236}">
                <a16:creationId xmlns:a16="http://schemas.microsoft.com/office/drawing/2014/main" id="{2FE48FCA-7841-4553-8452-D83FDD0983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7">
            <a:extLst>
              <a:ext uri="{FF2B5EF4-FFF2-40B4-BE49-F238E27FC236}">
                <a16:creationId xmlns:a16="http://schemas.microsoft.com/office/drawing/2014/main" id="{F543D96E-7B0F-474D-A781-0C837EFE9B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CEA0D9B-50E4-4872-9BF5-366799372E84}" type="slidenum">
              <a:rPr lang="pt-BR" altLang="pt-BR" sz="1200"/>
              <a:pPr eaLnBrk="1" hangingPunct="1"/>
              <a:t>15</a:t>
            </a:fld>
            <a:endParaRPr lang="pt-BR" altLang="pt-BR" sz="1200"/>
          </a:p>
        </p:txBody>
      </p:sp>
      <p:sp>
        <p:nvSpPr>
          <p:cNvPr id="484355" name="Rectangle 2">
            <a:extLst>
              <a:ext uri="{FF2B5EF4-FFF2-40B4-BE49-F238E27FC236}">
                <a16:creationId xmlns:a16="http://schemas.microsoft.com/office/drawing/2014/main" id="{4D2C435C-D365-4736-A3D8-FE4B1C4C3E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6" name="Rectangle 3">
            <a:extLst>
              <a:ext uri="{FF2B5EF4-FFF2-40B4-BE49-F238E27FC236}">
                <a16:creationId xmlns:a16="http://schemas.microsoft.com/office/drawing/2014/main" id="{990833A3-C5C1-4A0E-BA43-AE02496B9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7">
            <a:extLst>
              <a:ext uri="{FF2B5EF4-FFF2-40B4-BE49-F238E27FC236}">
                <a16:creationId xmlns:a16="http://schemas.microsoft.com/office/drawing/2014/main" id="{DC9B3452-7099-4DE9-BC05-3B7031E698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956F6D1-3415-495D-ABE1-DF0310075507}" type="slidenum">
              <a:rPr lang="pt-BR" altLang="pt-BR" sz="1200"/>
              <a:pPr eaLnBrk="1" hangingPunct="1"/>
              <a:t>16</a:t>
            </a:fld>
            <a:endParaRPr lang="pt-BR" altLang="pt-BR" sz="1200"/>
          </a:p>
        </p:txBody>
      </p:sp>
      <p:sp>
        <p:nvSpPr>
          <p:cNvPr id="487427" name="Rectangle 2">
            <a:extLst>
              <a:ext uri="{FF2B5EF4-FFF2-40B4-BE49-F238E27FC236}">
                <a16:creationId xmlns:a16="http://schemas.microsoft.com/office/drawing/2014/main" id="{49D8A7FC-5178-40A3-ADDB-354CAB1B8E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7428" name="Rectangle 3">
            <a:extLst>
              <a:ext uri="{FF2B5EF4-FFF2-40B4-BE49-F238E27FC236}">
                <a16:creationId xmlns:a16="http://schemas.microsoft.com/office/drawing/2014/main" id="{D985D2D6-BF43-4877-BC19-2B559EEA42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Slide Image Placeholder 1">
            <a:extLst>
              <a:ext uri="{FF2B5EF4-FFF2-40B4-BE49-F238E27FC236}">
                <a16:creationId xmlns:a16="http://schemas.microsoft.com/office/drawing/2014/main" id="{49BC6374-0BD2-4A53-953E-9FE5E8A460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8451" name="Notes Placeholder 2">
            <a:extLst>
              <a:ext uri="{FF2B5EF4-FFF2-40B4-BE49-F238E27FC236}">
                <a16:creationId xmlns:a16="http://schemas.microsoft.com/office/drawing/2014/main" id="{D061DDAB-0010-4709-A883-00CE4C5F5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dirty="0">
              <a:latin typeface="Arial" panose="020B0604020202020204" pitchFamily="34" charset="0"/>
            </a:endParaRPr>
          </a:p>
        </p:txBody>
      </p:sp>
      <p:sp>
        <p:nvSpPr>
          <p:cNvPr id="488452" name="Slide Number Placeholder 3">
            <a:extLst>
              <a:ext uri="{FF2B5EF4-FFF2-40B4-BE49-F238E27FC236}">
                <a16:creationId xmlns:a16="http://schemas.microsoft.com/office/drawing/2014/main" id="{528404E3-A9A6-42DC-B3DD-E9BEFB1AD9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5454A2A-DC9B-42CD-AD00-4D8D9A2FFEE5}" type="slidenum">
              <a:rPr lang="pt-BR" altLang="pt-BR" sz="1200"/>
              <a:pPr eaLnBrk="1" hangingPunct="1"/>
              <a:t>17</a:t>
            </a:fld>
            <a:endParaRPr lang="pt-BR" altLang="pt-BR" sz="1200"/>
          </a:p>
        </p:txBody>
      </p:sp>
    </p:spTree>
    <p:extLst>
      <p:ext uri="{BB962C8B-B14F-4D97-AF65-F5344CB8AC3E}">
        <p14:creationId xmlns:p14="http://schemas.microsoft.com/office/powerpoint/2010/main" val="3149042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7">
            <a:extLst>
              <a:ext uri="{FF2B5EF4-FFF2-40B4-BE49-F238E27FC236}">
                <a16:creationId xmlns:a16="http://schemas.microsoft.com/office/drawing/2014/main" id="{2793E855-D7DD-4BC0-AB8B-D4788D9884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F457670-97DF-4641-B347-0017A9C4A6BE}" type="slidenum">
              <a:rPr lang="pt-BR" altLang="pt-BR" sz="1200"/>
              <a:pPr eaLnBrk="1" hangingPunct="1"/>
              <a:t>18</a:t>
            </a:fld>
            <a:endParaRPr lang="pt-BR" altLang="pt-BR" sz="1200"/>
          </a:p>
        </p:txBody>
      </p:sp>
      <p:sp>
        <p:nvSpPr>
          <p:cNvPr id="486403" name="Rectangle 2">
            <a:extLst>
              <a:ext uri="{FF2B5EF4-FFF2-40B4-BE49-F238E27FC236}">
                <a16:creationId xmlns:a16="http://schemas.microsoft.com/office/drawing/2014/main" id="{2429782F-F8E5-4B3E-A684-C3F4235C02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4" name="Rectangle 3">
            <a:extLst>
              <a:ext uri="{FF2B5EF4-FFF2-40B4-BE49-F238E27FC236}">
                <a16:creationId xmlns:a16="http://schemas.microsoft.com/office/drawing/2014/main" id="{28DCF330-7503-4C04-83CF-4E0075E39E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Slide Image Placeholder 1">
            <a:extLst>
              <a:ext uri="{FF2B5EF4-FFF2-40B4-BE49-F238E27FC236}">
                <a16:creationId xmlns:a16="http://schemas.microsoft.com/office/drawing/2014/main" id="{49BC6374-0BD2-4A53-953E-9FE5E8A460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8451" name="Notes Placeholder 2">
            <a:extLst>
              <a:ext uri="{FF2B5EF4-FFF2-40B4-BE49-F238E27FC236}">
                <a16:creationId xmlns:a16="http://schemas.microsoft.com/office/drawing/2014/main" id="{D061DDAB-0010-4709-A883-00CE4C5F5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 dirty="0">
              <a:latin typeface="Arial" panose="020B0604020202020204" pitchFamily="34" charset="0"/>
            </a:endParaRPr>
          </a:p>
        </p:txBody>
      </p:sp>
      <p:sp>
        <p:nvSpPr>
          <p:cNvPr id="488452" name="Slide Number Placeholder 3">
            <a:extLst>
              <a:ext uri="{FF2B5EF4-FFF2-40B4-BE49-F238E27FC236}">
                <a16:creationId xmlns:a16="http://schemas.microsoft.com/office/drawing/2014/main" id="{528404E3-A9A6-42DC-B3DD-E9BEFB1AD9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5454A2A-DC9B-42CD-AD00-4D8D9A2FFEE5}" type="slidenum">
              <a:rPr lang="pt-BR" altLang="pt-BR" sz="1200"/>
              <a:pPr eaLnBrk="1" hangingPunct="1"/>
              <a:t>19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F783C42D-93AD-413A-AF0A-411512404F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20B17B-FABC-4B97-A9D4-FAB35F2919AD}" type="slidenum">
              <a:rPr lang="pt-BR" altLang="pt-BR" sz="1200" smtClean="0"/>
              <a:pPr/>
              <a:t>25</a:t>
            </a:fld>
            <a:endParaRPr lang="pt-BR" altLang="pt-BR" sz="12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53AA27F3-37A3-4DF1-94DC-5CE494CE3C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8D27307E-C6F4-4767-BA66-E94E9B59C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841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8C315B28-4BB5-49D0-882A-6B22909671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B3DD8D-0C7D-4C45-B3A3-CD3977D492B6}" type="slidenum">
              <a:rPr lang="pt-BR" altLang="pt-BR" sz="1200" smtClean="0"/>
              <a:pPr/>
              <a:t>27</a:t>
            </a:fld>
            <a:endParaRPr lang="pt-BR" altLang="pt-BR" sz="12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2C123BE8-1A75-45C4-AB7B-BDCCA6BF48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13CE3FAD-F84D-422F-AFAE-090C2C8705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F783C42D-93AD-413A-AF0A-411512404F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20B17B-FABC-4B97-A9D4-FAB35F2919AD}" type="slidenum">
              <a:rPr lang="pt-BR" altLang="pt-BR" sz="1200" smtClean="0"/>
              <a:pPr/>
              <a:t>28</a:t>
            </a:fld>
            <a:endParaRPr lang="pt-BR" altLang="pt-BR" sz="12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53AA27F3-37A3-4DF1-94DC-5CE494CE3C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8D27307E-C6F4-4767-BA66-E94E9B59C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099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6F1E6E64-D37E-41C2-967A-13C4EB1732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932188-6D77-4810-B1D7-0C15E878825B}" type="slidenum">
              <a:rPr lang="pt-BR" altLang="pt-BR" sz="1200" smtClean="0"/>
              <a:pPr/>
              <a:t>2</a:t>
            </a:fld>
            <a:endParaRPr lang="pt-BR" altLang="pt-BR" sz="1200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0F9F94E0-C3BE-474F-97B3-8375F4082D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231EC07B-B9DF-4F71-A8AB-DA348894E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id="{ED455396-3E9F-4FE1-AC91-75283FFC5A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0F03CB2-07D9-4777-A107-3B983F53BC12}" type="slidenum">
              <a:rPr lang="pt-BR" altLang="pt-BR" sz="1200" smtClean="0"/>
              <a:pPr/>
              <a:t>30</a:t>
            </a:fld>
            <a:endParaRPr lang="pt-BR" altLang="pt-BR" sz="1200"/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id="{BDC74161-9AB6-4271-94C4-ED25F66E8A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id="{A4E94269-7A05-49A6-83EF-D126F6A845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id="{623FA564-B53B-467B-8343-FD940385F5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2C3F4A5-8D7B-49EC-B6AE-75DEDBA9744C}" type="slidenum">
              <a:rPr lang="pt-BR" altLang="pt-BR" sz="1200" smtClean="0"/>
              <a:pPr/>
              <a:t>31</a:t>
            </a:fld>
            <a:endParaRPr lang="pt-BR" altLang="pt-BR" sz="1200"/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id="{94DB8B6D-12B3-446F-A0CB-295892E5CC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id="{012B4318-151E-46C5-AF2C-0198755515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F783C42D-93AD-413A-AF0A-411512404F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20B17B-FABC-4B97-A9D4-FAB35F2919AD}" type="slidenum">
              <a:rPr lang="pt-BR" altLang="pt-BR" sz="1200" smtClean="0"/>
              <a:pPr/>
              <a:t>32</a:t>
            </a:fld>
            <a:endParaRPr lang="pt-BR" altLang="pt-BR" sz="12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53AA27F3-37A3-4DF1-94DC-5CE494CE3C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8D27307E-C6F4-4767-BA66-E94E9B59C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9603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F783C42D-93AD-413A-AF0A-411512404F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20B17B-FABC-4B97-A9D4-FAB35F2919AD}" type="slidenum">
              <a:rPr lang="pt-BR" altLang="pt-BR" sz="1200" smtClean="0"/>
              <a:pPr/>
              <a:t>33</a:t>
            </a:fld>
            <a:endParaRPr lang="pt-BR" altLang="pt-BR" sz="12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53AA27F3-37A3-4DF1-94DC-5CE494CE3C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8D27307E-C6F4-4767-BA66-E94E9B59C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9472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CC9CB267-8EF1-4554-87E8-AA911A5C72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BFD8A8-27C6-431C-8D8C-80A421A31252}" type="slidenum">
              <a:rPr lang="pt-BR" altLang="pt-BR" sz="1200" smtClean="0"/>
              <a:pPr/>
              <a:t>34</a:t>
            </a:fld>
            <a:endParaRPr lang="pt-BR" altLang="pt-BR" sz="1200"/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4F6A59BF-D252-4AF3-B40D-9A9C911EE9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0A7DB185-2D06-466B-96AF-D86EDC922A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7AFD07BE-157B-4470-A1E7-492848352C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90B040-2212-4D39-89D2-36DD971DE509}" type="slidenum">
              <a:rPr lang="pt-BR" altLang="pt-BR" sz="1200" smtClean="0"/>
              <a:pPr/>
              <a:t>35</a:t>
            </a:fld>
            <a:endParaRPr lang="pt-BR" altLang="pt-BR" sz="1200"/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68D7DCBC-FCFE-4072-B523-5F0BFC37CF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85729A9A-1901-4518-A374-2605C3B23D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>
            <a:extLst>
              <a:ext uri="{FF2B5EF4-FFF2-40B4-BE49-F238E27FC236}">
                <a16:creationId xmlns:a16="http://schemas.microsoft.com/office/drawing/2014/main" id="{751B8D13-361D-49B7-B5D6-BD65C664EF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12A1341-A42E-499B-8427-76AE2685049F}" type="slidenum">
              <a:rPr lang="pt-BR" altLang="pt-BR" sz="1200" smtClean="0"/>
              <a:pPr/>
              <a:t>36</a:t>
            </a:fld>
            <a:endParaRPr lang="pt-BR" altLang="pt-BR" sz="1200"/>
          </a:p>
        </p:txBody>
      </p:sp>
      <p:sp>
        <p:nvSpPr>
          <p:cNvPr id="135171" name="Rectangle 2">
            <a:extLst>
              <a:ext uri="{FF2B5EF4-FFF2-40B4-BE49-F238E27FC236}">
                <a16:creationId xmlns:a16="http://schemas.microsoft.com/office/drawing/2014/main" id="{B2141F88-7679-4A53-9569-6A9FCECA5D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>
            <a:extLst>
              <a:ext uri="{FF2B5EF4-FFF2-40B4-BE49-F238E27FC236}">
                <a16:creationId xmlns:a16="http://schemas.microsoft.com/office/drawing/2014/main" id="{6FA17018-A006-45B5-8E5D-A891B70800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id="{7D37B5DB-D645-40A5-849A-2317A9B3D1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C2EB764-7DD0-4410-933D-78488AFC5312}" type="slidenum">
              <a:rPr lang="pt-BR" altLang="pt-BR" sz="1200" smtClean="0"/>
              <a:pPr/>
              <a:t>37</a:t>
            </a:fld>
            <a:endParaRPr lang="pt-BR" altLang="pt-BR" sz="1200"/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id="{10B843DC-72B3-4A5A-AF9D-DEB3B38BB2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id="{FF92E141-15E8-4D3A-B29E-C2F6EB3875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>
            <a:extLst>
              <a:ext uri="{FF2B5EF4-FFF2-40B4-BE49-F238E27FC236}">
                <a16:creationId xmlns:a16="http://schemas.microsoft.com/office/drawing/2014/main" id="{6864A959-389A-4F24-9DB3-D3BB7A7C89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52C344-470F-480A-87BE-48B2F71B2EF6}" type="slidenum">
              <a:rPr lang="pt-BR" altLang="pt-BR" sz="1200" smtClean="0"/>
              <a:pPr/>
              <a:t>38</a:t>
            </a:fld>
            <a:endParaRPr lang="pt-BR" altLang="pt-BR" sz="1200"/>
          </a:p>
        </p:txBody>
      </p:sp>
      <p:sp>
        <p:nvSpPr>
          <p:cNvPr id="143363" name="Rectangle 2">
            <a:extLst>
              <a:ext uri="{FF2B5EF4-FFF2-40B4-BE49-F238E27FC236}">
                <a16:creationId xmlns:a16="http://schemas.microsoft.com/office/drawing/2014/main" id="{027CC182-6BD2-4192-B8DD-E0D25E2903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>
            <a:extLst>
              <a:ext uri="{FF2B5EF4-FFF2-40B4-BE49-F238E27FC236}">
                <a16:creationId xmlns:a16="http://schemas.microsoft.com/office/drawing/2014/main" id="{8E8E29BD-2999-44FC-B2C5-2C7243A3BD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8C315B28-4BB5-49D0-882A-6B22909671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B3DD8D-0C7D-4C45-B3A3-CD3977D492B6}" type="slidenum">
              <a:rPr lang="pt-BR" altLang="pt-BR" sz="1200" smtClean="0"/>
              <a:pPr/>
              <a:t>53</a:t>
            </a:fld>
            <a:endParaRPr lang="pt-BR" altLang="pt-BR" sz="12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2C123BE8-1A75-45C4-AB7B-BDCCA6BF48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13CE3FAD-F84D-422F-AFAE-090C2C8705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235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DEE58E19-F24D-4BB4-9DC7-0176A9B6B1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82D8628-198A-4D0E-A91F-50FF15D10F83}" type="slidenum">
              <a:rPr lang="pt-BR" altLang="pt-BR" sz="1200" smtClean="0"/>
              <a:pPr/>
              <a:t>3</a:t>
            </a:fld>
            <a:endParaRPr lang="pt-BR" altLang="pt-BR" sz="1200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491EBDA9-1A8A-42DF-80D0-C139F6F282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605BAB94-4E50-42CA-B6F4-DF9538030D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F783C42D-93AD-413A-AF0A-411512404F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20B17B-FABC-4B97-A9D4-FAB35F2919AD}" type="slidenum">
              <a:rPr lang="pt-BR" altLang="pt-BR" sz="1200" smtClean="0"/>
              <a:pPr/>
              <a:t>54</a:t>
            </a:fld>
            <a:endParaRPr lang="pt-BR" altLang="pt-BR" sz="12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53AA27F3-37A3-4DF1-94DC-5CE494CE3C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8D27307E-C6F4-4767-BA66-E94E9B59C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6738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F783C42D-93AD-413A-AF0A-411512404F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20B17B-FABC-4B97-A9D4-FAB35F2919AD}" type="slidenum">
              <a:rPr lang="pt-BR" altLang="pt-BR" sz="1200" smtClean="0"/>
              <a:pPr/>
              <a:t>55</a:t>
            </a:fld>
            <a:endParaRPr lang="pt-BR" altLang="pt-BR" sz="12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53AA27F3-37A3-4DF1-94DC-5CE494CE3C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8D27307E-C6F4-4767-BA66-E94E9B59C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37487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F783C42D-93AD-413A-AF0A-411512404F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20B17B-FABC-4B97-A9D4-FAB35F2919AD}" type="slidenum">
              <a:rPr lang="pt-BR" altLang="pt-BR" sz="1200" smtClean="0"/>
              <a:pPr/>
              <a:t>56</a:t>
            </a:fld>
            <a:endParaRPr lang="pt-BR" altLang="pt-BR" sz="12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53AA27F3-37A3-4DF1-94DC-5CE494CE3C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8D27307E-C6F4-4767-BA66-E94E9B59C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6462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id="{8C315B28-4BB5-49D0-882A-6B22909671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9B3DD8D-0C7D-4C45-B3A3-CD3977D492B6}" type="slidenum">
              <a:rPr lang="pt-BR" altLang="pt-BR" sz="1200" smtClean="0"/>
              <a:pPr/>
              <a:t>59</a:t>
            </a:fld>
            <a:endParaRPr lang="pt-BR" altLang="pt-BR" sz="12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id="{2C123BE8-1A75-45C4-AB7B-BDCCA6BF48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13CE3FAD-F84D-422F-AFAE-090C2C8705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068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F783C42D-93AD-413A-AF0A-411512404F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20B17B-FABC-4B97-A9D4-FAB35F2919AD}" type="slidenum">
              <a:rPr lang="pt-BR" altLang="pt-BR" sz="1200" smtClean="0"/>
              <a:pPr/>
              <a:t>60</a:t>
            </a:fld>
            <a:endParaRPr lang="pt-BR" altLang="pt-BR" sz="12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53AA27F3-37A3-4DF1-94DC-5CE494CE3C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8D27307E-C6F4-4767-BA66-E94E9B59C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940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F783C42D-93AD-413A-AF0A-411512404F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320B17B-FABC-4B97-A9D4-FAB35F2919AD}" type="slidenum">
              <a:rPr lang="pt-BR" altLang="pt-BR" sz="1200" smtClean="0"/>
              <a:pPr/>
              <a:t>61</a:t>
            </a:fld>
            <a:endParaRPr lang="pt-BR" altLang="pt-BR" sz="12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53AA27F3-37A3-4DF1-94DC-5CE494CE3C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8D27307E-C6F4-4767-BA66-E94E9B59C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6209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id="{CC9CB267-8EF1-4554-87E8-AA911A5C72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BFD8A8-27C6-431C-8D8C-80A421A31252}" type="slidenum">
              <a:rPr lang="pt-BR" altLang="pt-BR" sz="1200" smtClean="0"/>
              <a:pPr/>
              <a:t>62</a:t>
            </a:fld>
            <a:endParaRPr lang="pt-BR" altLang="pt-BR" sz="1200"/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id="{4F6A59BF-D252-4AF3-B40D-9A9C911EE9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id="{0A7DB185-2D06-466B-96AF-D86EDC922A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8689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id="{7AFD07BE-157B-4470-A1E7-492848352C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90B040-2212-4D39-89D2-36DD971DE509}" type="slidenum">
              <a:rPr lang="pt-BR" altLang="pt-BR" sz="1200" smtClean="0"/>
              <a:pPr/>
              <a:t>63</a:t>
            </a:fld>
            <a:endParaRPr lang="pt-BR" altLang="pt-BR" sz="1200"/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id="{68D7DCBC-FCFE-4072-B523-5F0BFC37CF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id="{85729A9A-1901-4518-A374-2605C3B23D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4455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DE62D4-B7C2-4526-B741-F9CD2ECCD214}" type="slidenum">
              <a:rPr lang="pt-BR" altLang="pt-BR" smtClean="0"/>
              <a:pPr>
                <a:spcBef>
                  <a:spcPct val="0"/>
                </a:spcBef>
              </a:pPr>
              <a:t>64</a:t>
            </a:fld>
            <a:endParaRPr lang="pt-BR" altLang="pt-BR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F35886E3-F2F5-4243-97B7-4FBD4AF0BF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A050DB-D7FB-4D49-BBE5-C55F59CF0658}" type="slidenum">
              <a:rPr lang="pt-BR" altLang="pt-BR" sz="1200" smtClean="0"/>
              <a:pPr/>
              <a:t>4</a:t>
            </a:fld>
            <a:endParaRPr lang="pt-BR" altLang="pt-BR" sz="1200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2853A046-6F88-47F5-B2C4-0045A35B2F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4ADD72A3-0AF0-4639-8649-DBD47C8F67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7">
            <a:extLst>
              <a:ext uri="{FF2B5EF4-FFF2-40B4-BE49-F238E27FC236}">
                <a16:creationId xmlns:a16="http://schemas.microsoft.com/office/drawing/2014/main" id="{610828CA-F9D9-4A1A-869A-2224D062D8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320B28-91E2-46B2-A441-6650F932501B}" type="slidenum">
              <a:rPr lang="pt-BR" altLang="pt-BR" sz="1200"/>
              <a:pPr eaLnBrk="1" hangingPunct="1"/>
              <a:t>6</a:t>
            </a:fld>
            <a:endParaRPr lang="pt-BR" altLang="pt-BR" sz="1200"/>
          </a:p>
        </p:txBody>
      </p:sp>
      <p:sp>
        <p:nvSpPr>
          <p:cNvPr id="489475" name="Rectangle 2">
            <a:extLst>
              <a:ext uri="{FF2B5EF4-FFF2-40B4-BE49-F238E27FC236}">
                <a16:creationId xmlns:a16="http://schemas.microsoft.com/office/drawing/2014/main" id="{5E095DC0-91D7-4E50-B7BC-4F6AEDCBC2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6" name="Rectangle 3">
            <a:extLst>
              <a:ext uri="{FF2B5EF4-FFF2-40B4-BE49-F238E27FC236}">
                <a16:creationId xmlns:a16="http://schemas.microsoft.com/office/drawing/2014/main" id="{D4FCC901-02A2-41C3-8342-AA6BE01F79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7">
            <a:extLst>
              <a:ext uri="{FF2B5EF4-FFF2-40B4-BE49-F238E27FC236}">
                <a16:creationId xmlns:a16="http://schemas.microsoft.com/office/drawing/2014/main" id="{610828CA-F9D9-4A1A-869A-2224D062D8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320B28-91E2-46B2-A441-6650F932501B}" type="slidenum">
              <a:rPr lang="pt-BR" altLang="pt-BR" sz="1200"/>
              <a:pPr eaLnBrk="1" hangingPunct="1"/>
              <a:t>8</a:t>
            </a:fld>
            <a:endParaRPr lang="pt-BR" altLang="pt-BR" sz="1200"/>
          </a:p>
        </p:txBody>
      </p:sp>
      <p:sp>
        <p:nvSpPr>
          <p:cNvPr id="489475" name="Rectangle 2">
            <a:extLst>
              <a:ext uri="{FF2B5EF4-FFF2-40B4-BE49-F238E27FC236}">
                <a16:creationId xmlns:a16="http://schemas.microsoft.com/office/drawing/2014/main" id="{5E095DC0-91D7-4E50-B7BC-4F6AEDCBC2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6" name="Rectangle 3">
            <a:extLst>
              <a:ext uri="{FF2B5EF4-FFF2-40B4-BE49-F238E27FC236}">
                <a16:creationId xmlns:a16="http://schemas.microsoft.com/office/drawing/2014/main" id="{D4FCC901-02A2-41C3-8342-AA6BE01F79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907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7">
            <a:extLst>
              <a:ext uri="{FF2B5EF4-FFF2-40B4-BE49-F238E27FC236}">
                <a16:creationId xmlns:a16="http://schemas.microsoft.com/office/drawing/2014/main" id="{610828CA-F9D9-4A1A-869A-2224D062D89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5320B28-91E2-46B2-A441-6650F932501B}" type="slidenum">
              <a:rPr lang="pt-BR" altLang="pt-BR" sz="1200"/>
              <a:pPr eaLnBrk="1" hangingPunct="1"/>
              <a:t>9</a:t>
            </a:fld>
            <a:endParaRPr lang="pt-BR" altLang="pt-BR" sz="1200"/>
          </a:p>
        </p:txBody>
      </p:sp>
      <p:sp>
        <p:nvSpPr>
          <p:cNvPr id="489475" name="Rectangle 2">
            <a:extLst>
              <a:ext uri="{FF2B5EF4-FFF2-40B4-BE49-F238E27FC236}">
                <a16:creationId xmlns:a16="http://schemas.microsoft.com/office/drawing/2014/main" id="{5E095DC0-91D7-4E50-B7BC-4F6AEDCBC2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9476" name="Rectangle 3">
            <a:extLst>
              <a:ext uri="{FF2B5EF4-FFF2-40B4-BE49-F238E27FC236}">
                <a16:creationId xmlns:a16="http://schemas.microsoft.com/office/drawing/2014/main" id="{D4FCC901-02A2-41C3-8342-AA6BE01F79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688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3CC1535B-5748-4BAB-9917-D3E825BA3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577375-F1A7-4897-A20E-9F9654D3EF13}" type="slidenum">
              <a:rPr lang="pt-BR" altLang="pt-BR" sz="1200" smtClean="0"/>
              <a:pPr/>
              <a:t>10</a:t>
            </a:fld>
            <a:endParaRPr lang="pt-BR" altLang="pt-BR" sz="1200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542FA493-EF56-4964-967D-8EB8C8C201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5C9C816F-BCA6-4520-80F9-1BCA3A0107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id="{3CC1535B-5748-4BAB-9917-D3E825BA3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577375-F1A7-4897-A20E-9F9654D3EF13}" type="slidenum">
              <a:rPr lang="pt-BR" altLang="pt-BR" sz="1200" smtClean="0"/>
              <a:pPr/>
              <a:t>12</a:t>
            </a:fld>
            <a:endParaRPr lang="pt-BR" altLang="pt-BR" sz="1200"/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id="{542FA493-EF56-4964-967D-8EB8C8C201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id="{5C9C816F-BCA6-4520-80F9-1BCA3A0107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713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4EC9DA30-7E26-4A53-84EF-8B1246B77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" name="Line 8">
            <a:extLst>
              <a:ext uri="{FF2B5EF4-FFF2-40B4-BE49-F238E27FC236}">
                <a16:creationId xmlns:a16="http://schemas.microsoft.com/office/drawing/2014/main" id="{4CF348D8-6A51-4C5C-B30E-8FEE3F1CF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pt-BR" altLang="en-US"/>
              <a:t>Clique para editar o estilo do título mestre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pt-BR" altLang="en-US"/>
              <a:t>Clique para editar o estilo do subtítulo mestre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69571B3-3B1C-478A-B552-3C5A4E32F2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DBAAF48-6EF2-4295-B5D8-B0B2C7E26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+mj-lt"/>
              </a:defRPr>
            </a:lvl1pPr>
          </a:lstStyle>
          <a:p>
            <a:pPr>
              <a:defRPr/>
            </a:pPr>
            <a:endParaRPr lang="pt-BR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92385D0-9BC6-4A50-AB9C-58A0C1DD1B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50C3C-B721-4C13-AD5B-4714F81079BF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3715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AF2CDDF-2A3A-4178-9D46-E2410B63BBE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5198F-ABF7-4C5F-9AF6-7E89A1980EC4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850558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2A6A0A-BD8A-4675-BB53-32B7D60CA3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E2AFA6-0E78-4808-B4FC-628A126207C7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821633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e 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abe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endParaRPr lang="pt-BR" noProof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F5C44E7-56BC-46B0-B422-F17D12EE1D0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7ECB5D-4A83-46A1-9475-6629A45F012D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115828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FE83738-434E-411F-97BF-439C8709B11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4C92E-243B-4E04-8B75-82062DCD0911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923030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ítulo e texto e 2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B8A3E-CDD9-402C-940D-546BB3C5890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4651E8-0737-4CBE-A135-5222856F1EB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32507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1D9B1CA-10AA-4499-890A-821503600D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F4A43-90C3-4640-887F-50F473E67099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20395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5304077-88B1-4F25-8614-D8B9010A5D0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16FEDB-2268-4837-A3C0-2BEC93989406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948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9911176-3A74-473F-A714-F908F43130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FB3667-4527-46B4-BCB4-887C7C40C618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1065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EE4AC0-DA77-4EC0-92BC-D3955F4688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321D8A-80DC-4697-8463-279AAFC88C3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446955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85CE9AD-4BC6-4EE1-9482-2EB39C3A809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47B4C-80AD-4B86-BA53-5E45E6C624CB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66552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40315C6-D504-4C81-9EB6-F3F2CE031E8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37911-E635-4C09-8CA7-6B72FFCD139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938872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0DB72D-D51C-45B1-A0EF-8B93E0A673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488E2-946E-4821-96DD-1A3E64C3EEE0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47096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E5E8CF4-8BCB-4980-B197-E172CCAF58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69E2E9-ED8E-4EF2-B956-C59B29A94BC3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205907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AC26084-EA66-486F-BAF0-B832CD14E7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8B20EA1-0955-4629-A260-4B2A67A2F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39942" name="Rectangle 6">
            <a:extLst>
              <a:ext uri="{FF2B5EF4-FFF2-40B4-BE49-F238E27FC236}">
                <a16:creationId xmlns:a16="http://schemas.microsoft.com/office/drawing/2014/main" id="{3EC257FB-0B7D-4E84-B3E9-D3DE7C3BCC5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3125" y="-123825"/>
            <a:ext cx="6873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Garamond" panose="02020404030301010803" pitchFamily="18" charset="0"/>
              </a:defRPr>
            </a:lvl1pPr>
          </a:lstStyle>
          <a:p>
            <a:pPr>
              <a:defRPr/>
            </a:pPr>
            <a:fld id="{AF3455FB-44DF-47F8-B910-028E317CCC4E}" type="slidenum">
              <a:rPr lang="pt-BR" altLang="en-US"/>
              <a:pPr>
                <a:defRPr/>
              </a:pPr>
              <a:t>‹nº›</a:t>
            </a:fld>
            <a:endParaRPr lang="pt-BR" altLang="en-US"/>
          </a:p>
        </p:txBody>
      </p:sp>
      <p:sp>
        <p:nvSpPr>
          <p:cNvPr id="1029" name="Freeform 7">
            <a:extLst>
              <a:ext uri="{FF2B5EF4-FFF2-40B4-BE49-F238E27FC236}">
                <a16:creationId xmlns:a16="http://schemas.microsoft.com/office/drawing/2014/main" id="{75C0DD76-C5D6-4B34-A1D9-3EE291E02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0" name="Line 8">
            <a:extLst>
              <a:ext uri="{FF2B5EF4-FFF2-40B4-BE49-F238E27FC236}">
                <a16:creationId xmlns:a16="http://schemas.microsoft.com/office/drawing/2014/main" id="{B53047F3-7B06-4B82-A874-09A56F124C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4C21488C-B27A-5C4C-B7DC-09CDBABF72D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6721" y="6361583"/>
            <a:ext cx="6274218" cy="30777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pt-BR" sz="1400" dirty="0"/>
              <a:t>Prof. Ricardo Luiz de Freitas – ricardo.freitas@academico.domhelder.edu.br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5ABD1085-1518-4DE4-1590-92BF15A5C647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6192587"/>
            <a:ext cx="802432" cy="56911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1298" r:id="rId1"/>
    <p:sldLayoutId id="2147491285" r:id="rId2"/>
    <p:sldLayoutId id="2147491286" r:id="rId3"/>
    <p:sldLayoutId id="2147491287" r:id="rId4"/>
    <p:sldLayoutId id="2147491288" r:id="rId5"/>
    <p:sldLayoutId id="2147491289" r:id="rId6"/>
    <p:sldLayoutId id="2147491290" r:id="rId7"/>
    <p:sldLayoutId id="2147491291" r:id="rId8"/>
    <p:sldLayoutId id="2147491292" r:id="rId9"/>
    <p:sldLayoutId id="2147491293" r:id="rId10"/>
    <p:sldLayoutId id="2147491294" r:id="rId11"/>
    <p:sldLayoutId id="2147491295" r:id="rId12"/>
    <p:sldLayoutId id="2147491296" r:id="rId13"/>
    <p:sldLayoutId id="2147491297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academico.domhelder.edu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mailto:ricardo.freitas@academico.domhelder.edu.br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6C406F5-F846-4626-AE78-4D35EAA154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Algoritmos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BE00C86-69ED-2826-FABD-7F8A868738C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87624" y="3573463"/>
            <a:ext cx="7346776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ricardo.freitas@academico.domhelder.edu.br</a:t>
            </a:r>
            <a:r>
              <a:rPr lang="pt-BR" altLang="pt-BR" dirty="0"/>
              <a:t> </a:t>
            </a:r>
          </a:p>
        </p:txBody>
      </p:sp>
      <p:pic>
        <p:nvPicPr>
          <p:cNvPr id="4" name="Imagem 3" descr="Logotipo, nome da empresa&#10;&#10;Descrição gerada automaticamente">
            <a:extLst>
              <a:ext uri="{FF2B5EF4-FFF2-40B4-BE49-F238E27FC236}">
                <a16:creationId xmlns:a16="http://schemas.microsoft.com/office/drawing/2014/main" id="{DCE34D9D-6FD6-A708-2B10-AEEED3E6F6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19" y="4552950"/>
            <a:ext cx="2220761" cy="1575039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Espaço Reservado para Número de Slide 3">
            <a:extLst>
              <a:ext uri="{FF2B5EF4-FFF2-40B4-BE49-F238E27FC236}">
                <a16:creationId xmlns:a16="http://schemas.microsoft.com/office/drawing/2014/main" id="{23A65C5C-0E1A-4596-83E0-55CFAFD7C6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46F432-BBF7-4A08-9C6B-C3420FDE386C}" type="slidenum">
              <a:rPr lang="pt-BR" altLang="en-US" sz="1200" smtClean="0">
                <a:latin typeface="Garamond" panose="02020404030301010803" pitchFamily="18" charset="0"/>
              </a:rPr>
              <a:pPr/>
              <a:t>10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B759BE99-F66C-4921-B9EE-04D6235F58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Saída de Dados</a:t>
            </a:r>
            <a:br>
              <a:rPr lang="pt-BR" altLang="pt-BR" dirty="0"/>
            </a:br>
            <a:r>
              <a:rPr lang="pt-BR" altLang="pt-BR" sz="1700" dirty="0"/>
              <a:t>(comandos de I/O)</a:t>
            </a:r>
          </a:p>
        </p:txBody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FBCD74BB-F21D-44FD-B917-17212548D4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9113" y="1628775"/>
            <a:ext cx="8229600" cy="4171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500" dirty="0"/>
              <a:t>Comandos utilizados para se escrever (imprimir) informações na tela ou em qualquer dispositivo de saída de dados (impressora, fax, modem, etc.).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ítulo 1">
            <a:extLst>
              <a:ext uri="{FF2B5EF4-FFF2-40B4-BE49-F238E27FC236}">
                <a16:creationId xmlns:a16="http://schemas.microsoft.com/office/drawing/2014/main" id="{7426C84B-29AE-48F5-8D1C-DAE6A48965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Fluxograma</a:t>
            </a:r>
          </a:p>
        </p:txBody>
      </p:sp>
      <p:sp>
        <p:nvSpPr>
          <p:cNvPr id="103427" name="Espaço Reservado para Conteúdo 2">
            <a:extLst>
              <a:ext uri="{FF2B5EF4-FFF2-40B4-BE49-F238E27FC236}">
                <a16:creationId xmlns:a16="http://schemas.microsoft.com/office/drawing/2014/main" id="{B4FB2525-E79B-4500-B9E0-2A34190A4C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Representação da saída de dados:</a:t>
            </a:r>
          </a:p>
        </p:txBody>
      </p:sp>
      <p:sp>
        <p:nvSpPr>
          <p:cNvPr id="103428" name="Espaço Reservado para Número de Slide 3">
            <a:extLst>
              <a:ext uri="{FF2B5EF4-FFF2-40B4-BE49-F238E27FC236}">
                <a16:creationId xmlns:a16="http://schemas.microsoft.com/office/drawing/2014/main" id="{B8D99A47-462F-4B75-B56B-5A3CCC1C38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D56A5FE-E520-4176-96DD-7D69F4FD58E4}" type="slidenum">
              <a:rPr lang="pt-BR" altLang="en-US" sz="1200" smtClean="0">
                <a:latin typeface="Garamond" panose="02020404030301010803" pitchFamily="18" charset="0"/>
              </a:rPr>
              <a:pPr/>
              <a:t>11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3429" name="Fluxograma: Documento 5">
            <a:extLst>
              <a:ext uri="{FF2B5EF4-FFF2-40B4-BE49-F238E27FC236}">
                <a16:creationId xmlns:a16="http://schemas.microsoft.com/office/drawing/2014/main" id="{FC61185B-95E4-43B9-84D4-83E530F43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3716338"/>
            <a:ext cx="1979612" cy="865187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/>
          </a:p>
        </p:txBody>
      </p:sp>
      <p:cxnSp>
        <p:nvCxnSpPr>
          <p:cNvPr id="103430" name="Conector de seta reta 5">
            <a:extLst>
              <a:ext uri="{FF2B5EF4-FFF2-40B4-BE49-F238E27FC236}">
                <a16:creationId xmlns:a16="http://schemas.microsoft.com/office/drawing/2014/main" id="{84A19165-0C4D-4AB8-9BC2-EF5A2319ABB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72000" y="3284538"/>
            <a:ext cx="0" cy="431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31" name="Conector de seta reta 6">
            <a:extLst>
              <a:ext uri="{FF2B5EF4-FFF2-40B4-BE49-F238E27FC236}">
                <a16:creationId xmlns:a16="http://schemas.microsoft.com/office/drawing/2014/main" id="{DEC77525-2279-4058-8260-13B36E99659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572000" y="4540250"/>
            <a:ext cx="0" cy="4333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Espaço Reservado para Número de Slide 3">
            <a:extLst>
              <a:ext uri="{FF2B5EF4-FFF2-40B4-BE49-F238E27FC236}">
                <a16:creationId xmlns:a16="http://schemas.microsoft.com/office/drawing/2014/main" id="{23A65C5C-0E1A-4596-83E0-55CFAFD7C6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E46F432-BBF7-4A08-9C6B-C3420FDE386C}" type="slidenum">
              <a:rPr lang="pt-BR" altLang="en-US" sz="1200" smtClean="0">
                <a:latin typeface="Garamond" panose="02020404030301010803" pitchFamily="18" charset="0"/>
              </a:rPr>
              <a:pPr/>
              <a:t>12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B759BE99-F66C-4921-B9EE-04D6235F58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Objeto </a:t>
            </a:r>
            <a:r>
              <a:rPr lang="pt-BR" altLang="pt-BR" b="1" dirty="0" err="1"/>
              <a:t>System.</a:t>
            </a:r>
            <a:r>
              <a:rPr lang="pt-BR" altLang="pt-BR" b="1" i="1" dirty="0" err="1">
                <a:solidFill>
                  <a:srgbClr val="0000FF"/>
                </a:solidFill>
              </a:rPr>
              <a:t>out</a:t>
            </a:r>
            <a:br>
              <a:rPr lang="pt-BR" altLang="pt-BR" dirty="0"/>
            </a:br>
            <a:r>
              <a:rPr lang="pt-BR" altLang="pt-BR" sz="1700" dirty="0"/>
              <a:t>(saída de dados)</a:t>
            </a:r>
          </a:p>
        </p:txBody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FBCD74BB-F21D-44FD-B917-17212548D4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19112" y="1628774"/>
            <a:ext cx="8624887" cy="453652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400" dirty="0"/>
              <a:t>Uma das formas de saída de dados utilizada no Java é por meio dos métodos presentes no objeto </a:t>
            </a:r>
            <a:r>
              <a:rPr lang="pt-BR" altLang="pt-BR" sz="2400" b="1" dirty="0" err="1"/>
              <a:t>System.</a:t>
            </a:r>
            <a:r>
              <a:rPr lang="pt-BR" altLang="pt-BR" sz="2400" b="1" i="1" dirty="0" err="1">
                <a:solidFill>
                  <a:srgbClr val="0000FF"/>
                </a:solidFill>
              </a:rPr>
              <a:t>out</a:t>
            </a:r>
            <a:r>
              <a:rPr lang="pt-BR" altLang="pt-BR" sz="2400" dirty="0"/>
              <a:t>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400" dirty="0"/>
          </a:p>
          <a:p>
            <a:pPr eaLnBrk="1" hangingPunct="1">
              <a:lnSpc>
                <a:spcPct val="90000"/>
              </a:lnSpc>
            </a:pPr>
            <a:r>
              <a:rPr lang="pt-BR" altLang="pt-BR" sz="2400" b="1" dirty="0" err="1"/>
              <a:t>System.</a:t>
            </a:r>
            <a:r>
              <a:rPr lang="pt-BR" altLang="pt-BR" sz="2400" b="1" i="1" dirty="0" err="1">
                <a:solidFill>
                  <a:srgbClr val="0000FF"/>
                </a:solidFill>
              </a:rPr>
              <a:t>out</a:t>
            </a:r>
            <a:r>
              <a:rPr lang="pt-BR" altLang="pt-BR" sz="2400" b="1" dirty="0" err="1"/>
              <a:t>.print</a:t>
            </a:r>
            <a:r>
              <a:rPr lang="pt-BR" altLang="pt-BR" sz="2400" b="1" dirty="0"/>
              <a:t>(...);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000" dirty="0"/>
              <a:t>A informação entre parênteses é impressa e o cursor da tela permanece na mesma linha.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 b="1" dirty="0" err="1"/>
              <a:t>System.</a:t>
            </a:r>
            <a:r>
              <a:rPr lang="pt-BR" altLang="pt-BR" sz="2400" b="1" i="1" dirty="0" err="1">
                <a:solidFill>
                  <a:srgbClr val="0000FF"/>
                </a:solidFill>
              </a:rPr>
              <a:t>out</a:t>
            </a:r>
            <a:r>
              <a:rPr lang="pt-BR" altLang="pt-BR" sz="2400" b="1" dirty="0" err="1"/>
              <a:t>.println</a:t>
            </a:r>
            <a:r>
              <a:rPr lang="pt-BR" altLang="pt-BR" sz="2400" b="1" dirty="0"/>
              <a:t>(...);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000" dirty="0"/>
              <a:t>Idem, porém o cursor da tela pula para a primeira coluna da próxima linha.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 b="1" dirty="0" err="1"/>
              <a:t>System.</a:t>
            </a:r>
            <a:r>
              <a:rPr lang="pt-BR" altLang="pt-BR" sz="2400" b="1" i="1" dirty="0" err="1">
                <a:solidFill>
                  <a:srgbClr val="0000FF"/>
                </a:solidFill>
              </a:rPr>
              <a:t>out</a:t>
            </a:r>
            <a:r>
              <a:rPr lang="pt-BR" altLang="pt-BR" sz="2400" b="1" dirty="0" err="1"/>
              <a:t>.printf</a:t>
            </a:r>
            <a:r>
              <a:rPr lang="pt-BR" altLang="pt-BR" sz="2400" b="1" dirty="0"/>
              <a:t>(...);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000" dirty="0"/>
              <a:t>A informação entre parênteses é impressa conforme uma formatação.</a:t>
            </a:r>
          </a:p>
          <a:p>
            <a:pPr marL="344487" lvl="1" indent="0" eaLnBrk="1" hangingPunct="1">
              <a:lnSpc>
                <a:spcPct val="90000"/>
              </a:lnSpc>
              <a:buNone/>
            </a:pPr>
            <a:endParaRPr lang="pt-BR" altLang="pt-BR" sz="2000" dirty="0"/>
          </a:p>
        </p:txBody>
      </p:sp>
    </p:spTree>
    <p:extLst>
      <p:ext uri="{BB962C8B-B14F-4D97-AF65-F5344CB8AC3E}">
        <p14:creationId xmlns:p14="http://schemas.microsoft.com/office/powerpoint/2010/main" val="208442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Espaço Reservado para Número de Slide 3">
            <a:extLst>
              <a:ext uri="{FF2B5EF4-FFF2-40B4-BE49-F238E27FC236}">
                <a16:creationId xmlns:a16="http://schemas.microsoft.com/office/drawing/2014/main" id="{DFA848C8-D4DA-4D59-A8FF-9840CDE103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60EE66-38D0-4D17-94BA-3DC553F73946}" type="slidenum">
              <a:rPr lang="pt-BR" altLang="en-US" sz="1200" smtClean="0">
                <a:latin typeface="Garamond" panose="02020404030301010803" pitchFamily="18" charset="0"/>
              </a:rPr>
              <a:pPr/>
              <a:t>13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id="{ACF5C88A-E5B6-48E7-A4AC-F4D7B60CBA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Objeto </a:t>
            </a:r>
            <a:r>
              <a:rPr lang="pt-BR" altLang="pt-BR" b="1" dirty="0" err="1"/>
              <a:t>System.</a:t>
            </a:r>
            <a:r>
              <a:rPr lang="pt-BR" altLang="pt-BR" b="1" i="1" dirty="0" err="1">
                <a:solidFill>
                  <a:srgbClr val="0000FF"/>
                </a:solidFill>
              </a:rPr>
              <a:t>out</a:t>
            </a:r>
            <a:br>
              <a:rPr lang="pt-BR" altLang="pt-BR" dirty="0"/>
            </a:br>
            <a:r>
              <a:rPr lang="pt-BR" altLang="pt-BR" sz="1700" dirty="0"/>
              <a:t>(saída de dados)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7B2827C7-14E8-4054-9BD2-69D4E8FC0D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341438"/>
            <a:ext cx="9144000" cy="47513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100" dirty="0"/>
              <a:t>Temos as seguintes variações para os comandos (métodos):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2100" dirty="0"/>
          </a:p>
          <a:p>
            <a:pPr lvl="1" eaLnBrk="1" hangingPunct="1">
              <a:lnSpc>
                <a:spcPct val="80000"/>
              </a:lnSpc>
            </a:pPr>
            <a:r>
              <a:rPr lang="pt-BR" altLang="pt-BR" sz="2000" b="1" dirty="0" err="1"/>
              <a:t>System.</a:t>
            </a:r>
            <a:r>
              <a:rPr lang="pt-BR" altLang="pt-BR" sz="2000" b="1" i="1" dirty="0" err="1">
                <a:solidFill>
                  <a:srgbClr val="0000FF"/>
                </a:solidFill>
              </a:rPr>
              <a:t>out</a:t>
            </a:r>
            <a:r>
              <a:rPr lang="pt-BR" altLang="pt-BR" sz="2000" b="1" dirty="0" err="1"/>
              <a:t>.println</a:t>
            </a:r>
            <a:r>
              <a:rPr lang="pt-BR" altLang="pt-BR" sz="2000" b="1" dirty="0"/>
              <a:t>(VARIÁVEL);</a:t>
            </a:r>
          </a:p>
          <a:p>
            <a:pPr lvl="2" eaLnBrk="1" hangingPunct="1">
              <a:lnSpc>
                <a:spcPct val="80000"/>
              </a:lnSpc>
            </a:pPr>
            <a:r>
              <a:rPr lang="pt-BR" altLang="pt-BR" sz="1800" dirty="0"/>
              <a:t>O conteúdo na memória da VARIAVEL é impresso na tela.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000" b="1" dirty="0" err="1"/>
              <a:t>System.</a:t>
            </a:r>
            <a:r>
              <a:rPr lang="pt-BR" altLang="pt-BR" sz="2000" b="1" i="1" dirty="0" err="1">
                <a:solidFill>
                  <a:srgbClr val="0000FF"/>
                </a:solidFill>
              </a:rPr>
              <a:t>out</a:t>
            </a:r>
            <a:r>
              <a:rPr lang="pt-BR" altLang="pt-BR" sz="2000" b="1" dirty="0" err="1"/>
              <a:t>.println</a:t>
            </a:r>
            <a:r>
              <a:rPr lang="pt-BR" altLang="pt-BR" sz="2000" b="1" dirty="0"/>
              <a:t>(</a:t>
            </a:r>
            <a:r>
              <a:rPr lang="pt-BR" altLang="pt-BR" sz="1900" b="1" dirty="0">
                <a:solidFill>
                  <a:srgbClr val="0000FF"/>
                </a:solidFill>
              </a:rPr>
              <a:t>"</a:t>
            </a:r>
            <a:r>
              <a:rPr lang="pt-BR" altLang="pt-BR" sz="2000" b="1" dirty="0">
                <a:solidFill>
                  <a:srgbClr val="0000FF"/>
                </a:solidFill>
              </a:rPr>
              <a:t>Mensagem a ser impressa</a:t>
            </a:r>
            <a:r>
              <a:rPr lang="pt-BR" altLang="pt-BR" sz="1900" b="1" dirty="0">
                <a:solidFill>
                  <a:srgbClr val="0000FF"/>
                </a:solidFill>
              </a:rPr>
              <a:t>"</a:t>
            </a:r>
            <a:r>
              <a:rPr lang="pt-BR" altLang="pt-BR" sz="2000" b="1" dirty="0"/>
              <a:t>);</a:t>
            </a:r>
          </a:p>
          <a:p>
            <a:pPr lvl="2" eaLnBrk="1" hangingPunct="1">
              <a:lnSpc>
                <a:spcPct val="80000"/>
              </a:lnSpc>
            </a:pPr>
            <a:r>
              <a:rPr lang="pt-BR" altLang="pt-BR" sz="1800" dirty="0"/>
              <a:t>O texto entre aspas é impresso da forma como foi digitado.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000" b="1" dirty="0" err="1"/>
              <a:t>System.</a:t>
            </a:r>
            <a:r>
              <a:rPr lang="pt-BR" altLang="pt-BR" sz="2000" b="1" i="1" dirty="0" err="1">
                <a:solidFill>
                  <a:srgbClr val="0000FF"/>
                </a:solidFill>
              </a:rPr>
              <a:t>out</a:t>
            </a:r>
            <a:r>
              <a:rPr lang="pt-BR" altLang="pt-BR" sz="2000" b="1" dirty="0" err="1"/>
              <a:t>.println</a:t>
            </a:r>
            <a:r>
              <a:rPr lang="pt-BR" altLang="pt-BR" sz="2000" b="1" dirty="0"/>
              <a:t>(</a:t>
            </a:r>
            <a:r>
              <a:rPr lang="pt-BR" altLang="pt-BR" sz="1900" b="1" dirty="0">
                <a:solidFill>
                  <a:srgbClr val="0000FF"/>
                </a:solidFill>
              </a:rPr>
              <a:t>"</a:t>
            </a:r>
            <a:r>
              <a:rPr lang="pt-BR" altLang="pt-BR" sz="2000" b="1" dirty="0">
                <a:solidFill>
                  <a:srgbClr val="0000FF"/>
                </a:solidFill>
              </a:rPr>
              <a:t>Mensagem 1 </a:t>
            </a:r>
            <a:r>
              <a:rPr lang="pt-BR" altLang="pt-BR" sz="1900" b="1" dirty="0">
                <a:solidFill>
                  <a:srgbClr val="0000FF"/>
                </a:solidFill>
              </a:rPr>
              <a:t>"</a:t>
            </a:r>
            <a:r>
              <a:rPr lang="pt-BR" altLang="pt-BR" sz="2000" b="1" dirty="0"/>
              <a:t>+VAR1+</a:t>
            </a:r>
            <a:r>
              <a:rPr lang="pt-BR" altLang="pt-BR" sz="1900" b="1" dirty="0">
                <a:solidFill>
                  <a:srgbClr val="0000FF"/>
                </a:solidFill>
              </a:rPr>
              <a:t>"</a:t>
            </a:r>
            <a:r>
              <a:rPr lang="pt-BR" altLang="pt-BR" sz="2000" b="1" dirty="0">
                <a:solidFill>
                  <a:srgbClr val="0000FF"/>
                </a:solidFill>
              </a:rPr>
              <a:t> Mensagem 2 </a:t>
            </a:r>
            <a:r>
              <a:rPr lang="pt-BR" altLang="pt-BR" sz="1900" b="1" dirty="0">
                <a:solidFill>
                  <a:srgbClr val="0000FF"/>
                </a:solidFill>
              </a:rPr>
              <a:t>"</a:t>
            </a:r>
            <a:r>
              <a:rPr lang="pt-BR" altLang="pt-BR" sz="2000" b="1" dirty="0"/>
              <a:t>+VAR2);</a:t>
            </a:r>
          </a:p>
          <a:p>
            <a:pPr lvl="2" eaLnBrk="1" hangingPunct="1">
              <a:lnSpc>
                <a:spcPct val="80000"/>
              </a:lnSpc>
            </a:pPr>
            <a:r>
              <a:rPr lang="pt-BR" altLang="pt-BR" sz="1800" dirty="0"/>
              <a:t>Os textos são impressos junto com os conteúdos das variáveis VAR1 e VAR2, na mesma linha e um depois do outro totalmente colados uns aos outros.</a:t>
            </a:r>
          </a:p>
          <a:p>
            <a:pPr lvl="2" eaLnBrk="1" hangingPunct="1">
              <a:lnSpc>
                <a:spcPct val="80000"/>
              </a:lnSpc>
            </a:pPr>
            <a:endParaRPr lang="pt-BR" altLang="pt-BR" sz="1800" dirty="0"/>
          </a:p>
          <a:p>
            <a:pPr lvl="1" eaLnBrk="1" hangingPunct="1">
              <a:lnSpc>
                <a:spcPct val="80000"/>
              </a:lnSpc>
            </a:pPr>
            <a:r>
              <a:rPr lang="pt-BR" altLang="pt-BR" sz="2000" b="1" dirty="0" err="1"/>
              <a:t>System.</a:t>
            </a:r>
            <a:r>
              <a:rPr lang="pt-BR" altLang="pt-BR" sz="2000" b="1" i="1" dirty="0" err="1">
                <a:solidFill>
                  <a:srgbClr val="0000FF"/>
                </a:solidFill>
              </a:rPr>
              <a:t>out</a:t>
            </a:r>
            <a:r>
              <a:rPr lang="pt-BR" altLang="pt-BR" sz="2000" b="1" dirty="0" err="1"/>
              <a:t>.println</a:t>
            </a:r>
            <a:r>
              <a:rPr lang="pt-BR" altLang="pt-BR" sz="2000" b="1" dirty="0"/>
              <a:t>();</a:t>
            </a:r>
          </a:p>
          <a:p>
            <a:pPr lvl="2" eaLnBrk="1" hangingPunct="1">
              <a:lnSpc>
                <a:spcPct val="80000"/>
              </a:lnSpc>
            </a:pPr>
            <a:r>
              <a:rPr lang="pt-BR" altLang="pt-BR" sz="1800" dirty="0">
                <a:sym typeface="Symbol" panose="05050102010706020507" pitchFamily="18" charset="2"/>
              </a:rPr>
              <a:t>S</a:t>
            </a:r>
            <a:r>
              <a:rPr lang="pt-BR" altLang="pt-BR" sz="1800" dirty="0"/>
              <a:t>alto de uma linha em branco.</a:t>
            </a:r>
          </a:p>
          <a:p>
            <a:pPr lvl="2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pt-BR" altLang="pt-BR" sz="1800" dirty="0"/>
          </a:p>
          <a:p>
            <a:pPr eaLnBrk="1" hangingPunct="1">
              <a:lnSpc>
                <a:spcPct val="80000"/>
              </a:lnSpc>
            </a:pPr>
            <a:r>
              <a:rPr lang="pt-BR" altLang="pt-BR" sz="1800" b="1" u="sng" dirty="0"/>
              <a:t>ATENÇÃO</a:t>
            </a:r>
            <a:r>
              <a:rPr lang="pt-BR" altLang="pt-BR" sz="1800" dirty="0"/>
              <a:t>: É importante o uso de espaços dentro das aspas a fim de que os dados (textos e conteúdos de variáveis) sejam impressos separados uns dos outros.</a:t>
            </a:r>
          </a:p>
        </p:txBody>
      </p:sp>
    </p:spTree>
    <p:extLst>
      <p:ext uri="{BB962C8B-B14F-4D97-AF65-F5344CB8AC3E}">
        <p14:creationId xmlns:p14="http://schemas.microsoft.com/office/powerpoint/2010/main" val="66528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1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9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9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91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91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3E513B-150A-4B33-A7A2-EAAB7EA919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D3EB6F4-EB3C-4BA7-8198-EC1ED5E34990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0790DAF-7C55-46FE-860E-6CC28450FA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Sequências de escape</a:t>
            </a:r>
            <a:r>
              <a:rPr lang="pt-BR" altLang="pt-BR" b="1" dirty="0"/>
              <a:t> </a:t>
            </a:r>
            <a:r>
              <a:rPr lang="pt-BR" altLang="pt-BR" dirty="0"/>
              <a:t>do</a:t>
            </a:r>
            <a:r>
              <a:rPr lang="pt-BR" altLang="pt-BR" b="1" dirty="0"/>
              <a:t> print</a:t>
            </a:r>
            <a:br>
              <a:rPr lang="pt-BR" altLang="pt-BR" dirty="0"/>
            </a:br>
            <a:r>
              <a:rPr lang="pt-BR" altLang="pt-BR" sz="1700" dirty="0"/>
              <a:t>(saída de dados)</a:t>
            </a:r>
          </a:p>
        </p:txBody>
      </p:sp>
      <p:graphicFrame>
        <p:nvGraphicFramePr>
          <p:cNvPr id="6" name="Tabela 7">
            <a:extLst>
              <a:ext uri="{FF2B5EF4-FFF2-40B4-BE49-F238E27FC236}">
                <a16:creationId xmlns:a16="http://schemas.microsoft.com/office/drawing/2014/main" id="{E6AB1DD6-41AB-48CE-9A3E-22EABC5D4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589070"/>
              </p:ext>
            </p:extLst>
          </p:nvPr>
        </p:nvGraphicFramePr>
        <p:xfrm>
          <a:off x="719572" y="2446368"/>
          <a:ext cx="7704857" cy="3628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3765">
                  <a:extLst>
                    <a:ext uri="{9D8B030D-6E8A-4147-A177-3AD203B41FA5}">
                      <a16:colId xmlns:a16="http://schemas.microsoft.com/office/drawing/2014/main" val="362750921"/>
                    </a:ext>
                  </a:extLst>
                </a:gridCol>
                <a:gridCol w="2020591">
                  <a:extLst>
                    <a:ext uri="{9D8B030D-6E8A-4147-A177-3AD203B41FA5}">
                      <a16:colId xmlns:a16="http://schemas.microsoft.com/office/drawing/2014/main" val="4166845538"/>
                    </a:ext>
                  </a:extLst>
                </a:gridCol>
                <a:gridCol w="4500501">
                  <a:extLst>
                    <a:ext uri="{9D8B030D-6E8A-4147-A177-3AD203B41FA5}">
                      <a16:colId xmlns:a16="http://schemas.microsoft.com/office/drawing/2014/main" val="2316880747"/>
                    </a:ext>
                  </a:extLst>
                </a:gridCol>
              </a:tblGrid>
              <a:tr h="374758">
                <a:tc gridSpan="3">
                  <a:txBody>
                    <a:bodyPr/>
                    <a:lstStyle/>
                    <a:p>
                      <a:pPr algn="ctr"/>
                      <a:r>
                        <a:rPr lang="pt-BR" sz="2400" b="1" dirty="0">
                          <a:solidFill>
                            <a:schemeClr val="accent3"/>
                          </a:solidFill>
                        </a:rPr>
                        <a:t>Sequências de Escape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950602"/>
                  </a:ext>
                </a:extLst>
              </a:tr>
              <a:tr h="36034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\n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fontAlgn="b"/>
                      <a:r>
                        <a:rPr lang="pt-BR" sz="1600" u="none" strike="noStrike" dirty="0">
                          <a:effectLst/>
                        </a:rPr>
                        <a:t>Nova linha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fontAlgn="b"/>
                      <a:r>
                        <a:rPr lang="pt-BR" sz="1600" u="none" strike="noStrike" dirty="0">
                          <a:effectLst/>
                        </a:rPr>
                        <a:t>Posiciona o cursor da tela no início da próxima linha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44792738"/>
                  </a:ext>
                </a:extLst>
              </a:tr>
              <a:tr h="38917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\t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fontAlgn="b"/>
                      <a:r>
                        <a:rPr lang="pt-BR" sz="1600" u="none" strike="noStrike" dirty="0">
                          <a:effectLst/>
                        </a:rPr>
                        <a:t>Tabulação horizontal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fontAlgn="b"/>
                      <a:r>
                        <a:rPr lang="pt-BR" sz="1600" u="none" strike="noStrike" dirty="0">
                          <a:effectLst/>
                        </a:rPr>
                        <a:t>Move o cursor de tela para a próxima parada de tabulação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9553416"/>
                  </a:ext>
                </a:extLst>
              </a:tr>
              <a:tr h="37475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\r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fontAlgn="b"/>
                      <a:r>
                        <a:rPr lang="pt-BR" sz="1600" u="none" strike="noStrike" dirty="0">
                          <a:effectLst/>
                        </a:rPr>
                        <a:t>Retorno de carro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fontAlgn="b"/>
                      <a:r>
                        <a:rPr lang="pt-BR" sz="1600" u="none" strike="noStrike" dirty="0">
                          <a:effectLst/>
                        </a:rPr>
                        <a:t>Posiciona o cursor da tela no início da linha atual (não avança para a próxima linha). 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2325074"/>
                  </a:ext>
                </a:extLst>
              </a:tr>
              <a:tr h="35780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\\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fontAlgn="b"/>
                      <a:r>
                        <a:rPr lang="pt-BR" sz="1600" u="none" strike="noStrike" dirty="0">
                          <a:effectLst/>
                        </a:rPr>
                        <a:t>Barras invertidas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fontAlgn="b"/>
                      <a:r>
                        <a:rPr lang="pt-BR" sz="1600" u="none" strike="noStrike" dirty="0">
                          <a:effectLst/>
                        </a:rPr>
                        <a:t>Utilizada para imprimir um caractere de barra invertida.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2218990"/>
                  </a:ext>
                </a:extLst>
              </a:tr>
              <a:tr h="59143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u="none" strike="noStrike" dirty="0">
                          <a:effectLst/>
                        </a:rPr>
                        <a:t>\"</a:t>
                      </a:r>
                      <a:endParaRPr lang="pt-BR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defTabSz="914400" rtl="0" eaLnBrk="1" fontAlgn="b" latinLnBrk="0" hangingPunct="1"/>
                      <a:r>
                        <a:rPr lang="pt-BR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Aspas duplas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defTabSz="914400" rtl="0" eaLnBrk="1" fontAlgn="b" latinLnBrk="0" hangingPunct="1"/>
                      <a:r>
                        <a:rPr lang="pt-BR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Utilizada para imprimir um caractere de aspas duplas. </a:t>
                      </a:r>
                      <a:endParaRPr lang="pt-BR" sz="1600" u="none" strike="noStrike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9798248"/>
                  </a:ext>
                </a:extLst>
              </a:tr>
              <a:tr h="59143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%%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defTabSz="914400" rtl="0" eaLnBrk="1" fontAlgn="b" latinLnBrk="0" hangingPunct="1"/>
                      <a:r>
                        <a:rPr lang="pt-BR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Porcentagem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Utilizado para imprimir um caractere de porcentagem. </a:t>
                      </a:r>
                      <a:endParaRPr lang="pt-BR" sz="1600" u="none" strike="noStrike" kern="1200" dirty="0">
                        <a:solidFill>
                          <a:srgbClr val="0000F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9269725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F11825DC-D001-44B7-B515-F920E0218F6E}"/>
              </a:ext>
            </a:extLst>
          </p:cNvPr>
          <p:cNvSpPr/>
          <p:nvPr/>
        </p:nvSpPr>
        <p:spPr>
          <a:xfrm>
            <a:off x="457200" y="1439324"/>
            <a:ext cx="83632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pt-BR" kern="0" dirty="0">
                <a:latin typeface="+mn-lt"/>
              </a:rPr>
              <a:t>Quando aparece uma barra invertida “\” em uma </a:t>
            </a:r>
            <a:r>
              <a:rPr lang="pt-BR" kern="0" dirty="0" err="1">
                <a:latin typeface="+mn-lt"/>
              </a:rPr>
              <a:t>string</a:t>
            </a:r>
            <a:r>
              <a:rPr lang="pt-BR" kern="0" dirty="0">
                <a:latin typeface="+mn-lt"/>
              </a:rPr>
              <a:t> de caracteres, o Java combina o próximo caractere com as barras invertidas para formar uma </a:t>
            </a:r>
            <a:r>
              <a:rPr lang="pt-BR" b="1" kern="0" dirty="0">
                <a:latin typeface="+mn-lt"/>
              </a:rPr>
              <a:t>sequência de escape</a:t>
            </a:r>
            <a:r>
              <a:rPr lang="pt-BR" kern="0" dirty="0">
                <a:latin typeface="+mn-lt"/>
              </a:rPr>
              <a:t>.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4346DCBF-4F5F-4ED4-9869-112B261EC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409" y="2953909"/>
            <a:ext cx="2088232" cy="39002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898227-DAAD-4398-954E-035B86686A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FA535D5-3B89-4437-97F2-6CC20CCFA019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0E286EE2-381E-4AC2-A412-7E28031118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628899"/>
            <a:ext cx="8675687" cy="3384277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pt-BR" sz="2400" dirty="0"/>
              <a:t>Exemplo de </a:t>
            </a:r>
            <a:r>
              <a:rPr lang="pt-BR" sz="2400" b="1" dirty="0"/>
              <a:t>sequências de escape</a:t>
            </a:r>
            <a:r>
              <a:rPr lang="pt-BR" sz="2400" dirty="0"/>
              <a:t>: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pt-BR" sz="2000" b="1" dirty="0"/>
          </a:p>
          <a:p>
            <a:pPr lvl="1" eaLnBrk="1" hangingPunct="1">
              <a:lnSpc>
                <a:spcPct val="80000"/>
              </a:lnSpc>
              <a:buNone/>
              <a:defRPr/>
            </a:pPr>
            <a:r>
              <a:rPr lang="pt-BR" sz="2000" b="1" dirty="0" err="1"/>
              <a:t>System.</a:t>
            </a:r>
            <a:r>
              <a:rPr lang="pt-BR" sz="2000" b="1" i="1" dirty="0" err="1">
                <a:solidFill>
                  <a:srgbClr val="0000FF"/>
                </a:solidFill>
              </a:rPr>
              <a:t>out</a:t>
            </a:r>
            <a:r>
              <a:rPr lang="pt-BR" sz="2000" b="1" dirty="0" err="1"/>
              <a:t>.println</a:t>
            </a:r>
            <a:r>
              <a:rPr lang="pt-BR" sz="2000" dirty="0"/>
              <a:t>(</a:t>
            </a:r>
            <a:r>
              <a:rPr lang="pt-BR" altLang="pt-BR" sz="2000" dirty="0">
                <a:solidFill>
                  <a:srgbClr val="0000FF"/>
                </a:solidFill>
              </a:rPr>
              <a:t>"</a:t>
            </a:r>
            <a:r>
              <a:rPr lang="pt-BR" sz="2000" dirty="0">
                <a:solidFill>
                  <a:srgbClr val="0000FF"/>
                </a:solidFill>
              </a:rPr>
              <a:t>Bem vindo </a:t>
            </a:r>
            <a:r>
              <a:rPr lang="pt-BR" sz="2000" b="1" dirty="0">
                <a:solidFill>
                  <a:srgbClr val="0000FF"/>
                </a:solidFill>
              </a:rPr>
              <a:t>\</a:t>
            </a:r>
            <a:r>
              <a:rPr lang="pt-BR" sz="2000" b="1" dirty="0" err="1">
                <a:solidFill>
                  <a:srgbClr val="0000FF"/>
                </a:solidFill>
              </a:rPr>
              <a:t>n</a:t>
            </a:r>
            <a:r>
              <a:rPr lang="pt-BR" sz="2000" dirty="0" err="1">
                <a:solidFill>
                  <a:srgbClr val="0000FF"/>
                </a:solidFill>
              </a:rPr>
              <a:t>ao</a:t>
            </a:r>
            <a:r>
              <a:rPr lang="pt-BR" sz="2000" dirty="0">
                <a:solidFill>
                  <a:srgbClr val="0000FF"/>
                </a:solidFill>
              </a:rPr>
              <a:t> curso </a:t>
            </a:r>
            <a:r>
              <a:rPr lang="pt-BR" sz="2000" b="1" dirty="0">
                <a:solidFill>
                  <a:srgbClr val="0000FF"/>
                </a:solidFill>
              </a:rPr>
              <a:t>\</a:t>
            </a:r>
            <a:r>
              <a:rPr lang="pt-BR" sz="2000" b="1" dirty="0" err="1">
                <a:solidFill>
                  <a:srgbClr val="0000FF"/>
                </a:solidFill>
              </a:rPr>
              <a:t>n</a:t>
            </a:r>
            <a:r>
              <a:rPr lang="pt-BR" sz="2000" dirty="0" err="1">
                <a:solidFill>
                  <a:srgbClr val="0000FF"/>
                </a:solidFill>
              </a:rPr>
              <a:t>da</a:t>
            </a:r>
            <a:r>
              <a:rPr lang="pt-BR" sz="2000" dirty="0">
                <a:solidFill>
                  <a:srgbClr val="0000FF"/>
                </a:solidFill>
              </a:rPr>
              <a:t> Dom Helder!</a:t>
            </a:r>
            <a:r>
              <a:rPr lang="pt-BR" altLang="pt-BR" sz="2000" dirty="0">
                <a:solidFill>
                  <a:srgbClr val="0000FF"/>
                </a:solidFill>
              </a:rPr>
              <a:t>"</a:t>
            </a:r>
            <a:r>
              <a:rPr lang="pt-BR" sz="2000" dirty="0"/>
              <a:t>);</a:t>
            </a:r>
          </a:p>
          <a:p>
            <a:pPr lvl="1" eaLnBrk="1" hangingPunct="1">
              <a:lnSpc>
                <a:spcPct val="80000"/>
              </a:lnSpc>
              <a:buNone/>
              <a:defRPr/>
            </a:pPr>
            <a:endParaRPr lang="pt-BR" sz="2000" dirty="0"/>
          </a:p>
          <a:p>
            <a:pPr marL="344487" lvl="1" indent="0" eaLnBrk="1" hangingPunct="1">
              <a:lnSpc>
                <a:spcPct val="80000"/>
              </a:lnSpc>
              <a:buNone/>
              <a:defRPr/>
            </a:pPr>
            <a:r>
              <a:rPr lang="pt-BR" sz="2000" dirty="0">
                <a:solidFill>
                  <a:schemeClr val="accent1"/>
                </a:solidFill>
              </a:rPr>
              <a:t>Impressão:</a:t>
            </a:r>
            <a:r>
              <a:rPr lang="pt-BR" sz="2000" dirty="0"/>
              <a:t> </a:t>
            </a:r>
            <a:r>
              <a:rPr lang="pt-BR" sz="2000" dirty="0">
                <a:solidFill>
                  <a:srgbClr val="0000FF"/>
                </a:solidFill>
              </a:rPr>
              <a:t>Bem vindo</a:t>
            </a:r>
          </a:p>
          <a:p>
            <a:pPr marL="344487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0000FF"/>
                </a:solidFill>
              </a:rPr>
              <a:t>                   ao curso</a:t>
            </a:r>
          </a:p>
          <a:p>
            <a:pPr marL="344487" lvl="1" indent="0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0000FF"/>
                </a:solidFill>
              </a:rPr>
              <a:t>	           da Dom Helder!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  <a:defRPr/>
            </a:pPr>
            <a:endParaRPr lang="pt-BR" sz="2400" dirty="0">
              <a:solidFill>
                <a:schemeClr val="hlink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DF65CAF-435C-435D-8069-9F26DF83BA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Sequências de escape</a:t>
            </a:r>
            <a:r>
              <a:rPr lang="pt-BR" altLang="pt-BR" b="1" dirty="0"/>
              <a:t> </a:t>
            </a:r>
            <a:r>
              <a:rPr lang="pt-BR" altLang="pt-BR" dirty="0"/>
              <a:t>do</a:t>
            </a:r>
            <a:r>
              <a:rPr lang="pt-BR" altLang="pt-BR" b="1" dirty="0"/>
              <a:t> print</a:t>
            </a:r>
            <a:br>
              <a:rPr lang="pt-BR" altLang="pt-BR" dirty="0"/>
            </a:br>
            <a:r>
              <a:rPr lang="pt-BR" altLang="pt-BR" sz="1700" dirty="0"/>
              <a:t>(saída de dados)</a:t>
            </a:r>
          </a:p>
        </p:txBody>
      </p:sp>
      <p:sp>
        <p:nvSpPr>
          <p:cNvPr id="10" name="AutoShape 4">
            <a:extLst>
              <a:ext uri="{FF2B5EF4-FFF2-40B4-BE49-F238E27FC236}">
                <a16:creationId xmlns:a16="http://schemas.microsoft.com/office/drawing/2014/main" id="{0741A519-C862-4ACE-BB85-4C69A2717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8438" y="3352680"/>
            <a:ext cx="2787249" cy="1282980"/>
          </a:xfrm>
          <a:prstGeom prst="wedgeRoundRectCallout">
            <a:avLst>
              <a:gd name="adj1" fmla="val -62310"/>
              <a:gd name="adj2" fmla="val -96818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400" dirty="0">
                <a:solidFill>
                  <a:srgbClr val="0000FF"/>
                </a:solidFill>
              </a:rPr>
              <a:t>Os vários </a:t>
            </a:r>
            <a:r>
              <a:rPr lang="pt-BR" altLang="pt-BR" sz="1400" b="1" dirty="0">
                <a:solidFill>
                  <a:srgbClr val="0000FF"/>
                </a:solidFill>
              </a:rPr>
              <a:t>\n</a:t>
            </a:r>
            <a:r>
              <a:rPr lang="pt-BR" altLang="pt-BR" sz="1400" dirty="0">
                <a:solidFill>
                  <a:srgbClr val="0000FF"/>
                </a:solidFill>
              </a:rPr>
              <a:t> no meio do texto que está entre as aspas fará com que a impressão do texto pule para a primeira coluna da próxima linha de impressão.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1CA949-E318-4090-8C33-8B2A44FA3C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8977E30A-6B42-4886-B292-30485A40C225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3BAF9AF-8341-4FF7-B5AB-F964918DB3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Especificador de formato do</a:t>
            </a:r>
            <a:r>
              <a:rPr lang="pt-BR" altLang="pt-BR" b="1" dirty="0"/>
              <a:t> </a:t>
            </a:r>
            <a:r>
              <a:rPr lang="pt-BR" altLang="pt-BR" b="1" dirty="0" err="1"/>
              <a:t>printf</a:t>
            </a:r>
            <a:br>
              <a:rPr lang="pt-BR" altLang="pt-BR" dirty="0"/>
            </a:br>
            <a:r>
              <a:rPr lang="pt-BR" altLang="pt-BR" sz="1700" dirty="0"/>
              <a:t>(saída de dados)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4CBA642-8DEF-4445-AF12-7E5283B8E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412876"/>
            <a:ext cx="8435280" cy="460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pt-BR" sz="2000" b="1" kern="0" dirty="0"/>
              <a:t>Especificador de formato </a:t>
            </a:r>
            <a:r>
              <a:rPr lang="pt-BR" sz="2000" kern="0" dirty="0"/>
              <a:t>é um marcador de lugar para um valor e especifica o tipo da saída de dados;</a:t>
            </a:r>
          </a:p>
          <a:p>
            <a:pPr eaLnBrk="1" hangingPunct="1">
              <a:defRPr/>
            </a:pPr>
            <a:r>
              <a:rPr lang="pt-BR" sz="2000" kern="0" dirty="0"/>
              <a:t>Eles se iniciam com um sinal de porcentagem (%) e são seguidos por um caractere que representa o tipo de dados.</a:t>
            </a:r>
          </a:p>
          <a:p>
            <a:pPr eaLnBrk="1" hangingPunct="1">
              <a:defRPr/>
            </a:pPr>
            <a:endParaRPr lang="pt-BR" sz="2000" kern="0" dirty="0"/>
          </a:p>
          <a:p>
            <a:pPr marL="1023937" lvl="3" indent="0" eaLnBrk="1" hangingPunct="1">
              <a:buNone/>
              <a:defRPr/>
            </a:pPr>
            <a:endParaRPr lang="pt-BR" sz="1000" kern="0" dirty="0"/>
          </a:p>
          <a:p>
            <a:pPr eaLnBrk="1" hangingPunct="1">
              <a:defRPr/>
            </a:pPr>
            <a:endParaRPr lang="pt-BR" sz="2000" kern="0" dirty="0"/>
          </a:p>
          <a:p>
            <a:pPr eaLnBrk="1" hangingPunct="1">
              <a:defRPr/>
            </a:pPr>
            <a:endParaRPr lang="pt-BR" sz="2000" kern="0" dirty="0"/>
          </a:p>
          <a:p>
            <a:pPr eaLnBrk="1" hangingPunct="1">
              <a:defRPr/>
            </a:pPr>
            <a:endParaRPr lang="pt-BR" sz="2000" kern="0" dirty="0"/>
          </a:p>
          <a:p>
            <a:pPr eaLnBrk="1" hangingPunct="1">
              <a:defRPr/>
            </a:pPr>
            <a:endParaRPr lang="pt-BR" sz="2000" kern="0" dirty="0"/>
          </a:p>
          <a:p>
            <a:pPr lvl="1" eaLnBrk="1" hangingPunct="1">
              <a:tabLst>
                <a:tab pos="2244725" algn="l"/>
              </a:tabLst>
              <a:defRPr/>
            </a:pPr>
            <a:r>
              <a:rPr lang="pt-BR" sz="1600" b="1" kern="0" dirty="0"/>
              <a:t>tamanho</a:t>
            </a:r>
            <a:r>
              <a:rPr lang="pt-BR" sz="1600" kern="0" dirty="0"/>
              <a:t> é a quantidade de colunas que o ocupará a impressão do dado na       tela (incluindo o ponto e as casas decimais);</a:t>
            </a:r>
          </a:p>
          <a:p>
            <a:pPr lvl="1" eaLnBrk="1" hangingPunct="1">
              <a:tabLst>
                <a:tab pos="2244725" algn="l"/>
              </a:tabLst>
              <a:defRPr/>
            </a:pPr>
            <a:r>
              <a:rPr lang="pt-BR" sz="1600" b="1" kern="0" dirty="0" err="1"/>
              <a:t>casasDecimais</a:t>
            </a:r>
            <a:r>
              <a:rPr lang="pt-BR" sz="1600" kern="0" dirty="0"/>
              <a:t> é a quantidade de casas decimais que serão impressas na       tela. Se o número de casas do dado for maior, arredonda, se for menor completa com zeros à direita.</a:t>
            </a:r>
          </a:p>
          <a:p>
            <a:pPr eaLnBrk="1" hangingPunct="1">
              <a:defRPr/>
            </a:pPr>
            <a:endParaRPr lang="pt-BR" sz="2000" kern="0" dirty="0"/>
          </a:p>
        </p:txBody>
      </p:sp>
      <p:graphicFrame>
        <p:nvGraphicFramePr>
          <p:cNvPr id="7" name="Tabela 7">
            <a:extLst>
              <a:ext uri="{FF2B5EF4-FFF2-40B4-BE49-F238E27FC236}">
                <a16:creationId xmlns:a16="http://schemas.microsoft.com/office/drawing/2014/main" id="{27EF5ABC-B54D-42C4-B0C7-68F9C4FE4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96663"/>
              </p:ext>
            </p:extLst>
          </p:nvPr>
        </p:nvGraphicFramePr>
        <p:xfrm>
          <a:off x="806451" y="2853601"/>
          <a:ext cx="7437957" cy="18715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621">
                  <a:extLst>
                    <a:ext uri="{9D8B030D-6E8A-4147-A177-3AD203B41FA5}">
                      <a16:colId xmlns:a16="http://schemas.microsoft.com/office/drawing/2014/main" val="362750921"/>
                    </a:ext>
                  </a:extLst>
                </a:gridCol>
                <a:gridCol w="3024336">
                  <a:extLst>
                    <a:ext uri="{9D8B030D-6E8A-4147-A177-3AD203B41FA5}">
                      <a16:colId xmlns:a16="http://schemas.microsoft.com/office/drawing/2014/main" val="4166845538"/>
                    </a:ext>
                  </a:extLst>
                </a:gridCol>
              </a:tblGrid>
              <a:tr h="326340">
                <a:tc gridSpan="2">
                  <a:txBody>
                    <a:bodyPr/>
                    <a:lstStyle/>
                    <a:p>
                      <a:pPr algn="ctr"/>
                      <a:r>
                        <a:rPr lang="pt-BR" sz="1800" b="1" dirty="0">
                          <a:solidFill>
                            <a:schemeClr val="accent3"/>
                          </a:solidFill>
                        </a:rPr>
                        <a:t>Especificadores  de Formato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950602"/>
                  </a:ext>
                </a:extLst>
              </a:tr>
              <a:tr h="28326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800" b="1" dirty="0"/>
                        <a:t>%</a:t>
                      </a:r>
                      <a:r>
                        <a:rPr lang="pt-BR" altLang="pt-BR" sz="1800" b="0" dirty="0" err="1"/>
                        <a:t>tamanho</a:t>
                      </a:r>
                      <a:r>
                        <a:rPr lang="pt-BR" altLang="pt-BR" sz="1800" b="1" dirty="0" err="1"/>
                        <a:t>d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dirty="0">
                          <a:latin typeface="+mn-lt"/>
                        </a:rPr>
                        <a:t>Decimal inteiro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99553416"/>
                  </a:ext>
                </a:extLst>
              </a:tr>
              <a:tr h="266824">
                <a:tc>
                  <a:txBody>
                    <a:bodyPr/>
                    <a:lstStyle/>
                    <a:p>
                      <a:pPr algn="ctr" fontAlgn="ctr"/>
                      <a:r>
                        <a:rPr lang="pt-BR" altLang="pt-BR" sz="1800" b="1" dirty="0"/>
                        <a:t>%</a:t>
                      </a:r>
                      <a:r>
                        <a:rPr lang="pt-BR" altLang="pt-BR" sz="1800" b="0" dirty="0"/>
                        <a:t>tamanho</a:t>
                      </a:r>
                      <a:r>
                        <a:rPr lang="pt-BR" altLang="pt-BR" sz="1800" b="1" dirty="0"/>
                        <a:t>s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fontAlgn="b"/>
                      <a:r>
                        <a:rPr lang="pt-BR" altLang="pt-BR" sz="1200" dirty="0" err="1">
                          <a:latin typeface="+mn-lt"/>
                        </a:rPr>
                        <a:t>String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52325074"/>
                  </a:ext>
                </a:extLst>
              </a:tr>
              <a:tr h="269527">
                <a:tc>
                  <a:txBody>
                    <a:bodyPr/>
                    <a:lstStyle/>
                    <a:p>
                      <a:pPr algn="ctr" fontAlgn="ctr"/>
                      <a:r>
                        <a:rPr lang="pt-BR" altLang="pt-BR" sz="1800" b="1" dirty="0"/>
                        <a:t>%c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fontAlgn="b"/>
                      <a:r>
                        <a:rPr lang="pt-BR" altLang="pt-BR" sz="1200" dirty="0">
                          <a:latin typeface="+mn-lt"/>
                        </a:rPr>
                        <a:t>Caractere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762218990"/>
                  </a:ext>
                </a:extLst>
              </a:tr>
              <a:tr h="327124">
                <a:tc>
                  <a:txBody>
                    <a:bodyPr/>
                    <a:lstStyle/>
                    <a:p>
                      <a:pPr algn="ctr" fontAlgn="ctr"/>
                      <a:r>
                        <a:rPr lang="pt-BR" altLang="pt-BR" sz="1800" b="1" dirty="0"/>
                        <a:t>%b</a:t>
                      </a:r>
                      <a:endParaRPr lang="pt-BR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indent="0" algn="l" defTabSz="914400" rtl="0" eaLnBrk="1" fontAlgn="b" latinLnBrk="0" hangingPunct="1"/>
                      <a:r>
                        <a:rPr lang="pt-BR" altLang="pt-BR" sz="1200" dirty="0">
                          <a:latin typeface="+mn-lt"/>
                        </a:rPr>
                        <a:t>Booleano</a:t>
                      </a:r>
                      <a:endParaRPr lang="pt-BR" sz="120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59798248"/>
                  </a:ext>
                </a:extLst>
              </a:tr>
              <a:tr h="32712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800" b="1" dirty="0"/>
                        <a:t>%</a:t>
                      </a:r>
                      <a:r>
                        <a:rPr lang="pt-BR" altLang="pt-BR" sz="1800" b="0" dirty="0" err="1"/>
                        <a:t>tamanho</a:t>
                      </a:r>
                      <a:r>
                        <a:rPr lang="pt-BR" altLang="pt-BR" sz="1800" b="1" dirty="0" err="1"/>
                        <a:t>.</a:t>
                      </a:r>
                      <a:r>
                        <a:rPr lang="pt-BR" altLang="pt-BR" sz="1800" b="0" dirty="0" err="1"/>
                        <a:t>casasDecimais</a:t>
                      </a:r>
                      <a:r>
                        <a:rPr lang="pt-BR" altLang="pt-BR" sz="1800" b="1" dirty="0" err="1"/>
                        <a:t>f</a:t>
                      </a:r>
                      <a:endParaRPr lang="pt-BR" altLang="pt-BR" sz="1800" b="1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90488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1200" dirty="0">
                          <a:latin typeface="+mn-lt"/>
                        </a:rPr>
                        <a:t>Decimal com casas decimais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3886076"/>
                  </a:ext>
                </a:extLst>
              </a:tr>
            </a:tbl>
          </a:graphicData>
        </a:graphic>
      </p:graphicFrame>
      <p:sp>
        <p:nvSpPr>
          <p:cNvPr id="9" name="AutoShape 4">
            <a:extLst>
              <a:ext uri="{FF2B5EF4-FFF2-40B4-BE49-F238E27FC236}">
                <a16:creationId xmlns:a16="http://schemas.microsoft.com/office/drawing/2014/main" id="{4346DCBF-4F5F-4ED4-9869-112B261EC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6" y="4367943"/>
            <a:ext cx="5976664" cy="39002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B2719-6A1D-4F7A-9572-0F24789C3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7" y="1412776"/>
            <a:ext cx="8352929" cy="4752528"/>
          </a:xfrm>
        </p:spPr>
        <p:txBody>
          <a:bodyPr/>
          <a:lstStyle/>
          <a:p>
            <a:pPr marL="342900" lvl="1" indent="-342900">
              <a:buClr>
                <a:schemeClr val="accent1">
                  <a:lumMod val="75000"/>
                </a:schemeClr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ea typeface="+mn-ea"/>
                <a:cs typeface="+mn-cs"/>
              </a:rPr>
              <a:t>Exemplo 1 </a:t>
            </a:r>
            <a:r>
              <a:rPr lang="pt-BR" sz="2000" dirty="0"/>
              <a:t>de </a:t>
            </a:r>
            <a:r>
              <a:rPr lang="pt-BR" sz="2000" b="1" dirty="0"/>
              <a:t>especificador de formato</a:t>
            </a:r>
            <a:r>
              <a:rPr lang="pt-BR" sz="2000" dirty="0"/>
              <a:t>:</a:t>
            </a:r>
          </a:p>
          <a:p>
            <a:pPr marL="0" lvl="1" indent="0">
              <a:buNone/>
              <a:defRPr/>
            </a:pPr>
            <a:endParaRPr lang="pt-BR" sz="700" dirty="0"/>
          </a:p>
          <a:p>
            <a:pPr marL="0" lvl="1" indent="0">
              <a:buFont typeface="Wingdings" panose="05000000000000000000" pitchFamily="2" charset="2"/>
              <a:buNone/>
              <a:defRPr/>
            </a:pPr>
            <a:r>
              <a:rPr lang="pt-BR" sz="2000" b="1" dirty="0" err="1">
                <a:solidFill>
                  <a:schemeClr val="accent5">
                    <a:lumMod val="75000"/>
                  </a:schemeClr>
                </a:solidFill>
              </a:rPr>
              <a:t>double</a:t>
            </a:r>
            <a:r>
              <a:rPr lang="pt-BR" sz="2000" dirty="0"/>
              <a:t> valor = 123.569;</a:t>
            </a:r>
          </a:p>
          <a:p>
            <a:pPr marL="0" lvl="1" indent="0">
              <a:buFont typeface="Wingdings" panose="05000000000000000000" pitchFamily="2" charset="2"/>
              <a:buNone/>
              <a:defRPr/>
            </a:pPr>
            <a:endParaRPr lang="pt-BR" sz="1050" dirty="0">
              <a:solidFill>
                <a:srgbClr val="0000FF"/>
              </a:solidFill>
            </a:endParaRPr>
          </a:p>
          <a:p>
            <a:pPr marL="0" lvl="1" indent="0">
              <a:buNone/>
              <a:defRPr/>
            </a:pPr>
            <a:r>
              <a:rPr lang="pt-BR" sz="2000" b="1" dirty="0" err="1"/>
              <a:t>System.</a:t>
            </a:r>
            <a:r>
              <a:rPr lang="pt-BR" sz="2000" b="1" i="1" dirty="0" err="1">
                <a:solidFill>
                  <a:srgbClr val="0000FF"/>
                </a:solidFill>
              </a:rPr>
              <a:t>out</a:t>
            </a:r>
            <a:r>
              <a:rPr lang="pt-BR" sz="2000" b="1" dirty="0" err="1"/>
              <a:t>.printf</a:t>
            </a:r>
            <a:r>
              <a:rPr lang="pt-BR" sz="2000" dirty="0"/>
              <a:t>(</a:t>
            </a:r>
            <a:r>
              <a:rPr lang="pt-BR" sz="2000" dirty="0">
                <a:solidFill>
                  <a:srgbClr val="0000FF"/>
                </a:solidFill>
              </a:rPr>
              <a:t>"Valor real: %7.2f"</a:t>
            </a:r>
            <a:r>
              <a:rPr lang="pt-BR" sz="2000" dirty="0"/>
              <a:t>,valor);</a:t>
            </a:r>
          </a:p>
          <a:p>
            <a:pPr marL="0" lvl="1" indent="0">
              <a:buNone/>
              <a:defRPr/>
            </a:pPr>
            <a:r>
              <a:rPr lang="pt-BR" sz="2000" dirty="0">
                <a:solidFill>
                  <a:schemeClr val="accent1"/>
                </a:solidFill>
              </a:rPr>
              <a:t>Impressão: </a:t>
            </a:r>
            <a:r>
              <a:rPr lang="pt-BR" sz="2000" dirty="0">
                <a:solidFill>
                  <a:srgbClr val="0000FF"/>
                </a:solidFill>
              </a:rPr>
              <a:t>Valor real:   123,57</a:t>
            </a:r>
          </a:p>
          <a:p>
            <a:pPr marL="0" lvl="1" indent="0">
              <a:buFont typeface="Wingdings" panose="05000000000000000000" pitchFamily="2" charset="2"/>
              <a:buNone/>
              <a:defRPr/>
            </a:pPr>
            <a:endParaRPr lang="pt-BR" sz="700" dirty="0">
              <a:solidFill>
                <a:srgbClr val="0000FF"/>
              </a:solidFill>
            </a:endParaRPr>
          </a:p>
          <a:p>
            <a:pPr marL="0" lvl="1" indent="0">
              <a:buNone/>
              <a:defRPr/>
            </a:pPr>
            <a:r>
              <a:rPr lang="pt-BR" sz="2000" b="1" dirty="0" err="1"/>
              <a:t>System.</a:t>
            </a:r>
            <a:r>
              <a:rPr lang="pt-BR" sz="2000" b="1" i="1" dirty="0" err="1">
                <a:solidFill>
                  <a:srgbClr val="0000FF"/>
                </a:solidFill>
              </a:rPr>
              <a:t>out</a:t>
            </a:r>
            <a:r>
              <a:rPr lang="pt-BR" sz="2000" b="1" dirty="0" err="1"/>
              <a:t>.printf</a:t>
            </a:r>
            <a:r>
              <a:rPr lang="pt-BR" sz="2000" dirty="0"/>
              <a:t>(</a:t>
            </a:r>
            <a:r>
              <a:rPr lang="pt-BR" sz="2000" dirty="0">
                <a:solidFill>
                  <a:srgbClr val="0000FF"/>
                </a:solidFill>
              </a:rPr>
              <a:t>"Valor real: %11.5f"</a:t>
            </a:r>
            <a:r>
              <a:rPr lang="pt-BR" sz="2000" dirty="0"/>
              <a:t>,valor);</a:t>
            </a:r>
          </a:p>
          <a:p>
            <a:pPr marL="0" lvl="1" indent="0">
              <a:buNone/>
              <a:defRPr/>
            </a:pPr>
            <a:r>
              <a:rPr lang="pt-BR" sz="2000" dirty="0">
                <a:solidFill>
                  <a:schemeClr val="accent1"/>
                </a:solidFill>
              </a:rPr>
              <a:t>Impressão: </a:t>
            </a:r>
            <a:r>
              <a:rPr lang="pt-BR" sz="2000" dirty="0">
                <a:solidFill>
                  <a:srgbClr val="0000FF"/>
                </a:solidFill>
              </a:rPr>
              <a:t>Valor real:   123,56900</a:t>
            </a:r>
          </a:p>
          <a:p>
            <a:pPr marL="0" lvl="1" indent="0">
              <a:buNone/>
              <a:defRPr/>
            </a:pPr>
            <a:endParaRPr lang="pt-BR" sz="700" dirty="0">
              <a:solidFill>
                <a:srgbClr val="0000FF"/>
              </a:solidFill>
            </a:endParaRPr>
          </a:p>
          <a:p>
            <a:pPr marL="0" lvl="1" indent="0">
              <a:buNone/>
              <a:defRPr/>
            </a:pPr>
            <a:r>
              <a:rPr lang="pt-BR" sz="2000" b="1" dirty="0" err="1"/>
              <a:t>System.</a:t>
            </a:r>
            <a:r>
              <a:rPr lang="pt-BR" sz="2000" b="1" i="1" dirty="0" err="1">
                <a:solidFill>
                  <a:srgbClr val="0000FF"/>
                </a:solidFill>
              </a:rPr>
              <a:t>out</a:t>
            </a:r>
            <a:r>
              <a:rPr lang="pt-BR" sz="2000" b="1" dirty="0" err="1"/>
              <a:t>.printf</a:t>
            </a:r>
            <a:r>
              <a:rPr lang="pt-BR" sz="2000" dirty="0"/>
              <a:t>(</a:t>
            </a:r>
            <a:r>
              <a:rPr lang="pt-BR" sz="2000" dirty="0">
                <a:solidFill>
                  <a:srgbClr val="0000FF"/>
                </a:solidFill>
              </a:rPr>
              <a:t>"Valor real: %5.0f"</a:t>
            </a:r>
            <a:r>
              <a:rPr lang="pt-BR" sz="2000" dirty="0"/>
              <a:t>,valor);</a:t>
            </a:r>
          </a:p>
          <a:p>
            <a:pPr marL="0" lvl="1" indent="0">
              <a:buNone/>
              <a:defRPr/>
            </a:pPr>
            <a:r>
              <a:rPr lang="pt-BR" sz="2000" dirty="0">
                <a:solidFill>
                  <a:schemeClr val="accent1"/>
                </a:solidFill>
              </a:rPr>
              <a:t>Impressão: </a:t>
            </a:r>
            <a:r>
              <a:rPr lang="pt-BR" sz="2000" dirty="0">
                <a:solidFill>
                  <a:srgbClr val="0000FF"/>
                </a:solidFill>
              </a:rPr>
              <a:t>Valor real:   124</a:t>
            </a:r>
          </a:p>
          <a:p>
            <a:pPr marL="0" lvl="1" indent="0">
              <a:buNone/>
              <a:defRPr/>
            </a:pPr>
            <a:endParaRPr lang="pt-BR" sz="700" dirty="0">
              <a:solidFill>
                <a:srgbClr val="0000FF"/>
              </a:solidFill>
            </a:endParaRPr>
          </a:p>
          <a:p>
            <a:pPr eaLnBrk="1" hangingPunct="1">
              <a:defRPr/>
            </a:pPr>
            <a:r>
              <a:rPr lang="pt-BR" sz="1800" dirty="0"/>
              <a:t>O primeiro valor depois do argumento % especifica o tamanho que o campo ocupará na tela e o segundo o número de casas decimais, arredondando o valor ou acrescentando zeros à direita, dependendo do caso;</a:t>
            </a:r>
          </a:p>
          <a:p>
            <a:pPr marL="0" lvl="1" indent="0">
              <a:buNone/>
              <a:defRPr/>
            </a:pPr>
            <a:endParaRPr lang="pt-BR" sz="2000" dirty="0">
              <a:solidFill>
                <a:srgbClr val="0000FF"/>
              </a:solidFill>
            </a:endParaRPr>
          </a:p>
          <a:p>
            <a:pPr marL="0" lvl="1" indent="0">
              <a:buFont typeface="Wingdings" panose="05000000000000000000" pitchFamily="2" charset="2"/>
              <a:buNone/>
              <a:defRPr/>
            </a:pPr>
            <a:endParaRPr lang="pt-BR" sz="20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0A68F-1204-4A2D-A6A0-52D5F3DFFD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A8D8ACD-687B-407C-B39E-E29C6E63A236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FAC345D-96D9-4A5E-A549-F8A383336F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Especificador de formato do</a:t>
            </a:r>
            <a:r>
              <a:rPr lang="pt-BR" altLang="pt-BR" b="1" dirty="0"/>
              <a:t> </a:t>
            </a:r>
            <a:r>
              <a:rPr lang="pt-BR" altLang="pt-BR" b="1" dirty="0" err="1"/>
              <a:t>printf</a:t>
            </a:r>
            <a:br>
              <a:rPr lang="pt-BR" altLang="pt-BR" dirty="0"/>
            </a:br>
            <a:r>
              <a:rPr lang="pt-BR" altLang="pt-BR" sz="1700" dirty="0"/>
              <a:t>(saída de dados)</a:t>
            </a:r>
          </a:p>
        </p:txBody>
      </p:sp>
      <p:sp>
        <p:nvSpPr>
          <p:cNvPr id="2" name="Seta: Curva para Baixo 1">
            <a:extLst>
              <a:ext uri="{FF2B5EF4-FFF2-40B4-BE49-F238E27FC236}">
                <a16:creationId xmlns:a16="http://schemas.microsoft.com/office/drawing/2014/main" id="{35F10C20-216B-41EF-91AC-92A16ACB358B}"/>
              </a:ext>
            </a:extLst>
          </p:cNvPr>
          <p:cNvSpPr/>
          <p:nvPr/>
        </p:nvSpPr>
        <p:spPr bwMode="auto">
          <a:xfrm rot="10800000" flipV="1">
            <a:off x="4499992" y="2136999"/>
            <a:ext cx="864096" cy="360040"/>
          </a:xfrm>
          <a:prstGeom prst="curved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Seta: Curva para Baixo 4">
            <a:extLst>
              <a:ext uri="{FF2B5EF4-FFF2-40B4-BE49-F238E27FC236}">
                <a16:creationId xmlns:a16="http://schemas.microsoft.com/office/drawing/2014/main" id="{51D4D5CC-883A-481A-8ECF-21E174AC38AE}"/>
              </a:ext>
            </a:extLst>
          </p:cNvPr>
          <p:cNvSpPr/>
          <p:nvPr/>
        </p:nvSpPr>
        <p:spPr bwMode="auto">
          <a:xfrm rot="10800000" flipV="1">
            <a:off x="4652392" y="2996952"/>
            <a:ext cx="855712" cy="360040"/>
          </a:xfrm>
          <a:prstGeom prst="curved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Seta: Curva para Baixo 8">
            <a:extLst>
              <a:ext uri="{FF2B5EF4-FFF2-40B4-BE49-F238E27FC236}">
                <a16:creationId xmlns:a16="http://schemas.microsoft.com/office/drawing/2014/main" id="{58094BE2-9A5B-4E7A-A804-9DF391BA0FD5}"/>
              </a:ext>
            </a:extLst>
          </p:cNvPr>
          <p:cNvSpPr/>
          <p:nvPr/>
        </p:nvSpPr>
        <p:spPr bwMode="auto">
          <a:xfrm rot="10800000" flipV="1">
            <a:off x="4499992" y="3861048"/>
            <a:ext cx="864096" cy="360040"/>
          </a:xfrm>
          <a:prstGeom prst="curved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E1BCE99F-65FF-45F1-B527-7AEACDDDD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5918" y="1129102"/>
            <a:ext cx="2787249" cy="2375833"/>
          </a:xfrm>
          <a:prstGeom prst="wedgeRoundRectCallout">
            <a:avLst>
              <a:gd name="adj1" fmla="val -92933"/>
              <a:gd name="adj2" fmla="val 42586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400" dirty="0">
                <a:solidFill>
                  <a:srgbClr val="0000FF"/>
                </a:solidFill>
              </a:rPr>
              <a:t>O formato </a:t>
            </a:r>
            <a:r>
              <a:rPr lang="pt-BR" altLang="pt-BR" sz="1400" b="1" dirty="0">
                <a:solidFill>
                  <a:srgbClr val="0000FF"/>
                </a:solidFill>
              </a:rPr>
              <a:t>%11.5f </a:t>
            </a:r>
            <a:r>
              <a:rPr lang="pt-BR" altLang="pt-BR" sz="1400" dirty="0">
                <a:solidFill>
                  <a:srgbClr val="0000FF"/>
                </a:solidFill>
              </a:rPr>
              <a:t>está ligado a variável </a:t>
            </a:r>
            <a:r>
              <a:rPr lang="pt-BR" altLang="pt-BR" sz="1400" dirty="0" err="1">
                <a:solidFill>
                  <a:srgbClr val="0000FF"/>
                </a:solidFill>
              </a:rPr>
              <a:t>double</a:t>
            </a:r>
            <a:r>
              <a:rPr lang="pt-BR" altLang="pt-BR" sz="1400" dirty="0">
                <a:solidFill>
                  <a:srgbClr val="0000FF"/>
                </a:solidFill>
              </a:rPr>
              <a:t> </a:t>
            </a:r>
            <a:r>
              <a:rPr lang="pt-BR" altLang="pt-BR" sz="1400" b="1" dirty="0">
                <a:solidFill>
                  <a:srgbClr val="0000FF"/>
                </a:solidFill>
              </a:rPr>
              <a:t>valor</a:t>
            </a:r>
            <a:r>
              <a:rPr lang="pt-BR" altLang="pt-BR" sz="1400" dirty="0">
                <a:solidFill>
                  <a:srgbClr val="0000FF"/>
                </a:solidFill>
              </a:rPr>
              <a:t> e seu conteúdo, que será impresso na tela ocupando 11 colunas (incluindo a parte inteira do conteúdo, a vírgula decimal e a parte decimal com 5 casas arredondadas, se for o caso) completando com brancos à esquerda e zeros à direita.</a:t>
            </a:r>
          </a:p>
        </p:txBody>
      </p:sp>
    </p:spTree>
    <p:extLst>
      <p:ext uri="{BB962C8B-B14F-4D97-AF65-F5344CB8AC3E}">
        <p14:creationId xmlns:p14="http://schemas.microsoft.com/office/powerpoint/2010/main" val="270853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9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FCF9F2-D797-43B2-B6F0-C9148C5E67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9934EA3-FC14-4FCA-BFD1-4A85DB804AE5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6E3F820A-53FA-4B79-A5B8-53EA0233F0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3568" y="1412875"/>
            <a:ext cx="8460432" cy="4679950"/>
          </a:xfrm>
        </p:spPr>
        <p:txBody>
          <a:bodyPr/>
          <a:lstStyle/>
          <a:p>
            <a:pPr eaLnBrk="1" hangingPunct="1">
              <a:defRPr/>
            </a:pPr>
            <a:r>
              <a:rPr lang="pt-BR" sz="2000" dirty="0"/>
              <a:t>Exemplo 2 de </a:t>
            </a:r>
            <a:r>
              <a:rPr lang="pt-BR" sz="2000" b="1" dirty="0"/>
              <a:t>especificador de formato</a:t>
            </a:r>
            <a:r>
              <a:rPr lang="pt-BR" sz="2000" dirty="0"/>
              <a:t>:</a:t>
            </a:r>
          </a:p>
          <a:p>
            <a:pPr marL="0" lvl="1" indent="0">
              <a:buNone/>
              <a:defRPr/>
            </a:pPr>
            <a:endParaRPr lang="pt-BR" sz="1800" b="1" dirty="0"/>
          </a:p>
          <a:p>
            <a:pPr marL="0" lvl="1" indent="0">
              <a:buNone/>
              <a:defRPr/>
            </a:pPr>
            <a:r>
              <a:rPr lang="pt-BR" sz="1800" b="1" dirty="0" err="1"/>
              <a:t>int</a:t>
            </a:r>
            <a:r>
              <a:rPr lang="pt-BR" sz="1800" dirty="0"/>
              <a:t> </a:t>
            </a:r>
            <a:r>
              <a:rPr lang="pt-BR" sz="1800" dirty="0" err="1"/>
              <a:t>seq</a:t>
            </a:r>
            <a:r>
              <a:rPr lang="pt-BR" sz="1800" dirty="0"/>
              <a:t> = 37;</a:t>
            </a:r>
          </a:p>
          <a:p>
            <a:pPr marL="0" lvl="1" indent="0">
              <a:buNone/>
              <a:defRPr/>
            </a:pPr>
            <a:r>
              <a:rPr lang="pt-BR" sz="1800" b="1" dirty="0" err="1"/>
              <a:t>String</a:t>
            </a:r>
            <a:r>
              <a:rPr lang="pt-BR" sz="1800" dirty="0"/>
              <a:t> nome = </a:t>
            </a:r>
            <a:r>
              <a:rPr lang="pt-BR" altLang="pt-BR" sz="1800" b="1" dirty="0">
                <a:solidFill>
                  <a:srgbClr val="0000FF"/>
                </a:solidFill>
              </a:rPr>
              <a:t>"</a:t>
            </a:r>
            <a:r>
              <a:rPr lang="pt-BR" sz="1800" dirty="0">
                <a:solidFill>
                  <a:srgbClr val="0000FF"/>
                </a:solidFill>
              </a:rPr>
              <a:t>Joselito Sem Noção</a:t>
            </a:r>
            <a:r>
              <a:rPr lang="pt-BR" altLang="pt-BR" sz="1800" b="1" dirty="0">
                <a:solidFill>
                  <a:srgbClr val="0000FF"/>
                </a:solidFill>
              </a:rPr>
              <a:t>"</a:t>
            </a:r>
            <a:r>
              <a:rPr lang="pt-BR" sz="1800" dirty="0">
                <a:solidFill>
                  <a:srgbClr val="0000FF"/>
                </a:solidFill>
              </a:rPr>
              <a:t>;</a:t>
            </a:r>
          </a:p>
          <a:p>
            <a:pPr marL="0" lvl="1" indent="0" eaLnBrk="1" hangingPunct="1">
              <a:lnSpc>
                <a:spcPct val="80000"/>
              </a:lnSpc>
              <a:buNone/>
              <a:defRPr/>
            </a:pPr>
            <a:endParaRPr lang="pt-BR" sz="1800" b="1" dirty="0"/>
          </a:p>
          <a:p>
            <a:pPr marL="0" lvl="1" indent="0" eaLnBrk="1" hangingPunct="1">
              <a:lnSpc>
                <a:spcPct val="80000"/>
              </a:lnSpc>
              <a:buNone/>
              <a:defRPr/>
            </a:pPr>
            <a:r>
              <a:rPr lang="pt-BR" sz="1800" b="1" dirty="0" err="1"/>
              <a:t>System.</a:t>
            </a:r>
            <a:r>
              <a:rPr lang="pt-BR" sz="1800" b="1" i="1" dirty="0" err="1">
                <a:solidFill>
                  <a:srgbClr val="0000FF"/>
                </a:solidFill>
              </a:rPr>
              <a:t>out</a:t>
            </a:r>
            <a:r>
              <a:rPr lang="pt-BR" sz="1800" b="1" dirty="0" err="1"/>
              <a:t>.printf</a:t>
            </a:r>
            <a:r>
              <a:rPr lang="pt-BR" sz="1800" dirty="0"/>
              <a:t>(</a:t>
            </a:r>
            <a:r>
              <a:rPr lang="pt-BR" altLang="pt-BR" sz="1800" b="1" dirty="0">
                <a:solidFill>
                  <a:srgbClr val="0000FF"/>
                </a:solidFill>
              </a:rPr>
              <a:t>“</a:t>
            </a:r>
            <a:r>
              <a:rPr lang="pt-BR" sz="1800" dirty="0">
                <a:solidFill>
                  <a:srgbClr val="0000FF"/>
                </a:solidFill>
              </a:rPr>
              <a:t>Nome do Fulano: %d</a:t>
            </a:r>
            <a:r>
              <a:rPr lang="pt-BR" sz="1800" b="1" dirty="0">
                <a:solidFill>
                  <a:srgbClr val="0000FF"/>
                </a:solidFill>
              </a:rPr>
              <a:t>\</a:t>
            </a:r>
            <a:r>
              <a:rPr lang="pt-BR" sz="1800" b="1" dirty="0" err="1">
                <a:solidFill>
                  <a:srgbClr val="0000FF"/>
                </a:solidFill>
              </a:rPr>
              <a:t>n</a:t>
            </a:r>
            <a:r>
              <a:rPr lang="pt-BR" sz="1800" dirty="0" err="1">
                <a:solidFill>
                  <a:srgbClr val="0000FF"/>
                </a:solidFill>
              </a:rPr>
              <a:t>%s</a:t>
            </a:r>
            <a:r>
              <a:rPr lang="pt-BR" sz="1800" b="1" dirty="0">
                <a:solidFill>
                  <a:srgbClr val="0000FF"/>
                </a:solidFill>
              </a:rPr>
              <a:t>\n</a:t>
            </a:r>
            <a:r>
              <a:rPr lang="pt-BR" altLang="pt-BR" sz="1800" b="1" dirty="0">
                <a:solidFill>
                  <a:srgbClr val="0000FF"/>
                </a:solidFill>
              </a:rPr>
              <a:t>"</a:t>
            </a:r>
            <a:r>
              <a:rPr lang="pt-BR" sz="1800" dirty="0"/>
              <a:t>,</a:t>
            </a:r>
            <a:r>
              <a:rPr lang="pt-BR" sz="1800" dirty="0" err="1"/>
              <a:t>seq,nome</a:t>
            </a:r>
            <a:r>
              <a:rPr lang="pt-BR" sz="1800" dirty="0"/>
              <a:t>);</a:t>
            </a:r>
          </a:p>
          <a:p>
            <a:pPr marL="0" lvl="1" indent="0" eaLnBrk="1" hangingPunct="1">
              <a:lnSpc>
                <a:spcPct val="80000"/>
              </a:lnSpc>
              <a:buNone/>
              <a:defRPr/>
            </a:pPr>
            <a:r>
              <a:rPr lang="pt-BR" sz="1800" dirty="0">
                <a:solidFill>
                  <a:schemeClr val="accent1"/>
                </a:solidFill>
              </a:rPr>
              <a:t>Impressão:</a:t>
            </a:r>
            <a:r>
              <a:rPr lang="pt-BR" sz="1800" dirty="0"/>
              <a:t>   </a:t>
            </a:r>
            <a:r>
              <a:rPr lang="pt-BR" sz="1800" dirty="0">
                <a:solidFill>
                  <a:srgbClr val="0000FF"/>
                </a:solidFill>
              </a:rPr>
              <a:t>Nome do Fulano: 37</a:t>
            </a:r>
          </a:p>
          <a:p>
            <a:pPr marL="0" lvl="1" indent="0" eaLnBrk="1" hangingPunct="1">
              <a:lnSpc>
                <a:spcPct val="80000"/>
              </a:lnSpc>
              <a:buNone/>
              <a:defRPr/>
            </a:pPr>
            <a:r>
              <a:rPr lang="pt-BR" sz="1800" dirty="0">
                <a:solidFill>
                  <a:srgbClr val="0000FF"/>
                </a:solidFill>
              </a:rPr>
              <a:t>                     Joselito Sem Noção</a:t>
            </a:r>
          </a:p>
          <a:p>
            <a:pPr eaLnBrk="1" hangingPunct="1">
              <a:lnSpc>
                <a:spcPct val="80000"/>
              </a:lnSpc>
              <a:buFont typeface="Symbol" pitchFamily="18" charset="2"/>
              <a:buNone/>
              <a:defRPr/>
            </a:pPr>
            <a:endParaRPr lang="pt-BR" sz="1050" dirty="0">
              <a:solidFill>
                <a:schemeClr val="hlink"/>
              </a:solidFill>
            </a:endParaRPr>
          </a:p>
          <a:p>
            <a:pPr eaLnBrk="1" hangingPunct="1">
              <a:defRPr/>
            </a:pPr>
            <a:r>
              <a:rPr lang="pt-BR" sz="2000" dirty="0"/>
              <a:t>A chamada do método do exemplo acima especifica dois argumentos separados por vírgulas (variáveis </a:t>
            </a:r>
            <a:r>
              <a:rPr lang="pt-BR" sz="2000" b="1" dirty="0" err="1"/>
              <a:t>seq</a:t>
            </a:r>
            <a:r>
              <a:rPr lang="pt-BR" sz="2000" dirty="0"/>
              <a:t> e </a:t>
            </a:r>
            <a:r>
              <a:rPr lang="pt-BR" sz="2000" b="1" dirty="0"/>
              <a:t>nome</a:t>
            </a:r>
            <a:r>
              <a:rPr lang="pt-BR" sz="2000" dirty="0"/>
              <a:t>):</a:t>
            </a:r>
          </a:p>
          <a:p>
            <a:pPr lvl="1" eaLnBrk="1" hangingPunct="1">
              <a:defRPr/>
            </a:pPr>
            <a:r>
              <a:rPr lang="pt-BR" sz="1800" dirty="0"/>
              <a:t>O primeiro argumento (</a:t>
            </a:r>
            <a:r>
              <a:rPr lang="pt-BR" sz="1800" b="1" dirty="0" err="1"/>
              <a:t>seq</a:t>
            </a:r>
            <a:r>
              <a:rPr lang="pt-BR" sz="1800" dirty="0"/>
              <a:t>), que é uma variável numérica inteira, substituirá o </a:t>
            </a:r>
            <a:r>
              <a:rPr lang="pt-BR" sz="1800" b="1" dirty="0"/>
              <a:t>%d</a:t>
            </a:r>
            <a:r>
              <a:rPr lang="pt-BR" sz="1800" dirty="0"/>
              <a:t>;</a:t>
            </a:r>
          </a:p>
          <a:p>
            <a:pPr lvl="1" eaLnBrk="1" hangingPunct="1">
              <a:defRPr/>
            </a:pPr>
            <a:r>
              <a:rPr lang="pt-BR" sz="1800" dirty="0"/>
              <a:t>O segundo argumento (</a:t>
            </a:r>
            <a:r>
              <a:rPr lang="pt-BR" sz="1800" b="1" dirty="0"/>
              <a:t>nome</a:t>
            </a:r>
            <a:r>
              <a:rPr lang="pt-BR" sz="1800" dirty="0"/>
              <a:t>), que é uma variável </a:t>
            </a:r>
            <a:r>
              <a:rPr lang="pt-BR" sz="1800" dirty="0" err="1"/>
              <a:t>string</a:t>
            </a:r>
            <a:r>
              <a:rPr lang="pt-BR" sz="1800" dirty="0"/>
              <a:t>, substituirá o </a:t>
            </a:r>
            <a:r>
              <a:rPr lang="pt-BR" sz="1800" b="1" dirty="0"/>
              <a:t>%s</a:t>
            </a:r>
            <a:r>
              <a:rPr lang="pt-BR" sz="1800" dirty="0"/>
              <a:t>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8A0B38F-2832-4AA4-978E-43DB2F6F75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Especificador de formato do</a:t>
            </a:r>
            <a:r>
              <a:rPr lang="pt-BR" altLang="pt-BR" b="1" dirty="0"/>
              <a:t> </a:t>
            </a:r>
            <a:r>
              <a:rPr lang="pt-BR" altLang="pt-BR" b="1" dirty="0" err="1"/>
              <a:t>printf</a:t>
            </a:r>
            <a:br>
              <a:rPr lang="pt-BR" altLang="pt-BR" dirty="0"/>
            </a:br>
            <a:r>
              <a:rPr lang="pt-BR" altLang="pt-BR" sz="1700" dirty="0"/>
              <a:t>(saída de dados)</a:t>
            </a:r>
          </a:p>
        </p:txBody>
      </p:sp>
      <p:sp>
        <p:nvSpPr>
          <p:cNvPr id="8" name="Seta: Curva para Baixo 7">
            <a:extLst>
              <a:ext uri="{FF2B5EF4-FFF2-40B4-BE49-F238E27FC236}">
                <a16:creationId xmlns:a16="http://schemas.microsoft.com/office/drawing/2014/main" id="{532BAF0F-6287-4777-95AE-D6DAA85C9327}"/>
              </a:ext>
            </a:extLst>
          </p:cNvPr>
          <p:cNvSpPr/>
          <p:nvPr/>
        </p:nvSpPr>
        <p:spPr bwMode="auto">
          <a:xfrm rot="10800000" flipV="1">
            <a:off x="4716016" y="2636912"/>
            <a:ext cx="1368152" cy="360040"/>
          </a:xfrm>
          <a:prstGeom prst="curvedDownArrow">
            <a:avLst>
              <a:gd name="adj1" fmla="val 25000"/>
              <a:gd name="adj2" fmla="val 50000"/>
              <a:gd name="adj3" fmla="val 21210"/>
            </a:avLst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Seta: Curva para Baixo 9">
            <a:extLst>
              <a:ext uri="{FF2B5EF4-FFF2-40B4-BE49-F238E27FC236}">
                <a16:creationId xmlns:a16="http://schemas.microsoft.com/office/drawing/2014/main" id="{88CC43C2-8B7B-41B7-A6FD-21F5F1A6C6FF}"/>
              </a:ext>
            </a:extLst>
          </p:cNvPr>
          <p:cNvSpPr/>
          <p:nvPr/>
        </p:nvSpPr>
        <p:spPr bwMode="auto">
          <a:xfrm rot="10800000" flipV="1">
            <a:off x="5292080" y="2636912"/>
            <a:ext cx="1368152" cy="360040"/>
          </a:xfrm>
          <a:prstGeom prst="curved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B2719-6A1D-4F7A-9572-0F24789C3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412776"/>
            <a:ext cx="8229600" cy="4530725"/>
          </a:xfrm>
        </p:spPr>
        <p:txBody>
          <a:bodyPr/>
          <a:lstStyle/>
          <a:p>
            <a:pPr marL="342900" lvl="1" indent="-342900">
              <a:buClr>
                <a:schemeClr val="accent1">
                  <a:lumMod val="75000"/>
                </a:schemeClr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ea typeface="+mn-ea"/>
                <a:cs typeface="+mn-cs"/>
              </a:rPr>
              <a:t>Exemplo 3 </a:t>
            </a:r>
            <a:r>
              <a:rPr lang="pt-BR" sz="2000" dirty="0"/>
              <a:t>de </a:t>
            </a:r>
            <a:r>
              <a:rPr lang="pt-BR" sz="2000" b="1" dirty="0"/>
              <a:t>especificador de formato</a:t>
            </a:r>
            <a:r>
              <a:rPr lang="pt-BR" sz="2000" dirty="0"/>
              <a:t>:</a:t>
            </a:r>
          </a:p>
          <a:p>
            <a:pPr marL="0" lvl="1" indent="0">
              <a:buNone/>
              <a:defRPr/>
            </a:pPr>
            <a:endParaRPr lang="pt-BR" sz="2000" dirty="0"/>
          </a:p>
          <a:p>
            <a:pPr marL="0" lvl="1" indent="0">
              <a:buFont typeface="Wingdings" panose="05000000000000000000" pitchFamily="2" charset="2"/>
              <a:buNone/>
              <a:defRPr/>
            </a:pPr>
            <a:r>
              <a:rPr lang="pt-BR" sz="2000" b="1" dirty="0" err="1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pt-BR" sz="2000" dirty="0"/>
              <a:t> i = 10;</a:t>
            </a:r>
          </a:p>
          <a:p>
            <a:pPr marL="0" lvl="1" indent="0">
              <a:buFont typeface="Wingdings" panose="05000000000000000000" pitchFamily="2" charset="2"/>
              <a:buNone/>
              <a:defRPr/>
            </a:pPr>
            <a:r>
              <a:rPr lang="pt-BR" sz="2000" b="1" dirty="0"/>
              <a:t>String</a:t>
            </a:r>
            <a:r>
              <a:rPr lang="pt-BR" sz="2000" dirty="0"/>
              <a:t> s = </a:t>
            </a:r>
            <a:r>
              <a:rPr lang="pt-BR" sz="2000" dirty="0">
                <a:solidFill>
                  <a:srgbClr val="0000FF"/>
                </a:solidFill>
              </a:rPr>
              <a:t>"formatação"</a:t>
            </a:r>
            <a:r>
              <a:rPr lang="pt-BR" sz="2000" dirty="0"/>
              <a:t>;</a:t>
            </a:r>
          </a:p>
          <a:p>
            <a:pPr marL="0" lvl="1" indent="0">
              <a:buFont typeface="Wingdings" panose="05000000000000000000" pitchFamily="2" charset="2"/>
              <a:buNone/>
              <a:defRPr/>
            </a:pP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</a:rPr>
              <a:t>double</a:t>
            </a:r>
            <a:r>
              <a:rPr lang="pt-BR" sz="2000" dirty="0"/>
              <a:t> d = 123.456;</a:t>
            </a:r>
          </a:p>
          <a:p>
            <a:pPr marL="0" lvl="1" indent="0">
              <a:buNone/>
              <a:defRPr/>
            </a:pP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</a:rPr>
              <a:t>char</a:t>
            </a:r>
            <a:r>
              <a:rPr lang="pt-BR" sz="2000" dirty="0"/>
              <a:t> c = </a:t>
            </a:r>
            <a:r>
              <a:rPr lang="pt-BR" sz="2000" dirty="0">
                <a:solidFill>
                  <a:srgbClr val="FF0000"/>
                </a:solidFill>
              </a:rPr>
              <a:t>'a'</a:t>
            </a:r>
            <a:r>
              <a:rPr lang="pt-BR" sz="2000" dirty="0"/>
              <a:t>;</a:t>
            </a:r>
          </a:p>
          <a:p>
            <a:pPr marL="0" lvl="1" indent="0">
              <a:buFont typeface="Wingdings" panose="05000000000000000000" pitchFamily="2" charset="2"/>
              <a:buNone/>
              <a:defRPr/>
            </a:pPr>
            <a:r>
              <a:rPr lang="pt-BR" sz="2000" b="1" dirty="0">
                <a:solidFill>
                  <a:schemeClr val="accent5">
                    <a:lumMod val="75000"/>
                  </a:schemeClr>
                </a:solidFill>
              </a:rPr>
              <a:t>boolean</a:t>
            </a:r>
            <a:r>
              <a:rPr lang="pt-BR" sz="2000" dirty="0"/>
              <a:t> b = true;</a:t>
            </a:r>
          </a:p>
          <a:p>
            <a:pPr marL="0" lvl="1" indent="0">
              <a:buFont typeface="Wingdings" panose="05000000000000000000" pitchFamily="2" charset="2"/>
              <a:buNone/>
              <a:defRPr/>
            </a:pPr>
            <a:endParaRPr lang="pt-BR" sz="2000" dirty="0"/>
          </a:p>
          <a:p>
            <a:pPr marL="0" lvl="1" indent="0">
              <a:buFont typeface="Wingdings" panose="05000000000000000000" pitchFamily="2" charset="2"/>
              <a:buNone/>
              <a:defRPr/>
            </a:pPr>
            <a:r>
              <a:rPr lang="pt-BR" sz="2000" b="1" dirty="0" err="1"/>
              <a:t>System.</a:t>
            </a:r>
            <a:r>
              <a:rPr lang="pt-BR" sz="2000" b="1" i="1" dirty="0" err="1">
                <a:solidFill>
                  <a:srgbClr val="0000FF"/>
                </a:solidFill>
              </a:rPr>
              <a:t>out</a:t>
            </a:r>
            <a:r>
              <a:rPr lang="pt-BR" sz="2000" b="1" dirty="0" err="1"/>
              <a:t>.printf</a:t>
            </a:r>
            <a:r>
              <a:rPr lang="pt-BR" sz="2000" dirty="0"/>
              <a:t>(</a:t>
            </a:r>
            <a:r>
              <a:rPr lang="pt-BR" sz="2000" dirty="0">
                <a:solidFill>
                  <a:srgbClr val="0000FF"/>
                </a:solidFill>
              </a:rPr>
              <a:t>"Dados: %d - %s - %7.2f - %c - %b </a:t>
            </a:r>
            <a:r>
              <a:rPr lang="pt-BR" sz="2000" b="1" dirty="0">
                <a:solidFill>
                  <a:srgbClr val="0000FF"/>
                </a:solidFill>
              </a:rPr>
              <a:t>\n</a:t>
            </a:r>
            <a:r>
              <a:rPr lang="pt-BR" sz="2000" dirty="0">
                <a:solidFill>
                  <a:srgbClr val="0000FF"/>
                </a:solidFill>
              </a:rPr>
              <a:t>"</a:t>
            </a:r>
            <a:r>
              <a:rPr lang="pt-BR" sz="2000" dirty="0"/>
              <a:t>, i, s, d, c, b);</a:t>
            </a:r>
          </a:p>
          <a:p>
            <a:pPr marL="0" lvl="1" indent="0"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chemeClr val="accent1"/>
                </a:solidFill>
              </a:rPr>
              <a:t>Impressão: </a:t>
            </a:r>
            <a:r>
              <a:rPr lang="pt-BR" sz="2000" dirty="0">
                <a:solidFill>
                  <a:srgbClr val="0000FF"/>
                </a:solidFill>
              </a:rPr>
              <a:t>Dados: 10 - formatação -  123,47 - a – </a:t>
            </a:r>
            <a:r>
              <a:rPr lang="pt-BR" sz="2000" dirty="0" err="1">
                <a:solidFill>
                  <a:srgbClr val="0000FF"/>
                </a:solidFill>
              </a:rPr>
              <a:t>true</a:t>
            </a:r>
            <a:endParaRPr lang="pt-BR" sz="2000" dirty="0">
              <a:solidFill>
                <a:srgbClr val="0000FF"/>
              </a:solidFill>
            </a:endParaRPr>
          </a:p>
          <a:p>
            <a:pPr marL="0" lvl="1" indent="0">
              <a:buFont typeface="Wingdings" panose="05000000000000000000" pitchFamily="2" charset="2"/>
              <a:buNone/>
              <a:defRPr/>
            </a:pPr>
            <a:endParaRPr lang="pt-BR" sz="1050" dirty="0">
              <a:solidFill>
                <a:srgbClr val="0000FF"/>
              </a:solidFill>
            </a:endParaRPr>
          </a:p>
          <a:p>
            <a:pPr marL="0" lvl="1" indent="0">
              <a:buFont typeface="Wingdings" panose="05000000000000000000" pitchFamily="2" charset="2"/>
              <a:buNone/>
              <a:defRPr/>
            </a:pPr>
            <a:endParaRPr lang="pt-BR" sz="20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0A68F-1204-4A2D-A6A0-52D5F3DFFD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A8D8ACD-687B-407C-B39E-E29C6E63A236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19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FAC345D-96D9-4A5E-A549-F8A383336F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Especificador de formato do</a:t>
            </a:r>
            <a:r>
              <a:rPr lang="pt-BR" altLang="pt-BR" b="1" dirty="0"/>
              <a:t> </a:t>
            </a:r>
            <a:r>
              <a:rPr lang="pt-BR" altLang="pt-BR" b="1" dirty="0" err="1"/>
              <a:t>printf</a:t>
            </a:r>
            <a:br>
              <a:rPr lang="pt-BR" altLang="pt-BR" dirty="0"/>
            </a:br>
            <a:r>
              <a:rPr lang="pt-BR" altLang="pt-BR" sz="1700" dirty="0"/>
              <a:t>(saída de dados)</a:t>
            </a:r>
          </a:p>
        </p:txBody>
      </p:sp>
      <p:sp>
        <p:nvSpPr>
          <p:cNvPr id="2" name="Seta: Curva para Baixo 1">
            <a:extLst>
              <a:ext uri="{FF2B5EF4-FFF2-40B4-BE49-F238E27FC236}">
                <a16:creationId xmlns:a16="http://schemas.microsoft.com/office/drawing/2014/main" id="{296E7AAC-E1C9-47A5-82BB-AA24FBCF02CF}"/>
              </a:ext>
            </a:extLst>
          </p:cNvPr>
          <p:cNvSpPr/>
          <p:nvPr/>
        </p:nvSpPr>
        <p:spPr bwMode="auto">
          <a:xfrm rot="10800000" flipV="1">
            <a:off x="4067944" y="4005063"/>
            <a:ext cx="3384376" cy="360040"/>
          </a:xfrm>
          <a:prstGeom prst="curved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Seta: Curva para Baixo 7">
            <a:extLst>
              <a:ext uri="{FF2B5EF4-FFF2-40B4-BE49-F238E27FC236}">
                <a16:creationId xmlns:a16="http://schemas.microsoft.com/office/drawing/2014/main" id="{856B9294-CDA9-4CEF-855D-52134AC67E82}"/>
              </a:ext>
            </a:extLst>
          </p:cNvPr>
          <p:cNvSpPr/>
          <p:nvPr/>
        </p:nvSpPr>
        <p:spPr bwMode="auto">
          <a:xfrm rot="10800000" flipV="1">
            <a:off x="4572000" y="4005064"/>
            <a:ext cx="3106688" cy="360040"/>
          </a:xfrm>
          <a:prstGeom prst="curved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Seta: Curva para Baixo 9">
            <a:extLst>
              <a:ext uri="{FF2B5EF4-FFF2-40B4-BE49-F238E27FC236}">
                <a16:creationId xmlns:a16="http://schemas.microsoft.com/office/drawing/2014/main" id="{C71CBA74-BCC4-46DA-B8E1-BE716BDF41F4}"/>
              </a:ext>
            </a:extLst>
          </p:cNvPr>
          <p:cNvSpPr/>
          <p:nvPr/>
        </p:nvSpPr>
        <p:spPr bwMode="auto">
          <a:xfrm rot="10800000" flipV="1">
            <a:off x="5364088" y="4005064"/>
            <a:ext cx="2592288" cy="360040"/>
          </a:xfrm>
          <a:prstGeom prst="curved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Seta: Curva para Baixo 11">
            <a:extLst>
              <a:ext uri="{FF2B5EF4-FFF2-40B4-BE49-F238E27FC236}">
                <a16:creationId xmlns:a16="http://schemas.microsoft.com/office/drawing/2014/main" id="{FE9468ED-1825-4C99-818F-B5FD16EA364E}"/>
              </a:ext>
            </a:extLst>
          </p:cNvPr>
          <p:cNvSpPr/>
          <p:nvPr/>
        </p:nvSpPr>
        <p:spPr bwMode="auto">
          <a:xfrm rot="10800000" flipV="1">
            <a:off x="6012160" y="4005064"/>
            <a:ext cx="2232248" cy="360040"/>
          </a:xfrm>
          <a:prstGeom prst="curved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Seta: Curva para Baixo 13">
            <a:extLst>
              <a:ext uri="{FF2B5EF4-FFF2-40B4-BE49-F238E27FC236}">
                <a16:creationId xmlns:a16="http://schemas.microsoft.com/office/drawing/2014/main" id="{A68C9038-2C9F-44B6-9483-DBB1E948011B}"/>
              </a:ext>
            </a:extLst>
          </p:cNvPr>
          <p:cNvSpPr/>
          <p:nvPr/>
        </p:nvSpPr>
        <p:spPr bwMode="auto">
          <a:xfrm rot="10800000" flipV="1">
            <a:off x="6660232" y="4005064"/>
            <a:ext cx="1832893" cy="360040"/>
          </a:xfrm>
          <a:prstGeom prst="curved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</a:pPr>
            <a:endParaRPr kumimoji="0" lang="pt-BR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AutoShape 4">
            <a:extLst>
              <a:ext uri="{FF2B5EF4-FFF2-40B4-BE49-F238E27FC236}">
                <a16:creationId xmlns:a16="http://schemas.microsoft.com/office/drawing/2014/main" id="{63D18593-6495-4E97-B158-A15FCDC81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5918" y="1129102"/>
            <a:ext cx="2787249" cy="2375833"/>
          </a:xfrm>
          <a:prstGeom prst="wedgeRoundRectCallout">
            <a:avLst>
              <a:gd name="adj1" fmla="val -70151"/>
              <a:gd name="adj2" fmla="val 85885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400" dirty="0">
                <a:solidFill>
                  <a:srgbClr val="0000FF"/>
                </a:solidFill>
              </a:rPr>
              <a:t>O formato </a:t>
            </a:r>
            <a:r>
              <a:rPr lang="pt-BR" altLang="pt-BR" sz="1400" b="1" dirty="0">
                <a:solidFill>
                  <a:srgbClr val="0000FF"/>
                </a:solidFill>
              </a:rPr>
              <a:t>%7.2f </a:t>
            </a:r>
            <a:r>
              <a:rPr lang="pt-BR" altLang="pt-BR" sz="1400" dirty="0">
                <a:solidFill>
                  <a:srgbClr val="0000FF"/>
                </a:solidFill>
              </a:rPr>
              <a:t>está ligado a variável </a:t>
            </a:r>
            <a:r>
              <a:rPr lang="pt-BR" altLang="pt-BR" sz="1400" dirty="0" err="1">
                <a:solidFill>
                  <a:srgbClr val="0000FF"/>
                </a:solidFill>
              </a:rPr>
              <a:t>double</a:t>
            </a:r>
            <a:r>
              <a:rPr lang="pt-BR" altLang="pt-BR" sz="1400" dirty="0">
                <a:solidFill>
                  <a:srgbClr val="0000FF"/>
                </a:solidFill>
              </a:rPr>
              <a:t> </a:t>
            </a:r>
            <a:r>
              <a:rPr lang="pt-BR" altLang="pt-BR" sz="1400" b="1" dirty="0">
                <a:solidFill>
                  <a:srgbClr val="0000FF"/>
                </a:solidFill>
              </a:rPr>
              <a:t>d</a:t>
            </a:r>
            <a:r>
              <a:rPr lang="pt-BR" altLang="pt-BR" sz="1400" dirty="0">
                <a:solidFill>
                  <a:srgbClr val="0000FF"/>
                </a:solidFill>
              </a:rPr>
              <a:t> e seu conteúdo, que será impresso na tela ocupando 7 colunas (incluindo a parte inteira do conteúdo, a vírgula decimal e a parte decimal com 2 casas arredondadas, se for o caso) completando com brancos à esquerda e zeros à direita.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0" grpId="0" animBg="1"/>
      <p:bldP spid="12" grpId="0" animBg="1"/>
      <p:bldP spid="14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Espaço Reservado para Número de Slide 3">
            <a:extLst>
              <a:ext uri="{FF2B5EF4-FFF2-40B4-BE49-F238E27FC236}">
                <a16:creationId xmlns:a16="http://schemas.microsoft.com/office/drawing/2014/main" id="{8609910E-2D99-41B1-AC72-5A6CC8F03A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638EBAE-7DD6-4C9A-B9C5-A4DCEBC65068}" type="slidenum">
              <a:rPr lang="pt-BR" altLang="en-US" sz="1200" smtClean="0">
                <a:latin typeface="Garamond" panose="02020404030301010803" pitchFamily="18" charset="0"/>
              </a:rPr>
              <a:pPr/>
              <a:t>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29BB900C-7849-4D34-9AA2-4EC6E5B893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Conteúdo 4</a:t>
            </a:r>
          </a:p>
        </p:txBody>
      </p:sp>
      <p:sp>
        <p:nvSpPr>
          <p:cNvPr id="92164" name="Rectangle 4">
            <a:extLst>
              <a:ext uri="{FF2B5EF4-FFF2-40B4-BE49-F238E27FC236}">
                <a16:creationId xmlns:a16="http://schemas.microsoft.com/office/drawing/2014/main" id="{03A2DE3A-76DE-45C6-9414-7FA977A0A1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4744"/>
            <a:ext cx="8229600" cy="4968552"/>
          </a:xfrm>
        </p:spPr>
        <p:txBody>
          <a:bodyPr/>
          <a:lstStyle/>
          <a:p>
            <a:pPr eaLnBrk="1" hangingPunct="1"/>
            <a:r>
              <a:rPr lang="pt-BR" altLang="pt-BR" dirty="0"/>
              <a:t>Comando de entrada (</a:t>
            </a:r>
            <a:r>
              <a:rPr lang="pt-BR" altLang="pt-BR" i="1" dirty="0"/>
              <a:t>input</a:t>
            </a:r>
            <a:r>
              <a:rPr lang="pt-BR" altLang="pt-BR" dirty="0"/>
              <a:t>) de dados</a:t>
            </a:r>
          </a:p>
          <a:p>
            <a:pPr lvl="1" eaLnBrk="1" hangingPunct="1"/>
            <a:r>
              <a:rPr lang="pt-BR" altLang="pt-BR" dirty="0"/>
              <a:t>Classe </a:t>
            </a:r>
            <a:r>
              <a:rPr lang="pt-BR" altLang="pt-BR" b="1" dirty="0"/>
              <a:t>Scanner</a:t>
            </a:r>
          </a:p>
          <a:p>
            <a:pPr eaLnBrk="1" hangingPunct="1"/>
            <a:r>
              <a:rPr lang="pt-BR" altLang="pt-BR" dirty="0"/>
              <a:t>Comando de saída (</a:t>
            </a:r>
            <a:r>
              <a:rPr lang="pt-BR" altLang="pt-BR" i="1" dirty="0"/>
              <a:t>output</a:t>
            </a:r>
            <a:r>
              <a:rPr lang="pt-BR" altLang="pt-BR" dirty="0"/>
              <a:t>) de dados</a:t>
            </a:r>
          </a:p>
          <a:p>
            <a:pPr lvl="1" eaLnBrk="1" hangingPunct="1"/>
            <a:r>
              <a:rPr lang="pt-BR" altLang="pt-BR" dirty="0"/>
              <a:t>Método </a:t>
            </a:r>
            <a:r>
              <a:rPr lang="pt-BR" altLang="pt-BR" b="1" dirty="0" err="1"/>
              <a:t>System.</a:t>
            </a:r>
            <a:r>
              <a:rPr lang="pt-BR" altLang="pt-BR" b="1" i="1" dirty="0" err="1">
                <a:solidFill>
                  <a:srgbClr val="0000FF"/>
                </a:solidFill>
              </a:rPr>
              <a:t>out</a:t>
            </a:r>
            <a:r>
              <a:rPr lang="pt-BR" altLang="pt-BR" b="1" dirty="0" err="1"/>
              <a:t>.print</a:t>
            </a:r>
            <a:endParaRPr lang="pt-BR" altLang="pt-BR" b="1" dirty="0"/>
          </a:p>
          <a:p>
            <a:pPr eaLnBrk="1" hangingPunct="1"/>
            <a:r>
              <a:rPr lang="pt-BR" altLang="pt-BR" dirty="0"/>
              <a:t>Diálogos com a classe </a:t>
            </a:r>
            <a:r>
              <a:rPr lang="pt-BR" b="1" dirty="0" err="1"/>
              <a:t>JOptionPane</a:t>
            </a:r>
            <a:endParaRPr lang="pt-BR" b="1" dirty="0"/>
          </a:p>
          <a:p>
            <a:pPr lvl="1" eaLnBrk="1" hangingPunct="1"/>
            <a:r>
              <a:rPr lang="pt-BR" altLang="pt-BR" dirty="0"/>
              <a:t>Métodos: </a:t>
            </a:r>
            <a:r>
              <a:rPr lang="pt-BR" dirty="0" err="1"/>
              <a:t>showMessageDialog</a:t>
            </a:r>
            <a:r>
              <a:rPr lang="pt-BR" dirty="0"/>
              <a:t>, </a:t>
            </a:r>
            <a:r>
              <a:rPr lang="pt-BR" dirty="0" err="1"/>
              <a:t>showInputDialog</a:t>
            </a:r>
            <a:r>
              <a:rPr lang="pt-BR" dirty="0"/>
              <a:t> e </a:t>
            </a:r>
            <a:r>
              <a:rPr lang="pt-BR" dirty="0" err="1"/>
              <a:t>showOptionDialog</a:t>
            </a:r>
            <a:endParaRPr lang="pt-BR" dirty="0"/>
          </a:p>
          <a:p>
            <a:pPr eaLnBrk="1" hangingPunct="1"/>
            <a:r>
              <a:rPr lang="pt-BR" dirty="0"/>
              <a:t>Entrada de dados via </a:t>
            </a:r>
            <a:r>
              <a:rPr lang="pt-BR" b="1" dirty="0"/>
              <a:t>arquivo texto</a:t>
            </a:r>
          </a:p>
          <a:p>
            <a:pPr lvl="1" eaLnBrk="1" hangingPunct="1"/>
            <a:r>
              <a:rPr lang="pt-BR" altLang="pt-BR" dirty="0"/>
              <a:t>Classe </a:t>
            </a:r>
            <a:r>
              <a:rPr lang="pt-BR" altLang="pt-BR" b="1" dirty="0"/>
              <a:t>Scanner</a:t>
            </a:r>
          </a:p>
          <a:p>
            <a:pPr eaLnBrk="1" hangingPunct="1"/>
            <a:r>
              <a:rPr lang="pt-BR" altLang="pt-BR" dirty="0"/>
              <a:t>Exercícios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60FC2-F601-40CA-BA2A-DD2953CA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Formatando com </a:t>
            </a:r>
            <a:r>
              <a:rPr lang="pt-BR" b="1" dirty="0" err="1"/>
              <a:t>DecimalFormat</a:t>
            </a:r>
            <a:r>
              <a:rPr lang="pt-BR" dirty="0"/>
              <a:t> 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74FAF-EC7D-47EC-BF84-FDE191B1D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8760"/>
            <a:ext cx="9108504" cy="4862165"/>
          </a:xfrm>
        </p:spPr>
        <p:txBody>
          <a:bodyPr/>
          <a:lstStyle/>
          <a:p>
            <a:r>
              <a:rPr lang="pt-BR" sz="2000" dirty="0"/>
              <a:t>O Java oferece várias maneiras de formatar números. Uma delas é através da classe </a:t>
            </a:r>
            <a:r>
              <a:rPr lang="pt-BR" sz="2000" b="1" dirty="0" err="1"/>
              <a:t>DecimalFormat</a:t>
            </a:r>
            <a:r>
              <a:rPr lang="pt-BR" sz="2000" dirty="0"/>
              <a:t>:</a:t>
            </a:r>
          </a:p>
          <a:p>
            <a:pPr marL="0" indent="0">
              <a:buNone/>
            </a:pPr>
            <a:endParaRPr lang="pt-BR" sz="1100" dirty="0"/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java.text.DecimalFormat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FormatandoNumeros1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 = 12005.867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String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DecimalFormat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"#,##0.00"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).format(valor);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Imprimirá: 12.005,87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DecimalFormat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"R$ #,##0.00"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).format(valor);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Imprimirá: R$ 12.005,87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DecimalFormat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"#,##0"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).format(valor);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Imprimirá: 12.006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B61C06-F1DF-47A8-BB9D-D0DA774BC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20</a:t>
            </a:fld>
            <a:endParaRPr lang="pt-BR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C17F7748-23AA-4E93-BB82-034796109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551" y="1840342"/>
            <a:ext cx="2787249" cy="648072"/>
          </a:xfrm>
          <a:prstGeom prst="wedgeRoundRectCallout">
            <a:avLst>
              <a:gd name="adj1" fmla="val -56462"/>
              <a:gd name="adj2" fmla="val 21509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600" dirty="0">
                <a:solidFill>
                  <a:srgbClr val="0000FF"/>
                </a:solidFill>
              </a:rPr>
              <a:t>Arredondará para duas casas decimais.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F2C1AEF8-65B7-4F77-9B4B-4D24E3810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" y="2098394"/>
            <a:ext cx="3930944" cy="39002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1124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">
            <a:extLst>
              <a:ext uri="{FF2B5EF4-FFF2-40B4-BE49-F238E27FC236}">
                <a16:creationId xmlns:a16="http://schemas.microsoft.com/office/drawing/2014/main" id="{470808AB-6F29-405C-9622-B7368C686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551" y="1984358"/>
            <a:ext cx="2787249" cy="940586"/>
          </a:xfrm>
          <a:prstGeom prst="wedgeRoundRectCallout">
            <a:avLst>
              <a:gd name="adj1" fmla="val -53288"/>
              <a:gd name="adj2" fmla="val 28277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600" dirty="0">
                <a:solidFill>
                  <a:srgbClr val="0000FF"/>
                </a:solidFill>
              </a:rPr>
              <a:t>Pegará a configuração corrente do Windows de formatação de moeda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260FC2-F601-40CA-BA2A-DD2953CA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Formatando com </a:t>
            </a:r>
            <a:r>
              <a:rPr lang="pt-BR" b="1" dirty="0" err="1"/>
              <a:t>NumberFormat</a:t>
            </a:r>
            <a:r>
              <a:rPr lang="pt-BR" dirty="0"/>
              <a:t> 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74FAF-EC7D-47EC-BF84-FDE191B1D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8760"/>
            <a:ext cx="9324528" cy="4862165"/>
          </a:xfrm>
        </p:spPr>
        <p:txBody>
          <a:bodyPr/>
          <a:lstStyle/>
          <a:p>
            <a:r>
              <a:rPr lang="pt-BR" sz="2000" dirty="0"/>
              <a:t>Outra forma de formatar números é através da classe </a:t>
            </a:r>
            <a:r>
              <a:rPr lang="pt-BR" sz="2000" b="1" dirty="0" err="1"/>
              <a:t>NumberFormat</a:t>
            </a:r>
            <a:r>
              <a:rPr lang="pt-BR" sz="2000" dirty="0"/>
              <a:t>:</a:t>
            </a:r>
          </a:p>
          <a:p>
            <a:pPr marL="0" indent="0">
              <a:buNone/>
            </a:pPr>
            <a:endParaRPr lang="pt-BR" sz="1100" dirty="0"/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java.text.NumberFormat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FormatandoNumeros2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 = 12005.867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String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NumberFormat.getNumberInstance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().format(valor);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Imprimirá: 12.005,867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NumberFormat.getIntegerInstance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().format(valor);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Imprimirá: 12.006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NumberFormat.getCurrencyInstance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().format(valor);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Imprimirá: R$ 12.005,87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B61C06-F1DF-47A8-BB9D-D0DA774BC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21</a:t>
            </a:fld>
            <a:endParaRPr lang="pt-BR" alt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F2C1AEF8-65B7-4F77-9B4B-4D24E3810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" y="1802312"/>
            <a:ext cx="3930944" cy="39002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1507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60FC2-F601-40CA-BA2A-DD2953CA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Formatando com </a:t>
            </a:r>
            <a:r>
              <a:rPr lang="pt-BR" b="1" dirty="0" err="1"/>
              <a:t>NumberFormat</a:t>
            </a:r>
            <a:r>
              <a:rPr lang="pt-BR" dirty="0"/>
              <a:t> 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74FAF-EC7D-47EC-BF84-FDE191B1D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8760"/>
            <a:ext cx="9324528" cy="4862165"/>
          </a:xfrm>
        </p:spPr>
        <p:txBody>
          <a:bodyPr/>
          <a:lstStyle/>
          <a:p>
            <a:r>
              <a:rPr lang="pt-BR" sz="2000" dirty="0"/>
              <a:t>Formatar números percentuais com a classe </a:t>
            </a:r>
            <a:r>
              <a:rPr lang="pt-BR" sz="2000" b="1" dirty="0" err="1"/>
              <a:t>NumberFormat</a:t>
            </a:r>
            <a:r>
              <a:rPr lang="pt-BR" sz="2000" dirty="0"/>
              <a:t>:</a:t>
            </a:r>
          </a:p>
          <a:p>
            <a:pPr marL="0" indent="0">
              <a:buNone/>
            </a:pPr>
            <a:endParaRPr lang="pt-BR" sz="1100" dirty="0"/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java.text.NumberFormat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FormatandoNumeros2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 = 0.5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String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NumberFormat.getPercentInstance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().format(valor);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Imprimirá: 50%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B61C06-F1DF-47A8-BB9D-D0DA774BC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22</a:t>
            </a:fld>
            <a:endParaRPr lang="pt-BR" alt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F2C1AEF8-65B7-4F77-9B4B-4D24E3810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96" y="1802312"/>
            <a:ext cx="3930944" cy="39002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2622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60FC2-F601-40CA-BA2A-DD2953CA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Formatando com </a:t>
            </a:r>
            <a:r>
              <a:rPr lang="pt-BR" b="1" dirty="0" err="1"/>
              <a:t>String.format</a:t>
            </a:r>
            <a:r>
              <a:rPr lang="pt-BR" dirty="0"/>
              <a:t> 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74FAF-EC7D-47EC-BF84-FDE191B1D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68760"/>
            <a:ext cx="9036496" cy="4862165"/>
          </a:xfrm>
        </p:spPr>
        <p:txBody>
          <a:bodyPr/>
          <a:lstStyle/>
          <a:p>
            <a:r>
              <a:rPr lang="pt-BR" sz="2000" dirty="0"/>
              <a:t>Também podemos utilizar o método </a:t>
            </a:r>
            <a:r>
              <a:rPr lang="pt-BR" sz="2000" b="1" dirty="0" err="1"/>
              <a:t>format</a:t>
            </a:r>
            <a:r>
              <a:rPr lang="pt-BR" sz="2000" b="1" dirty="0"/>
              <a:t> </a:t>
            </a:r>
            <a:r>
              <a:rPr lang="pt-BR" sz="2000" dirty="0"/>
              <a:t>da classe </a:t>
            </a:r>
            <a:r>
              <a:rPr lang="pt-BR" sz="2000" b="1" dirty="0" err="1"/>
              <a:t>String</a:t>
            </a:r>
            <a:r>
              <a:rPr lang="pt-BR" sz="2000" dirty="0"/>
              <a:t> para formar números (funciona igual ao </a:t>
            </a:r>
            <a:r>
              <a:rPr lang="pt-BR" sz="2000" b="1" dirty="0" err="1"/>
              <a:t>printf</a:t>
            </a:r>
            <a:r>
              <a:rPr lang="pt-BR" sz="2000" dirty="0"/>
              <a:t>, ou seja, não coloca separador de milhar):</a:t>
            </a:r>
          </a:p>
          <a:p>
            <a:pPr marL="0" indent="0">
              <a:buNone/>
            </a:pPr>
            <a:endParaRPr lang="pt-BR" sz="1100" dirty="0"/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FormatandoNumeros3 </a:t>
            </a:r>
            <a:r>
              <a:rPr lang="en-US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8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public static void 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8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 = 12005.867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String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String.format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"%1.2f"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,valor);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Imprimirá: 12005,87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String.format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"%1.0f"</a:t>
            </a:r>
            <a:r>
              <a:rPr lang="en-US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,valor);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8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8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valorFormatado</a:t>
            </a: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800" kern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Imprimirá: 12006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8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B61C06-F1DF-47A8-BB9D-D0DA774BC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23</a:t>
            </a:fld>
            <a:endParaRPr lang="pt-BR" altLang="en-US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1A51248E-FA8F-49CB-9FA2-F4B137031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104" y="2016604"/>
            <a:ext cx="2787249" cy="648072"/>
          </a:xfrm>
          <a:prstGeom prst="wedgeRoundRectCallout">
            <a:avLst>
              <a:gd name="adj1" fmla="val -56462"/>
              <a:gd name="adj2" fmla="val 215093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600" dirty="0">
                <a:solidFill>
                  <a:srgbClr val="0000FF"/>
                </a:solidFill>
              </a:rPr>
              <a:t>Arredondará para duas casas decimais.</a:t>
            </a: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4D632CB9-B2D7-4C10-8151-9A2713342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551" y="5400980"/>
            <a:ext cx="2787249" cy="648072"/>
          </a:xfrm>
          <a:prstGeom prst="wedgeRoundRectCallout">
            <a:avLst>
              <a:gd name="adj1" fmla="val -68103"/>
              <a:gd name="adj2" fmla="val -96682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600" dirty="0">
                <a:solidFill>
                  <a:srgbClr val="0000FF"/>
                </a:solidFill>
              </a:rPr>
              <a:t>Arredondará para zero casas decimais.</a:t>
            </a:r>
          </a:p>
        </p:txBody>
      </p:sp>
    </p:spTree>
    <p:extLst>
      <p:ext uri="{BB962C8B-B14F-4D97-AF65-F5344CB8AC3E}">
        <p14:creationId xmlns:p14="http://schemas.microsoft.com/office/powerpoint/2010/main" val="233567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ítulo 1">
            <a:extLst>
              <a:ext uri="{FF2B5EF4-FFF2-40B4-BE49-F238E27FC236}">
                <a16:creationId xmlns:a16="http://schemas.microsoft.com/office/drawing/2014/main" id="{41B6DE5C-0A44-488A-B4DB-67EF9195E7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Comandos de IO</a:t>
            </a:r>
            <a:br>
              <a:rPr lang="pt-BR" altLang="pt-BR" dirty="0"/>
            </a:br>
            <a:r>
              <a:rPr lang="pt-BR" altLang="pt-BR" sz="2100" dirty="0"/>
              <a:t>Fluxograma</a:t>
            </a:r>
          </a:p>
        </p:txBody>
      </p:sp>
      <p:sp>
        <p:nvSpPr>
          <p:cNvPr id="108547" name="Espaço Reservado para Número de Slide 3">
            <a:extLst>
              <a:ext uri="{FF2B5EF4-FFF2-40B4-BE49-F238E27FC236}">
                <a16:creationId xmlns:a16="http://schemas.microsoft.com/office/drawing/2014/main" id="{61A5F09D-9529-4B84-8037-20EFB2400A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87702A-A06E-42EB-8BD3-93BBA3B1616F}" type="slidenum">
              <a:rPr lang="pt-BR" altLang="en-US" sz="1200" smtClean="0">
                <a:latin typeface="Garamond" panose="02020404030301010803" pitchFamily="18" charset="0"/>
              </a:rPr>
              <a:pPr/>
              <a:t>24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08548" name="Fluxograma: Processo alternativo 4">
            <a:extLst>
              <a:ext uri="{FF2B5EF4-FFF2-40B4-BE49-F238E27FC236}">
                <a16:creationId xmlns:a16="http://schemas.microsoft.com/office/drawing/2014/main" id="{8F697E51-D37A-4AEA-B4BE-1CB7FBCCC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1268413"/>
            <a:ext cx="1979612" cy="3603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  <a:endParaRPr lang="pt-BR" altLang="pt-BR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8549" name="Fluxograma: Processo alternativo 6">
            <a:extLst>
              <a:ext uri="{FF2B5EF4-FFF2-40B4-BE49-F238E27FC236}">
                <a16:creationId xmlns:a16="http://schemas.microsoft.com/office/drawing/2014/main" id="{4D80A58F-6451-4DAD-A02F-9245C1A98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5084763"/>
            <a:ext cx="1979612" cy="3603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108550" name="Fluxograma: Documento 7">
            <a:extLst>
              <a:ext uri="{FF2B5EF4-FFF2-40B4-BE49-F238E27FC236}">
                <a16:creationId xmlns:a16="http://schemas.microsoft.com/office/drawing/2014/main" id="{82C8DBC7-C30C-4649-8F8D-3E07F3955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3573463"/>
            <a:ext cx="1979612" cy="863600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/>
          </a:p>
        </p:txBody>
      </p:sp>
      <p:sp>
        <p:nvSpPr>
          <p:cNvPr id="108551" name="Fluxograma: Dados 8">
            <a:extLst>
              <a:ext uri="{FF2B5EF4-FFF2-40B4-BE49-F238E27FC236}">
                <a16:creationId xmlns:a16="http://schemas.microsoft.com/office/drawing/2014/main" id="{6B7EDDCE-8BB5-4397-9567-796687999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2060575"/>
            <a:ext cx="1979612" cy="863600"/>
          </a:xfrm>
          <a:prstGeom prst="flowChartInputOutpu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/>
          </a:p>
        </p:txBody>
      </p:sp>
      <p:cxnSp>
        <p:nvCxnSpPr>
          <p:cNvPr id="108552" name="Conector de seta reta 10">
            <a:extLst>
              <a:ext uri="{FF2B5EF4-FFF2-40B4-BE49-F238E27FC236}">
                <a16:creationId xmlns:a16="http://schemas.microsoft.com/office/drawing/2014/main" id="{AA6A7FA1-898D-4186-AEEF-CA5095EBA15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443538" y="2543175"/>
            <a:ext cx="457200" cy="525463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08553" name="Conector de seta reta 12">
            <a:extLst>
              <a:ext uri="{FF2B5EF4-FFF2-40B4-BE49-F238E27FC236}">
                <a16:creationId xmlns:a16="http://schemas.microsoft.com/office/drawing/2014/main" id="{0116315C-DF63-4101-B256-E5AB085FB5FD}"/>
              </a:ext>
            </a:extLst>
          </p:cNvPr>
          <p:cNvCxnSpPr>
            <a:cxnSpLocks noChangeShapeType="1"/>
            <a:stCxn id="108551" idx="1"/>
            <a:endCxn id="108551" idx="1"/>
          </p:cNvCxnSpPr>
          <p:nvPr/>
        </p:nvCxnSpPr>
        <p:spPr bwMode="auto">
          <a:xfrm>
            <a:off x="4986338" y="2060575"/>
            <a:ext cx="0" cy="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08554" name="Conector de seta reta 19">
            <a:extLst>
              <a:ext uri="{FF2B5EF4-FFF2-40B4-BE49-F238E27FC236}">
                <a16:creationId xmlns:a16="http://schemas.microsoft.com/office/drawing/2014/main" id="{23D83994-40CD-4DEA-B25C-51CC664AA33A}"/>
              </a:ext>
            </a:extLst>
          </p:cNvPr>
          <p:cNvCxnSpPr>
            <a:cxnSpLocks noChangeShapeType="1"/>
            <a:stCxn id="108548" idx="2"/>
            <a:endCxn id="108551" idx="1"/>
          </p:cNvCxnSpPr>
          <p:nvPr/>
        </p:nvCxnSpPr>
        <p:spPr bwMode="auto">
          <a:xfrm>
            <a:off x="4986338" y="1628775"/>
            <a:ext cx="0" cy="431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555" name="Conector de seta reta 21">
            <a:extLst>
              <a:ext uri="{FF2B5EF4-FFF2-40B4-BE49-F238E27FC236}">
                <a16:creationId xmlns:a16="http://schemas.microsoft.com/office/drawing/2014/main" id="{092F86FC-76DF-4109-A1DD-57A0D7BEFD29}"/>
              </a:ext>
            </a:extLst>
          </p:cNvPr>
          <p:cNvCxnSpPr>
            <a:cxnSpLocks noChangeShapeType="1"/>
            <a:stCxn id="108551" idx="4"/>
            <a:endCxn id="108550" idx="0"/>
          </p:cNvCxnSpPr>
          <p:nvPr/>
        </p:nvCxnSpPr>
        <p:spPr bwMode="auto">
          <a:xfrm>
            <a:off x="4986338" y="2924175"/>
            <a:ext cx="0" cy="6492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8556" name="Conector de seta reta 23">
            <a:extLst>
              <a:ext uri="{FF2B5EF4-FFF2-40B4-BE49-F238E27FC236}">
                <a16:creationId xmlns:a16="http://schemas.microsoft.com/office/drawing/2014/main" id="{9D64991B-A78E-4F91-86B0-3DD78C33D49A}"/>
              </a:ext>
            </a:extLst>
          </p:cNvPr>
          <p:cNvCxnSpPr>
            <a:cxnSpLocks noChangeShapeType="1"/>
            <a:stCxn id="108550" idx="2"/>
          </p:cNvCxnSpPr>
          <p:nvPr/>
        </p:nvCxnSpPr>
        <p:spPr bwMode="auto">
          <a:xfrm>
            <a:off x="4986338" y="4437063"/>
            <a:ext cx="914400" cy="91440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08557" name="Conector de seta reta 25">
            <a:extLst>
              <a:ext uri="{FF2B5EF4-FFF2-40B4-BE49-F238E27FC236}">
                <a16:creationId xmlns:a16="http://schemas.microsoft.com/office/drawing/2014/main" id="{BAB17C73-C31C-41DE-86EC-111523042E07}"/>
              </a:ext>
            </a:extLst>
          </p:cNvPr>
          <p:cNvCxnSpPr>
            <a:cxnSpLocks noChangeShapeType="1"/>
            <a:stCxn id="108550" idx="2"/>
            <a:endCxn id="108549" idx="0"/>
          </p:cNvCxnSpPr>
          <p:nvPr/>
        </p:nvCxnSpPr>
        <p:spPr bwMode="auto">
          <a:xfrm>
            <a:off x="4986338" y="4379913"/>
            <a:ext cx="0" cy="7048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Espaço Reservado para Número de Slide 3">
            <a:extLst>
              <a:ext uri="{FF2B5EF4-FFF2-40B4-BE49-F238E27FC236}">
                <a16:creationId xmlns:a16="http://schemas.microsoft.com/office/drawing/2014/main" id="{CD32826D-0F39-4E4E-B13A-F7693DF3C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7846FA-F00A-4032-962B-EA66CA747DB6}" type="slidenum">
              <a:rPr lang="pt-BR" altLang="en-US" sz="1200" smtClean="0">
                <a:latin typeface="Garamond" panose="02020404030301010803" pitchFamily="18" charset="0"/>
              </a:rPr>
              <a:pPr/>
              <a:t>25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F6AAA8B-4C10-4B72-8AB6-B9B69805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36" y="1430453"/>
            <a:ext cx="7977064" cy="470047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CalcSomaMedia2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b="1" kern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int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n1, n2, soma;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b="1" kern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double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media;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6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"Digite um número: 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n1 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sz="16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"Digite outro número: 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n2 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soma = n1 + n2;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media = (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soma / 2;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"Soma: 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+soma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"Média: 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+media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16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A394609-4617-4743-8881-95AA3EB1A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90628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Exemplo 1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8535CFD-0181-417D-BDEF-3EE9BCE33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213844"/>
            <a:ext cx="6192688" cy="1139825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C0F2C028-D2D0-426D-80CF-527FDBE0E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5013994"/>
            <a:ext cx="5112568" cy="503238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58787FF-C02B-4E89-931C-55BA75581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2205038"/>
            <a:ext cx="1439863" cy="792162"/>
          </a:xfrm>
          <a:prstGeom prst="wedgeRectCallout">
            <a:avLst>
              <a:gd name="adj1" fmla="val -84192"/>
              <a:gd name="adj2" fmla="val 10714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Entrada de Dados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31E38248-D05C-4194-9C95-04D77D855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5205347"/>
            <a:ext cx="1439863" cy="792162"/>
          </a:xfrm>
          <a:prstGeom prst="wedgeRectCallout">
            <a:avLst>
              <a:gd name="adj1" fmla="val -114128"/>
              <a:gd name="adj2" fmla="val -3814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Saída de Dados</a:t>
            </a: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038FFC9B-ABAB-4635-97A5-9612F679E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397245"/>
            <a:ext cx="3744416" cy="576262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2" name="AutoShape 11">
            <a:extLst>
              <a:ext uri="{FF2B5EF4-FFF2-40B4-BE49-F238E27FC236}">
                <a16:creationId xmlns:a16="http://schemas.microsoft.com/office/drawing/2014/main" id="{6030192B-FAE9-4F07-978F-E12F90BDC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4527095"/>
            <a:ext cx="1439862" cy="504825"/>
          </a:xfrm>
          <a:prstGeom prst="wedgeRectCallout">
            <a:avLst>
              <a:gd name="adj1" fmla="val -203660"/>
              <a:gd name="adj2" fmla="val -1423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 dirty="0">
                <a:latin typeface="Times New Roman" panose="02020603050405020304" pitchFamily="18" charset="0"/>
              </a:rPr>
              <a:t>Cálculos</a:t>
            </a: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4346DCBF-4F5F-4ED4-9869-112B261EC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1400540"/>
            <a:ext cx="3456384" cy="39002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4" name="AutoShape 4">
            <a:extLst>
              <a:ext uri="{FF2B5EF4-FFF2-40B4-BE49-F238E27FC236}">
                <a16:creationId xmlns:a16="http://schemas.microsoft.com/office/drawing/2014/main" id="{C6B074EF-E74A-4CC3-839F-F59F0C675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052" y="2867666"/>
            <a:ext cx="5328592" cy="39002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5" name="AutoShape 4">
            <a:extLst>
              <a:ext uri="{FF2B5EF4-FFF2-40B4-BE49-F238E27FC236}">
                <a16:creationId xmlns:a16="http://schemas.microsoft.com/office/drawing/2014/main" id="{7CDE46E5-AA97-45FA-9B54-80BD36589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0000" y="5487252"/>
            <a:ext cx="5328592" cy="39002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8561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ítulo 1">
            <a:extLst>
              <a:ext uri="{FF2B5EF4-FFF2-40B4-BE49-F238E27FC236}">
                <a16:creationId xmlns:a16="http://schemas.microsoft.com/office/drawing/2014/main" id="{AC2F8688-AF4F-4782-B577-83581FECD5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Exemplo 1 </a:t>
            </a:r>
            <a:br>
              <a:rPr lang="pt-BR" altLang="pt-BR"/>
            </a:br>
            <a:r>
              <a:rPr lang="pt-BR" altLang="pt-BR" sz="2100"/>
              <a:t>Fluxograma</a:t>
            </a:r>
          </a:p>
        </p:txBody>
      </p:sp>
      <p:sp>
        <p:nvSpPr>
          <p:cNvPr id="111619" name="Espaço Reservado para Número de Slide 3">
            <a:extLst>
              <a:ext uri="{FF2B5EF4-FFF2-40B4-BE49-F238E27FC236}">
                <a16:creationId xmlns:a16="http://schemas.microsoft.com/office/drawing/2014/main" id="{7D81C6D0-DF0A-49C0-B36D-1582D49C4F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C4B5B4-5642-4488-824F-5226563F8EAD}" type="slidenum">
              <a:rPr lang="pt-BR" altLang="en-US" sz="1200" smtClean="0">
                <a:latin typeface="Garamond" panose="02020404030301010803" pitchFamily="18" charset="0"/>
              </a:rPr>
              <a:pPr/>
              <a:t>26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11620" name="Fluxograma: Processo alternativo 4">
            <a:extLst>
              <a:ext uri="{FF2B5EF4-FFF2-40B4-BE49-F238E27FC236}">
                <a16:creationId xmlns:a16="http://schemas.microsoft.com/office/drawing/2014/main" id="{457938DC-E939-429C-AAA1-60993E5F6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41325"/>
            <a:ext cx="1979612" cy="358775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</a:p>
        </p:txBody>
      </p:sp>
      <p:sp>
        <p:nvSpPr>
          <p:cNvPr id="111621" name="Fluxograma: Processo alternativo 6">
            <a:extLst>
              <a:ext uri="{FF2B5EF4-FFF2-40B4-BE49-F238E27FC236}">
                <a16:creationId xmlns:a16="http://schemas.microsoft.com/office/drawing/2014/main" id="{88C69D8A-BF15-4BA2-A8AC-C5F6BF3BA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5589588"/>
            <a:ext cx="1979612" cy="3603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111622" name="Fluxograma: Documento 7">
            <a:extLst>
              <a:ext uri="{FF2B5EF4-FFF2-40B4-BE49-F238E27FC236}">
                <a16:creationId xmlns:a16="http://schemas.microsoft.com/office/drawing/2014/main" id="{F9DBD519-A8C2-4C20-9B50-A366216B0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4292600"/>
            <a:ext cx="1979612" cy="865188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soma 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media</a:t>
            </a:r>
          </a:p>
        </p:txBody>
      </p:sp>
      <p:sp>
        <p:nvSpPr>
          <p:cNvPr id="111623" name="Fluxograma: Dados 8">
            <a:extLst>
              <a:ext uri="{FF2B5EF4-FFF2-40B4-BE49-F238E27FC236}">
                <a16:creationId xmlns:a16="http://schemas.microsoft.com/office/drawing/2014/main" id="{B9D26D36-F573-467D-AAB7-32A164303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1341438"/>
            <a:ext cx="1979612" cy="863600"/>
          </a:xfrm>
          <a:prstGeom prst="flowChartInputOutpu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n1 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n2</a:t>
            </a:r>
          </a:p>
        </p:txBody>
      </p:sp>
      <p:cxnSp>
        <p:nvCxnSpPr>
          <p:cNvPr id="111624" name="Conector de seta reta 19">
            <a:extLst>
              <a:ext uri="{FF2B5EF4-FFF2-40B4-BE49-F238E27FC236}">
                <a16:creationId xmlns:a16="http://schemas.microsoft.com/office/drawing/2014/main" id="{3CA384BB-E92E-49F2-9294-137A4D7B372E}"/>
              </a:ext>
            </a:extLst>
          </p:cNvPr>
          <p:cNvCxnSpPr>
            <a:cxnSpLocks noChangeShapeType="1"/>
            <a:stCxn id="111620" idx="2"/>
            <a:endCxn id="111623" idx="1"/>
          </p:cNvCxnSpPr>
          <p:nvPr/>
        </p:nvCxnSpPr>
        <p:spPr bwMode="auto">
          <a:xfrm>
            <a:off x="4986338" y="800100"/>
            <a:ext cx="0" cy="5413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625" name="Conector de seta reta 21">
            <a:extLst>
              <a:ext uri="{FF2B5EF4-FFF2-40B4-BE49-F238E27FC236}">
                <a16:creationId xmlns:a16="http://schemas.microsoft.com/office/drawing/2014/main" id="{99E1EF62-65E9-457E-9B2C-5C03B09A8721}"/>
              </a:ext>
            </a:extLst>
          </p:cNvPr>
          <p:cNvCxnSpPr>
            <a:cxnSpLocks noChangeShapeType="1"/>
            <a:stCxn id="111623" idx="4"/>
            <a:endCxn id="111627" idx="0"/>
          </p:cNvCxnSpPr>
          <p:nvPr/>
        </p:nvCxnSpPr>
        <p:spPr bwMode="auto">
          <a:xfrm flipH="1">
            <a:off x="4984750" y="2205038"/>
            <a:ext cx="1588" cy="574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1626" name="Conector de seta reta 25">
            <a:extLst>
              <a:ext uri="{FF2B5EF4-FFF2-40B4-BE49-F238E27FC236}">
                <a16:creationId xmlns:a16="http://schemas.microsoft.com/office/drawing/2014/main" id="{990A6F3D-BB6A-46FE-A05D-FA2F2DAF5E2E}"/>
              </a:ext>
            </a:extLst>
          </p:cNvPr>
          <p:cNvCxnSpPr>
            <a:cxnSpLocks noChangeShapeType="1"/>
            <a:stCxn id="111622" idx="2"/>
            <a:endCxn id="111621" idx="0"/>
          </p:cNvCxnSpPr>
          <p:nvPr/>
        </p:nvCxnSpPr>
        <p:spPr bwMode="auto">
          <a:xfrm>
            <a:off x="4986338" y="5100638"/>
            <a:ext cx="0" cy="4889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1627" name="Fluxograma: Processo 2">
            <a:extLst>
              <a:ext uri="{FF2B5EF4-FFF2-40B4-BE49-F238E27FC236}">
                <a16:creationId xmlns:a16="http://schemas.microsoft.com/office/drawing/2014/main" id="{3ABAF1AC-47C8-43D8-B44B-C16303C52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763" y="2779713"/>
            <a:ext cx="2339975" cy="863600"/>
          </a:xfrm>
          <a:prstGeom prst="flowChart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soma = n1 + n2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media = soma / 2 </a:t>
            </a:r>
          </a:p>
        </p:txBody>
      </p:sp>
      <p:cxnSp>
        <p:nvCxnSpPr>
          <p:cNvPr id="111628" name="Conector de seta reta 29">
            <a:extLst>
              <a:ext uri="{FF2B5EF4-FFF2-40B4-BE49-F238E27FC236}">
                <a16:creationId xmlns:a16="http://schemas.microsoft.com/office/drawing/2014/main" id="{BFB91733-0E11-4F31-92B2-40EA3D7597DD}"/>
              </a:ext>
            </a:extLst>
          </p:cNvPr>
          <p:cNvCxnSpPr>
            <a:cxnSpLocks noChangeShapeType="1"/>
            <a:stCxn id="111627" idx="2"/>
            <a:endCxn id="111622" idx="0"/>
          </p:cNvCxnSpPr>
          <p:nvPr/>
        </p:nvCxnSpPr>
        <p:spPr bwMode="auto">
          <a:xfrm>
            <a:off x="4984750" y="3643313"/>
            <a:ext cx="1588" cy="6492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Espaço Reservado para Número de Slide 3">
            <a:extLst>
              <a:ext uri="{FF2B5EF4-FFF2-40B4-BE49-F238E27FC236}">
                <a16:creationId xmlns:a16="http://schemas.microsoft.com/office/drawing/2014/main" id="{FF49D654-4D12-45A8-A748-C3100072E1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5025E6-5EBA-4C5D-B879-C703A56E1459}" type="slidenum">
              <a:rPr lang="pt-BR" altLang="en-US" sz="1200" smtClean="0">
                <a:latin typeface="Garamond" panose="02020404030301010803" pitchFamily="18" charset="0"/>
              </a:rPr>
              <a:pPr/>
              <a:t>27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ACB89483-33B1-4182-9223-47C55528D1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2</a:t>
            </a:r>
          </a:p>
        </p:txBody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8BBF8E5C-9AD7-4942-8C9F-B764C458FA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178800" cy="459105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que solicite ao usuário o seu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nome completo</a:t>
            </a:r>
            <a:r>
              <a:rPr lang="pt-BR" altLang="pt-BR" sz="2600" dirty="0"/>
              <a:t> e o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número de filhos</a:t>
            </a:r>
            <a:r>
              <a:rPr lang="pt-BR" altLang="pt-BR" sz="2600" dirty="0"/>
              <a:t> que ele tem, e depois imprima estas informações na tela do computador.</a:t>
            </a:r>
            <a:endParaRPr lang="pt-BR" altLang="pt-BR" sz="21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Espaço Reservado para Número de Slide 3">
            <a:extLst>
              <a:ext uri="{FF2B5EF4-FFF2-40B4-BE49-F238E27FC236}">
                <a16:creationId xmlns:a16="http://schemas.microsoft.com/office/drawing/2014/main" id="{CD32826D-0F39-4E4E-B13A-F7693DF3C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7846FA-F00A-4032-962B-EA66CA747DB6}" type="slidenum">
              <a:rPr lang="pt-BR" altLang="en-US" sz="1200" smtClean="0">
                <a:latin typeface="Garamond" panose="02020404030301010803" pitchFamily="18" charset="0"/>
              </a:rPr>
              <a:pPr/>
              <a:t>28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F6AAA8B-4C10-4B72-8AB6-B9B69805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36" y="1430453"/>
            <a:ext cx="7977064" cy="470047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NomeFilhos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n</a:t>
            </a:r>
            <a:r>
              <a:rPr lang="pt-BR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kern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numFilhos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6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"Qual seu nome? 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"Quantos filhos você tem? 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numFilhos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sz="16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"Nome: 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+nome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"Quantidade de filhos: 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numFilhos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16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A394609-4617-4743-8881-95AA3EB1A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90628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Exemplo 2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A8535CFD-0181-417D-BDEF-3EE9BCE33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3213844"/>
            <a:ext cx="7056784" cy="1223268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C0F2C028-D2D0-426D-80CF-527FDBE0E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437112"/>
            <a:ext cx="7056784" cy="503238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58787FF-C02B-4E89-931C-55BA75581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2950" y="2205038"/>
            <a:ext cx="1439863" cy="792162"/>
          </a:xfrm>
          <a:prstGeom prst="wedgeRectCallout">
            <a:avLst>
              <a:gd name="adj1" fmla="val -84192"/>
              <a:gd name="adj2" fmla="val 10714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Entrada de Dados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31E38248-D05C-4194-9C95-04D77D855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1725" y="3500438"/>
            <a:ext cx="1439863" cy="792162"/>
          </a:xfrm>
          <a:prstGeom prst="wedgeRectCallout">
            <a:avLst>
              <a:gd name="adj1" fmla="val -89278"/>
              <a:gd name="adj2" fmla="val 8063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Saída de Dados</a:t>
            </a:r>
          </a:p>
        </p:txBody>
      </p:sp>
    </p:spTree>
    <p:extLst>
      <p:ext uri="{BB962C8B-B14F-4D97-AF65-F5344CB8AC3E}">
        <p14:creationId xmlns:p14="http://schemas.microsoft.com/office/powerpoint/2010/main" val="200775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ítulo 1">
            <a:extLst>
              <a:ext uri="{FF2B5EF4-FFF2-40B4-BE49-F238E27FC236}">
                <a16:creationId xmlns:a16="http://schemas.microsoft.com/office/drawing/2014/main" id="{2B385752-03BF-4DD0-AC3C-887613CBAA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Exemplo 2</a:t>
            </a:r>
            <a:br>
              <a:rPr lang="pt-BR" altLang="pt-BR"/>
            </a:br>
            <a:r>
              <a:rPr lang="pt-BR" altLang="pt-BR" sz="2100"/>
              <a:t>Fluxograma</a:t>
            </a:r>
          </a:p>
        </p:txBody>
      </p:sp>
      <p:sp>
        <p:nvSpPr>
          <p:cNvPr id="116739" name="Espaço Reservado para Número de Slide 3">
            <a:extLst>
              <a:ext uri="{FF2B5EF4-FFF2-40B4-BE49-F238E27FC236}">
                <a16:creationId xmlns:a16="http://schemas.microsoft.com/office/drawing/2014/main" id="{5991C049-B6F2-405D-A980-3EF929D04D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BED384A-925D-4EA6-9E6E-312A07B79D0C}" type="slidenum">
              <a:rPr lang="pt-BR" altLang="en-US" sz="1200" smtClean="0">
                <a:latin typeface="Garamond" panose="02020404030301010803" pitchFamily="18" charset="0"/>
              </a:rPr>
              <a:pPr/>
              <a:t>29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16740" name="Fluxograma: Processo alternativo 4">
            <a:extLst>
              <a:ext uri="{FF2B5EF4-FFF2-40B4-BE49-F238E27FC236}">
                <a16:creationId xmlns:a16="http://schemas.microsoft.com/office/drawing/2014/main" id="{D833B1B3-AECA-45CA-8330-5713BFDCA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1268413"/>
            <a:ext cx="1979612" cy="3603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Início</a:t>
            </a:r>
            <a:endParaRPr lang="pt-BR" altLang="pt-BR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6741" name="Fluxograma: Processo alternativo 6">
            <a:extLst>
              <a:ext uri="{FF2B5EF4-FFF2-40B4-BE49-F238E27FC236}">
                <a16:creationId xmlns:a16="http://schemas.microsoft.com/office/drawing/2014/main" id="{4CD4CFC2-3936-4BAD-9AA9-72F6B51A0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5084763"/>
            <a:ext cx="1979612" cy="360362"/>
          </a:xfrm>
          <a:prstGeom prst="flowChartAlternateProcess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Fim</a:t>
            </a:r>
          </a:p>
        </p:txBody>
      </p:sp>
      <p:sp>
        <p:nvSpPr>
          <p:cNvPr id="116742" name="Fluxograma: Documento 7">
            <a:extLst>
              <a:ext uri="{FF2B5EF4-FFF2-40B4-BE49-F238E27FC236}">
                <a16:creationId xmlns:a16="http://schemas.microsoft.com/office/drawing/2014/main" id="{48B864DB-3D6F-434A-BAB8-D1199EA3D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738" y="3573463"/>
            <a:ext cx="1979612" cy="863600"/>
          </a:xfrm>
          <a:prstGeom prst="flowChartDocumen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numfilhos</a:t>
            </a:r>
          </a:p>
        </p:txBody>
      </p:sp>
      <p:sp>
        <p:nvSpPr>
          <p:cNvPr id="116743" name="Fluxograma: Dados 8">
            <a:extLst>
              <a:ext uri="{FF2B5EF4-FFF2-40B4-BE49-F238E27FC236}">
                <a16:creationId xmlns:a16="http://schemas.microsoft.com/office/drawing/2014/main" id="{C7A5AE23-0FBE-4B53-A034-C35780946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0013" y="2060575"/>
            <a:ext cx="2160587" cy="863600"/>
          </a:xfrm>
          <a:prstGeom prst="flowChartInputOutpu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</a:p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pt-BR" altLang="pt-BR" sz="1600">
                <a:latin typeface="Courier New" panose="02070309020205020404" pitchFamily="49" charset="0"/>
                <a:cs typeface="Courier New" panose="02070309020205020404" pitchFamily="49" charset="0"/>
              </a:rPr>
              <a:t>numfilhos</a:t>
            </a:r>
          </a:p>
        </p:txBody>
      </p:sp>
      <p:cxnSp>
        <p:nvCxnSpPr>
          <p:cNvPr id="116744" name="Conector de seta reta 10">
            <a:extLst>
              <a:ext uri="{FF2B5EF4-FFF2-40B4-BE49-F238E27FC236}">
                <a16:creationId xmlns:a16="http://schemas.microsoft.com/office/drawing/2014/main" id="{F9DE15C8-0205-4279-A488-2BCE81DC914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443538" y="2543175"/>
            <a:ext cx="457200" cy="525463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16745" name="Conector de seta reta 12">
            <a:extLst>
              <a:ext uri="{FF2B5EF4-FFF2-40B4-BE49-F238E27FC236}">
                <a16:creationId xmlns:a16="http://schemas.microsoft.com/office/drawing/2014/main" id="{EDACE6FD-593C-49BD-8E81-FE6A9F6CC342}"/>
              </a:ext>
            </a:extLst>
          </p:cNvPr>
          <p:cNvCxnSpPr>
            <a:cxnSpLocks noChangeShapeType="1"/>
            <a:stCxn id="116743" idx="1"/>
            <a:endCxn id="116743" idx="1"/>
          </p:cNvCxnSpPr>
          <p:nvPr/>
        </p:nvCxnSpPr>
        <p:spPr bwMode="auto">
          <a:xfrm>
            <a:off x="4991100" y="2060575"/>
            <a:ext cx="0" cy="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16746" name="Conector de seta reta 19">
            <a:extLst>
              <a:ext uri="{FF2B5EF4-FFF2-40B4-BE49-F238E27FC236}">
                <a16:creationId xmlns:a16="http://schemas.microsoft.com/office/drawing/2014/main" id="{40B37C54-647D-47D2-86AD-1C5D22D4CDE9}"/>
              </a:ext>
            </a:extLst>
          </p:cNvPr>
          <p:cNvCxnSpPr>
            <a:cxnSpLocks noChangeShapeType="1"/>
            <a:stCxn id="116740" idx="2"/>
            <a:endCxn id="116743" idx="1"/>
          </p:cNvCxnSpPr>
          <p:nvPr/>
        </p:nvCxnSpPr>
        <p:spPr bwMode="auto">
          <a:xfrm>
            <a:off x="4986338" y="1628775"/>
            <a:ext cx="4762" cy="431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747" name="Conector de seta reta 21">
            <a:extLst>
              <a:ext uri="{FF2B5EF4-FFF2-40B4-BE49-F238E27FC236}">
                <a16:creationId xmlns:a16="http://schemas.microsoft.com/office/drawing/2014/main" id="{A2B2A2EA-F2D7-4C3D-A364-67D07CE4873C}"/>
              </a:ext>
            </a:extLst>
          </p:cNvPr>
          <p:cNvCxnSpPr>
            <a:cxnSpLocks noChangeShapeType="1"/>
            <a:stCxn id="116743" idx="4"/>
            <a:endCxn id="116742" idx="0"/>
          </p:cNvCxnSpPr>
          <p:nvPr/>
        </p:nvCxnSpPr>
        <p:spPr bwMode="auto">
          <a:xfrm flipH="1">
            <a:off x="4986338" y="2924175"/>
            <a:ext cx="4762" cy="6492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6748" name="Conector de seta reta 23">
            <a:extLst>
              <a:ext uri="{FF2B5EF4-FFF2-40B4-BE49-F238E27FC236}">
                <a16:creationId xmlns:a16="http://schemas.microsoft.com/office/drawing/2014/main" id="{0F2560C6-9884-4192-B4E1-08CF495D20B0}"/>
              </a:ext>
            </a:extLst>
          </p:cNvPr>
          <p:cNvCxnSpPr>
            <a:cxnSpLocks noChangeShapeType="1"/>
            <a:stCxn id="116742" idx="2"/>
          </p:cNvCxnSpPr>
          <p:nvPr/>
        </p:nvCxnSpPr>
        <p:spPr bwMode="auto">
          <a:xfrm>
            <a:off x="4986338" y="4437063"/>
            <a:ext cx="914400" cy="91440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arrow" w="med" len="med"/>
              </a14:hiddenLine>
            </a:ext>
          </a:extLst>
        </p:spPr>
      </p:cxnSp>
      <p:cxnSp>
        <p:nvCxnSpPr>
          <p:cNvPr id="116749" name="Conector de seta reta 25">
            <a:extLst>
              <a:ext uri="{FF2B5EF4-FFF2-40B4-BE49-F238E27FC236}">
                <a16:creationId xmlns:a16="http://schemas.microsoft.com/office/drawing/2014/main" id="{EA4722D3-CF78-40B8-93EE-EF65B9D925DF}"/>
              </a:ext>
            </a:extLst>
          </p:cNvPr>
          <p:cNvCxnSpPr>
            <a:cxnSpLocks noChangeShapeType="1"/>
            <a:stCxn id="116742" idx="2"/>
            <a:endCxn id="116741" idx="0"/>
          </p:cNvCxnSpPr>
          <p:nvPr/>
        </p:nvCxnSpPr>
        <p:spPr bwMode="auto">
          <a:xfrm>
            <a:off x="4986338" y="4379913"/>
            <a:ext cx="0" cy="7048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Espaço Reservado para Número de Slide 3">
            <a:extLst>
              <a:ext uri="{FF2B5EF4-FFF2-40B4-BE49-F238E27FC236}">
                <a16:creationId xmlns:a16="http://schemas.microsoft.com/office/drawing/2014/main" id="{902CD106-2D06-418F-A6A9-C08025AD0A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4AEF53E-AF87-4061-81E1-4733D5CF8208}" type="slidenum">
              <a:rPr lang="pt-BR" altLang="en-US" sz="1200" smtClean="0">
                <a:latin typeface="Garamond" panose="02020404030301010803" pitchFamily="18" charset="0"/>
              </a:rPr>
              <a:pPr/>
              <a:t>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36CC388E-D7E9-49A7-87D3-1152A97A61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Etapas de um programa</a:t>
            </a:r>
          </a:p>
        </p:txBody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93B8D434-7E97-4498-984C-32ABFE7B16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7563" y="1628775"/>
            <a:ext cx="7426325" cy="22320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000" b="1"/>
              <a:t>1ª etapa : entrada de dados (informados pelo usuário)</a:t>
            </a:r>
          </a:p>
          <a:p>
            <a:pPr eaLnBrk="1" hangingPunct="1">
              <a:lnSpc>
                <a:spcPct val="90000"/>
              </a:lnSpc>
            </a:pPr>
            <a:endParaRPr lang="pt-BR" altLang="pt-BR" sz="2000" b="1"/>
          </a:p>
          <a:p>
            <a:pPr eaLnBrk="1" hangingPunct="1">
              <a:lnSpc>
                <a:spcPct val="90000"/>
              </a:lnSpc>
            </a:pPr>
            <a:r>
              <a:rPr lang="pt-BR" altLang="pt-BR" sz="2000" b="1"/>
              <a:t>2ª etapa : processamento (cálculos)</a:t>
            </a:r>
          </a:p>
          <a:p>
            <a:pPr eaLnBrk="1" hangingPunct="1">
              <a:lnSpc>
                <a:spcPct val="90000"/>
              </a:lnSpc>
            </a:pPr>
            <a:endParaRPr lang="pt-BR" altLang="pt-BR" sz="2000" b="1"/>
          </a:p>
          <a:p>
            <a:pPr eaLnBrk="1" hangingPunct="1">
              <a:lnSpc>
                <a:spcPct val="90000"/>
              </a:lnSpc>
            </a:pPr>
            <a:r>
              <a:rPr lang="pt-BR" altLang="pt-BR" sz="2000" b="1"/>
              <a:t>3ª etapa : saída de dados (exibição dos resultados)</a:t>
            </a:r>
          </a:p>
        </p:txBody>
      </p:sp>
      <p:sp>
        <p:nvSpPr>
          <p:cNvPr id="94213" name="Text Box 7">
            <a:extLst>
              <a:ext uri="{FF2B5EF4-FFF2-40B4-BE49-F238E27FC236}">
                <a16:creationId xmlns:a16="http://schemas.microsoft.com/office/drawing/2014/main" id="{75A71772-5E09-4419-8F3C-9485EFEA9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5838" y="4487863"/>
            <a:ext cx="20113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Processamento</a:t>
            </a:r>
          </a:p>
          <a:p>
            <a:pPr algn="ctr"/>
            <a:r>
              <a:rPr lang="pt-BR" altLang="pt-BR" sz="2400">
                <a:latin typeface="Times New Roman" panose="02020603050405020304" pitchFamily="18" charset="0"/>
              </a:rPr>
              <a:t>(cálculos)</a:t>
            </a:r>
          </a:p>
        </p:txBody>
      </p:sp>
      <p:grpSp>
        <p:nvGrpSpPr>
          <p:cNvPr id="94214" name="Group 12">
            <a:extLst>
              <a:ext uri="{FF2B5EF4-FFF2-40B4-BE49-F238E27FC236}">
                <a16:creationId xmlns:a16="http://schemas.microsoft.com/office/drawing/2014/main" id="{53A2B211-D98F-4CBF-85EA-1839BC2FE68A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4221163"/>
            <a:ext cx="7416800" cy="1368425"/>
            <a:chOff x="476" y="2659"/>
            <a:chExt cx="4672" cy="862"/>
          </a:xfrm>
        </p:grpSpPr>
        <p:sp>
          <p:nvSpPr>
            <p:cNvPr id="94215" name="Oval 4">
              <a:extLst>
                <a:ext uri="{FF2B5EF4-FFF2-40B4-BE49-F238E27FC236}">
                  <a16:creationId xmlns:a16="http://schemas.microsoft.com/office/drawing/2014/main" id="{727A3EDF-8C5A-4593-B6E4-F766CDC2A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659"/>
              <a:ext cx="862" cy="8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2400">
                  <a:latin typeface="Times New Roman" panose="02020603050405020304" pitchFamily="18" charset="0"/>
                </a:rPr>
                <a:t>Entrada</a:t>
              </a:r>
            </a:p>
            <a:p>
              <a:pPr algn="ctr"/>
              <a:r>
                <a:rPr lang="pt-BR" altLang="pt-BR" sz="2400">
                  <a:latin typeface="Times New Roman" panose="02020603050405020304" pitchFamily="18" charset="0"/>
                </a:rPr>
                <a:t>de dados</a:t>
              </a:r>
            </a:p>
          </p:txBody>
        </p:sp>
        <p:sp>
          <p:nvSpPr>
            <p:cNvPr id="94216" name="Oval 5">
              <a:extLst>
                <a:ext uri="{FF2B5EF4-FFF2-40B4-BE49-F238E27FC236}">
                  <a16:creationId xmlns:a16="http://schemas.microsoft.com/office/drawing/2014/main" id="{46F94C57-4A6F-4035-A477-BF90ACA39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2659"/>
              <a:ext cx="862" cy="8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94217" name="Rectangle 6">
              <a:extLst>
                <a:ext uri="{FF2B5EF4-FFF2-40B4-BE49-F238E27FC236}">
                  <a16:creationId xmlns:a16="http://schemas.microsoft.com/office/drawing/2014/main" id="{8A06314C-AFCC-4EB2-B442-943172B2A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2750"/>
              <a:ext cx="1225" cy="68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</a:pPr>
              <a:endParaRPr lang="pt-BR" altLang="pt-BR"/>
            </a:p>
          </p:txBody>
        </p:sp>
        <p:sp>
          <p:nvSpPr>
            <p:cNvPr id="94218" name="Text Box 8">
              <a:extLst>
                <a:ext uri="{FF2B5EF4-FFF2-40B4-BE49-F238E27FC236}">
                  <a16:creationId xmlns:a16="http://schemas.microsoft.com/office/drawing/2014/main" id="{A956B6BB-D3A1-469A-BCF0-80B508141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0" y="2795"/>
              <a:ext cx="793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pt-BR" altLang="pt-BR" sz="2400">
                  <a:latin typeface="Times New Roman" panose="02020603050405020304" pitchFamily="18" charset="0"/>
                </a:rPr>
                <a:t>Saída</a:t>
              </a:r>
            </a:p>
            <a:p>
              <a:pPr algn="ctr"/>
              <a:r>
                <a:rPr lang="pt-BR" altLang="pt-BR" sz="2400">
                  <a:latin typeface="Times New Roman" panose="02020603050405020304" pitchFamily="18" charset="0"/>
                </a:rPr>
                <a:t>de dados</a:t>
              </a:r>
            </a:p>
          </p:txBody>
        </p:sp>
        <p:sp>
          <p:nvSpPr>
            <p:cNvPr id="94219" name="Line 9">
              <a:extLst>
                <a:ext uri="{FF2B5EF4-FFF2-40B4-BE49-F238E27FC236}">
                  <a16:creationId xmlns:a16="http://schemas.microsoft.com/office/drawing/2014/main" id="{89390893-668E-463C-B4AB-52C9399AB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8" y="3113"/>
              <a:ext cx="907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94220" name="Line 10">
              <a:extLst>
                <a:ext uri="{FF2B5EF4-FFF2-40B4-BE49-F238E27FC236}">
                  <a16:creationId xmlns:a16="http://schemas.microsoft.com/office/drawing/2014/main" id="{5B45EF83-85DC-459C-A6B6-415260D6F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0" y="3113"/>
              <a:ext cx="81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Espaço Reservado para Número de Slide 3">
            <a:extLst>
              <a:ext uri="{FF2B5EF4-FFF2-40B4-BE49-F238E27FC236}">
                <a16:creationId xmlns:a16="http://schemas.microsoft.com/office/drawing/2014/main" id="{290CF302-5141-40FD-8E9B-27DC7D0297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B373288-CE27-48A9-98B5-1A2BB534EA69}" type="slidenum">
              <a:rPr lang="pt-BR" altLang="en-US" sz="1200" smtClean="0">
                <a:latin typeface="Garamond" panose="02020404030301010803" pitchFamily="18" charset="0"/>
              </a:rPr>
              <a:pPr/>
              <a:t>30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id="{AB888D31-64A6-41B4-A45B-7E19E2A64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3</a:t>
            </a:r>
          </a:p>
        </p:txBody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id="{3D891529-73E0-4CB3-9548-2AD9B119D2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501775"/>
            <a:ext cx="8178800" cy="4232275"/>
          </a:xfrm>
        </p:spPr>
        <p:txBody>
          <a:bodyPr/>
          <a:lstStyle/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100" dirty="0"/>
              <a:t>Faça um programa que solicite ao usuário o seu </a:t>
            </a:r>
            <a:r>
              <a:rPr lang="pt-BR" altLang="pt-BR" sz="21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nome</a:t>
            </a:r>
            <a:r>
              <a:rPr lang="pt-BR" altLang="pt-BR" sz="2100" dirty="0"/>
              <a:t>, seu endereço completo (</a:t>
            </a:r>
            <a:r>
              <a:rPr lang="pt-BR" altLang="pt-BR" sz="21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logradouro</a:t>
            </a:r>
            <a:r>
              <a:rPr lang="pt-BR" altLang="pt-BR" sz="2100" dirty="0"/>
              <a:t>, </a:t>
            </a:r>
            <a:r>
              <a:rPr lang="pt-BR" altLang="pt-BR" sz="21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número</a:t>
            </a:r>
            <a:r>
              <a:rPr lang="pt-BR" altLang="pt-BR" sz="2100" dirty="0"/>
              <a:t>, </a:t>
            </a:r>
            <a:r>
              <a:rPr lang="pt-BR" altLang="pt-BR" sz="21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bairro</a:t>
            </a:r>
            <a:r>
              <a:rPr lang="pt-BR" altLang="pt-BR" sz="2100" dirty="0"/>
              <a:t>, </a:t>
            </a:r>
            <a:r>
              <a:rPr lang="pt-BR" altLang="pt-BR" sz="21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cidade</a:t>
            </a:r>
            <a:r>
              <a:rPr lang="pt-BR" altLang="pt-BR" sz="2100" dirty="0"/>
              <a:t>, </a:t>
            </a:r>
            <a:r>
              <a:rPr lang="pt-BR" altLang="pt-BR" sz="21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estado</a:t>
            </a:r>
            <a:r>
              <a:rPr lang="pt-BR" altLang="pt-BR" sz="2100" dirty="0"/>
              <a:t> e </a:t>
            </a:r>
            <a:r>
              <a:rPr lang="pt-BR" altLang="pt-BR" sz="21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CEP</a:t>
            </a:r>
            <a:r>
              <a:rPr lang="pt-BR" altLang="pt-BR" sz="2100" dirty="0"/>
              <a:t>), seu </a:t>
            </a:r>
            <a:r>
              <a:rPr lang="pt-BR" altLang="pt-BR" sz="21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peso</a:t>
            </a:r>
            <a:r>
              <a:rPr lang="pt-BR" altLang="pt-BR" sz="2100" dirty="0"/>
              <a:t> (em Kg) e o </a:t>
            </a:r>
            <a:r>
              <a:rPr lang="pt-BR" altLang="pt-BR" sz="21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número do sapato</a:t>
            </a:r>
            <a:r>
              <a:rPr lang="pt-BR" altLang="pt-BR" sz="2100" dirty="0"/>
              <a:t>. Depois imprima uma etiqueta com estas informações de acordo com o layout abaixo: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900" dirty="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>
                <a:solidFill>
                  <a:srgbClr val="0000FF"/>
                </a:solidFill>
              </a:rPr>
              <a:t>x---------------------nome------------------------x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>
                <a:solidFill>
                  <a:srgbClr val="0000FF"/>
                </a:solidFill>
              </a:rPr>
              <a:t>x---------logradouro----------x</a:t>
            </a:r>
            <a:r>
              <a:rPr lang="pt-BR" altLang="pt-BR" sz="1900" b="1" dirty="0"/>
              <a:t>, </a:t>
            </a:r>
            <a:r>
              <a:rPr lang="pt-BR" altLang="pt-BR" sz="1900" dirty="0">
                <a:solidFill>
                  <a:srgbClr val="0000FF"/>
                </a:solidFill>
              </a:rPr>
              <a:t>x---numero---x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b="1" dirty="0"/>
              <a:t>Bairro</a:t>
            </a:r>
            <a:r>
              <a:rPr lang="pt-BR" altLang="pt-BR" sz="1900" dirty="0">
                <a:solidFill>
                  <a:schemeClr val="accent1"/>
                </a:solidFill>
              </a:rPr>
              <a:t> </a:t>
            </a:r>
            <a:r>
              <a:rPr lang="pt-BR" altLang="pt-BR" sz="1900" dirty="0">
                <a:solidFill>
                  <a:srgbClr val="0000FF"/>
                </a:solidFill>
              </a:rPr>
              <a:t>x-----------------bairro-------------------x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>
                <a:solidFill>
                  <a:srgbClr val="0000FF"/>
                </a:solidFill>
              </a:rPr>
              <a:t>x-----------cidade---------------x</a:t>
            </a:r>
            <a:r>
              <a:rPr lang="pt-BR" altLang="pt-BR" sz="1900" dirty="0">
                <a:solidFill>
                  <a:schemeClr val="accent1"/>
                </a:solidFill>
              </a:rPr>
              <a:t> </a:t>
            </a:r>
            <a:r>
              <a:rPr lang="pt-BR" altLang="pt-BR" sz="1900" b="1" dirty="0"/>
              <a:t>–</a:t>
            </a:r>
            <a:r>
              <a:rPr lang="pt-BR" altLang="pt-BR" sz="1900" dirty="0">
                <a:solidFill>
                  <a:schemeClr val="accent1"/>
                </a:solidFill>
              </a:rPr>
              <a:t> </a:t>
            </a:r>
            <a:r>
              <a:rPr lang="pt-BR" altLang="pt-BR" sz="1900" dirty="0">
                <a:solidFill>
                  <a:srgbClr val="0000FF"/>
                </a:solidFill>
              </a:rPr>
              <a:t>x--estado—x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b="1" dirty="0"/>
              <a:t>CEP</a:t>
            </a:r>
            <a:r>
              <a:rPr lang="pt-BR" altLang="pt-BR" sz="1900" dirty="0">
                <a:solidFill>
                  <a:schemeClr val="accent1"/>
                </a:solidFill>
              </a:rPr>
              <a:t> </a:t>
            </a:r>
            <a:r>
              <a:rPr lang="pt-BR" altLang="pt-BR" sz="1900" dirty="0">
                <a:solidFill>
                  <a:srgbClr val="0000FF"/>
                </a:solidFill>
              </a:rPr>
              <a:t>x---cep---x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900" dirty="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b="1" dirty="0"/>
              <a:t>Peso (kg):</a:t>
            </a:r>
            <a:r>
              <a:rPr lang="pt-BR" altLang="pt-BR" sz="1900" dirty="0">
                <a:solidFill>
                  <a:schemeClr val="accent1"/>
                </a:solidFill>
              </a:rPr>
              <a:t> </a:t>
            </a:r>
            <a:r>
              <a:rPr lang="pt-BR" altLang="pt-BR" sz="1900" dirty="0">
                <a:solidFill>
                  <a:srgbClr val="0000FF"/>
                </a:solidFill>
              </a:rPr>
              <a:t>x---peso---x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b="1" dirty="0"/>
              <a:t>Número do sapato:</a:t>
            </a:r>
            <a:r>
              <a:rPr lang="pt-BR" altLang="pt-BR" sz="1900" dirty="0">
                <a:solidFill>
                  <a:schemeClr val="accent1"/>
                </a:solidFill>
              </a:rPr>
              <a:t> </a:t>
            </a:r>
            <a:r>
              <a:rPr lang="pt-BR" altLang="pt-BR" sz="1900" dirty="0">
                <a:solidFill>
                  <a:srgbClr val="0000FF"/>
                </a:solidFill>
              </a:rPr>
              <a:t>x--numero do sapato--x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Espaço Reservado para Número de Slide 3">
            <a:extLst>
              <a:ext uri="{FF2B5EF4-FFF2-40B4-BE49-F238E27FC236}">
                <a16:creationId xmlns:a16="http://schemas.microsoft.com/office/drawing/2014/main" id="{B33A9EBE-DE8C-4A16-93E9-B467F600E2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46C4CA-579A-4AF7-817B-CCB9B540B9A4}" type="slidenum">
              <a:rPr lang="pt-BR" altLang="en-US" sz="1200" smtClean="0">
                <a:latin typeface="Garamond" panose="02020404030301010803" pitchFamily="18" charset="0"/>
              </a:rPr>
              <a:pPr/>
              <a:t>31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id="{8DBB0F68-8E4F-4FD4-85F5-779643F566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Exemplo 3</a:t>
            </a:r>
          </a:p>
        </p:txBody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id="{8694B5FE-D88F-49EA-8092-322BB37F83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178800" cy="377507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500"/>
              <a:t>Exemplo de saída de dados: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10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100">
                <a:solidFill>
                  <a:srgbClr val="0000FF"/>
                </a:solidFill>
              </a:rPr>
              <a:t>RICARDO LUIZ DE FREITAS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100">
                <a:solidFill>
                  <a:srgbClr val="0000FF"/>
                </a:solidFill>
              </a:rPr>
              <a:t>RUA ALVARES MACIEL</a:t>
            </a:r>
            <a:r>
              <a:rPr lang="pt-BR" altLang="pt-BR" sz="2100" b="1"/>
              <a:t>,</a:t>
            </a:r>
            <a:r>
              <a:rPr lang="pt-BR" altLang="pt-BR" sz="2100"/>
              <a:t> </a:t>
            </a:r>
            <a:r>
              <a:rPr lang="pt-BR" altLang="pt-BR" sz="2100">
                <a:solidFill>
                  <a:srgbClr val="0000FF"/>
                </a:solidFill>
              </a:rPr>
              <a:t>628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100" b="1"/>
              <a:t>Bairro</a:t>
            </a:r>
            <a:r>
              <a:rPr lang="pt-BR" altLang="pt-BR" sz="2100">
                <a:solidFill>
                  <a:schemeClr val="accent1"/>
                </a:solidFill>
              </a:rPr>
              <a:t> </a:t>
            </a:r>
            <a:r>
              <a:rPr lang="pt-BR" altLang="pt-BR" sz="2100">
                <a:solidFill>
                  <a:srgbClr val="0000FF"/>
                </a:solidFill>
              </a:rPr>
              <a:t>SANTA EFIGÊNIA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100">
                <a:solidFill>
                  <a:srgbClr val="0000FF"/>
                </a:solidFill>
              </a:rPr>
              <a:t>BELO HORIZONTE</a:t>
            </a:r>
            <a:r>
              <a:rPr lang="pt-BR" altLang="pt-BR" sz="2100">
                <a:solidFill>
                  <a:schemeClr val="accent1"/>
                </a:solidFill>
              </a:rPr>
              <a:t> </a:t>
            </a:r>
            <a:r>
              <a:rPr lang="pt-BR" altLang="pt-BR" sz="2100" b="1"/>
              <a:t>–</a:t>
            </a:r>
            <a:r>
              <a:rPr lang="pt-BR" altLang="pt-BR" sz="2100">
                <a:solidFill>
                  <a:schemeClr val="accent1"/>
                </a:solidFill>
              </a:rPr>
              <a:t> </a:t>
            </a:r>
            <a:r>
              <a:rPr lang="pt-BR" altLang="pt-BR" sz="2100">
                <a:solidFill>
                  <a:srgbClr val="0000FF"/>
                </a:solidFill>
              </a:rPr>
              <a:t>MG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100" b="1"/>
              <a:t>CEP</a:t>
            </a:r>
            <a:r>
              <a:rPr lang="pt-BR" altLang="pt-BR" sz="2100">
                <a:solidFill>
                  <a:schemeClr val="accent1"/>
                </a:solidFill>
              </a:rPr>
              <a:t> </a:t>
            </a:r>
            <a:r>
              <a:rPr lang="pt-BR" altLang="pt-BR" sz="2100">
                <a:solidFill>
                  <a:srgbClr val="0000FF"/>
                </a:solidFill>
              </a:rPr>
              <a:t>30150-250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10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100" b="1"/>
              <a:t>Peso (kg):</a:t>
            </a:r>
            <a:r>
              <a:rPr lang="pt-BR" altLang="pt-BR" sz="2100">
                <a:solidFill>
                  <a:schemeClr val="accent1"/>
                </a:solidFill>
              </a:rPr>
              <a:t> </a:t>
            </a:r>
            <a:r>
              <a:rPr lang="pt-BR" altLang="pt-BR" sz="2100">
                <a:solidFill>
                  <a:srgbClr val="0000FF"/>
                </a:solidFill>
              </a:rPr>
              <a:t>86.5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100" b="1"/>
              <a:t>Número do sapato:</a:t>
            </a:r>
            <a:r>
              <a:rPr lang="pt-BR" altLang="pt-BR" sz="2100">
                <a:solidFill>
                  <a:schemeClr val="accent1"/>
                </a:solidFill>
              </a:rPr>
              <a:t> </a:t>
            </a:r>
            <a:r>
              <a:rPr lang="pt-BR" altLang="pt-BR" sz="2100">
                <a:solidFill>
                  <a:srgbClr val="0000FF"/>
                </a:solidFill>
              </a:rPr>
              <a:t>40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Espaço Reservado para Número de Slide 3">
            <a:extLst>
              <a:ext uri="{FF2B5EF4-FFF2-40B4-BE49-F238E27FC236}">
                <a16:creationId xmlns:a16="http://schemas.microsoft.com/office/drawing/2014/main" id="{CD32826D-0F39-4E4E-B13A-F7693DF3C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7846FA-F00A-4032-962B-EA66CA747DB6}" type="slidenum">
              <a:rPr lang="pt-BR" altLang="en-US" sz="1200" smtClean="0">
                <a:latin typeface="Garamond" panose="02020404030301010803" pitchFamily="18" charset="0"/>
              </a:rPr>
              <a:pPr/>
              <a:t>32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F6AAA8B-4C10-4B72-8AB6-B9B69805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36" y="1430453"/>
            <a:ext cx="7977064" cy="470047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ImprimeEtiqueta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5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</a:t>
            </a:r>
            <a:r>
              <a:rPr lang="pt-BR" alt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nome, logradouro, bairro, cidade, uf, cep, numero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kern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sapato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b="1" kern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peso;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5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seu nome: "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seu logradouro: "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logradouro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seu número: "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numero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seu bairro: "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bairro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sua cidade: "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cidade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15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A394609-4617-4743-8881-95AA3EB1A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90628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Exemplo 3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35363653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Espaço Reservado para Número de Slide 3">
            <a:extLst>
              <a:ext uri="{FF2B5EF4-FFF2-40B4-BE49-F238E27FC236}">
                <a16:creationId xmlns:a16="http://schemas.microsoft.com/office/drawing/2014/main" id="{CD32826D-0F39-4E4E-B13A-F7693DF3C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7846FA-F00A-4032-962B-EA66CA747DB6}" type="slidenum">
              <a:rPr lang="pt-BR" altLang="en-US" sz="1200" smtClean="0">
                <a:latin typeface="Garamond" panose="02020404030301010803" pitchFamily="18" charset="0"/>
              </a:rPr>
              <a:pPr/>
              <a:t>33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F6AAA8B-4C10-4B72-8AB6-B9B69805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36" y="1430453"/>
            <a:ext cx="7977064" cy="470047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a UF: "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uf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seu CEP: "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cep =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número do seu sapato: "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sapato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sz="15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5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seu peso: "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peso = </a:t>
            </a:r>
            <a:r>
              <a:rPr lang="en-US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teclado.nextFloat</a:t>
            </a:r>
            <a:r>
              <a:rPr lang="en-US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logradouro+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pt-BR" alt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+numero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"Bairro "</a:t>
            </a:r>
            <a:r>
              <a:rPr lang="pt-BR" alt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+bairro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cidade+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- "</a:t>
            </a:r>
            <a:r>
              <a:rPr lang="pt-BR" alt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+uf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"CEP "</a:t>
            </a:r>
            <a:r>
              <a:rPr lang="pt-BR" alt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cep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"Peso (Kg): "</a:t>
            </a:r>
            <a:r>
              <a:rPr lang="pt-BR" alt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+sapato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5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5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"Número do sapato: "</a:t>
            </a:r>
            <a:r>
              <a:rPr lang="pt-BR" alt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+peso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5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5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5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A394609-4617-4743-8881-95AA3EB1A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90628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Exemplo 3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29376235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Espaço Reservado para Número de Slide 3">
            <a:extLst>
              <a:ext uri="{FF2B5EF4-FFF2-40B4-BE49-F238E27FC236}">
                <a16:creationId xmlns:a16="http://schemas.microsoft.com/office/drawing/2014/main" id="{33D425A0-0DDC-4EA7-B07A-4D1A965BAC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2987C7-C3E9-4C2F-B6E7-7AF2A2C459BE}" type="slidenum">
              <a:rPr lang="pt-BR" altLang="en-US" sz="1200" smtClean="0">
                <a:latin typeface="Garamond" panose="02020404030301010803" pitchFamily="18" charset="0"/>
              </a:rPr>
              <a:pPr/>
              <a:t>34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E0A47FB4-138F-4125-B40A-34138F8559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1</a:t>
            </a:r>
          </a:p>
        </p:txBody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6A7BB02D-9F3A-4400-AAEB-AF49DB144E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178800" cy="45910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400" dirty="0"/>
              <a:t>Faça um programa que solicite ao usuário o seu </a:t>
            </a:r>
            <a:r>
              <a:rPr lang="pt-BR" altLang="pt-BR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primeiro  nome</a:t>
            </a:r>
            <a:r>
              <a:rPr lang="pt-BR" altLang="pt-BR" sz="2400" dirty="0"/>
              <a:t>, seu </a:t>
            </a:r>
            <a:r>
              <a:rPr lang="pt-BR" altLang="pt-BR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nome do meio</a:t>
            </a:r>
            <a:r>
              <a:rPr lang="pt-BR" altLang="pt-BR" sz="2400" dirty="0"/>
              <a:t>, seu </a:t>
            </a:r>
            <a:r>
              <a:rPr lang="pt-BR" altLang="pt-BR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sobrenome</a:t>
            </a:r>
            <a:r>
              <a:rPr lang="pt-BR" altLang="pt-BR" sz="2400" dirty="0"/>
              <a:t>, sua </a:t>
            </a:r>
            <a:r>
              <a:rPr lang="pt-BR" altLang="pt-BR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idade </a:t>
            </a:r>
            <a:r>
              <a:rPr lang="pt-BR" altLang="pt-BR" sz="2400" dirty="0"/>
              <a:t>e depois imprima todos estes dados de acordo com o layout abaixo: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000" dirty="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dirty="0">
                <a:solidFill>
                  <a:srgbClr val="0000FF"/>
                </a:solidFill>
              </a:rPr>
              <a:t>Sobrenome</a:t>
            </a:r>
            <a:r>
              <a:rPr lang="pt-BR" altLang="pt-BR" sz="2000" dirty="0"/>
              <a:t>,</a:t>
            </a:r>
            <a:r>
              <a:rPr lang="pt-BR" altLang="pt-BR" sz="2000" dirty="0">
                <a:solidFill>
                  <a:srgbClr val="0000FF"/>
                </a:solidFill>
              </a:rPr>
              <a:t> </a:t>
            </a:r>
            <a:r>
              <a:rPr lang="pt-BR" altLang="pt-BR" sz="2000" dirty="0" err="1">
                <a:solidFill>
                  <a:srgbClr val="0000FF"/>
                </a:solidFill>
              </a:rPr>
              <a:t>PrimeiroNome</a:t>
            </a:r>
            <a:r>
              <a:rPr lang="pt-BR" altLang="pt-BR" sz="2000" dirty="0">
                <a:solidFill>
                  <a:srgbClr val="0000FF"/>
                </a:solidFill>
              </a:rPr>
              <a:t> </a:t>
            </a:r>
            <a:r>
              <a:rPr lang="pt-BR" altLang="pt-BR" sz="2000" dirty="0" err="1">
                <a:solidFill>
                  <a:srgbClr val="0000FF"/>
                </a:solidFill>
              </a:rPr>
              <a:t>SegundoNome</a:t>
            </a:r>
            <a:endParaRPr lang="pt-BR" altLang="pt-BR" sz="2000" dirty="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dirty="0"/>
              <a:t>Idade: </a:t>
            </a:r>
            <a:r>
              <a:rPr lang="pt-BR" altLang="pt-BR" sz="2000" dirty="0">
                <a:solidFill>
                  <a:srgbClr val="0000FF"/>
                </a:solidFill>
              </a:rPr>
              <a:t>99</a:t>
            </a:r>
            <a:r>
              <a:rPr lang="pt-BR" altLang="pt-BR" sz="2000" dirty="0"/>
              <a:t> anos.</a:t>
            </a:r>
            <a:r>
              <a:rPr lang="pt-BR" altLang="pt-BR" sz="2000" dirty="0">
                <a:solidFill>
                  <a:schemeClr val="accent1"/>
                </a:solidFill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000" dirty="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400" dirty="0"/>
              <a:t>Exemplo de saída de dados (console):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000" dirty="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dirty="0">
                <a:solidFill>
                  <a:srgbClr val="0000FF"/>
                </a:solidFill>
              </a:rPr>
              <a:t>Freitas</a:t>
            </a:r>
            <a:r>
              <a:rPr lang="pt-BR" altLang="pt-BR" sz="2000" dirty="0"/>
              <a:t>, </a:t>
            </a:r>
            <a:r>
              <a:rPr lang="pt-BR" altLang="pt-BR" sz="2000" dirty="0">
                <a:solidFill>
                  <a:srgbClr val="0000FF"/>
                </a:solidFill>
              </a:rPr>
              <a:t>Ricardo</a:t>
            </a:r>
            <a:r>
              <a:rPr lang="pt-BR" altLang="pt-BR" sz="2000" dirty="0"/>
              <a:t> </a:t>
            </a:r>
            <a:r>
              <a:rPr lang="pt-BR" altLang="pt-BR" sz="2000" dirty="0">
                <a:solidFill>
                  <a:srgbClr val="0000FF"/>
                </a:solidFill>
              </a:rPr>
              <a:t>Luiz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dirty="0"/>
              <a:t>Idade: </a:t>
            </a:r>
            <a:r>
              <a:rPr lang="pt-BR" altLang="pt-BR" sz="2000" dirty="0">
                <a:solidFill>
                  <a:srgbClr val="0000FF"/>
                </a:solidFill>
              </a:rPr>
              <a:t>50</a:t>
            </a:r>
            <a:r>
              <a:rPr lang="pt-BR" altLang="pt-BR" sz="2000" dirty="0"/>
              <a:t> anos.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0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Espaço Reservado para Número de Slide 3">
            <a:extLst>
              <a:ext uri="{FF2B5EF4-FFF2-40B4-BE49-F238E27FC236}">
                <a16:creationId xmlns:a16="http://schemas.microsoft.com/office/drawing/2014/main" id="{6EADA346-14F6-4DCD-BA00-BD726A9983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2AB4A2-F18C-4828-91B6-55A94EE7CDB7}" type="slidenum">
              <a:rPr lang="pt-BR" altLang="en-US" sz="1200" smtClean="0">
                <a:latin typeface="Garamond" panose="02020404030301010803" pitchFamily="18" charset="0"/>
              </a:rPr>
              <a:pPr/>
              <a:t>35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540DE3D1-1A67-47AC-9C5D-879622387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2</a:t>
            </a:r>
          </a:p>
        </p:txBody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56B02CE8-7137-4857-85DD-8B022C7E92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178800" cy="45910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/>
              <a:t>Faça um programa que solicite ao usuário o seu </a:t>
            </a:r>
            <a:r>
              <a:rPr lang="pt-BR" altLang="pt-BR" sz="19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nome</a:t>
            </a:r>
            <a:r>
              <a:rPr lang="pt-BR" altLang="pt-BR" sz="1900" dirty="0"/>
              <a:t>, seus documentos (</a:t>
            </a:r>
            <a:r>
              <a:rPr lang="pt-BR" altLang="pt-BR" sz="19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CPF</a:t>
            </a:r>
            <a:r>
              <a:rPr lang="pt-BR" altLang="pt-BR" sz="1900" dirty="0"/>
              <a:t>, </a:t>
            </a:r>
            <a:r>
              <a:rPr lang="pt-BR" altLang="pt-BR" sz="19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identidade</a:t>
            </a:r>
            <a:r>
              <a:rPr lang="pt-BR" altLang="pt-BR" sz="1900" dirty="0"/>
              <a:t>, </a:t>
            </a:r>
            <a:r>
              <a:rPr lang="pt-BR" altLang="pt-BR" sz="19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título de eleitor</a:t>
            </a:r>
            <a:r>
              <a:rPr lang="pt-BR" altLang="pt-BR" sz="1900" dirty="0"/>
              <a:t>, </a:t>
            </a:r>
            <a:r>
              <a:rPr lang="pt-BR" altLang="pt-BR" sz="19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carteira de motorista</a:t>
            </a:r>
            <a:r>
              <a:rPr lang="pt-BR" altLang="pt-BR" sz="1900" dirty="0"/>
              <a:t>), seu </a:t>
            </a:r>
            <a:r>
              <a:rPr lang="pt-BR" altLang="pt-BR" sz="19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salário</a:t>
            </a:r>
            <a:r>
              <a:rPr lang="pt-BR" altLang="pt-BR" sz="1900" dirty="0"/>
              <a:t> e o </a:t>
            </a:r>
            <a:r>
              <a:rPr lang="pt-BR" altLang="pt-BR" sz="19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nome da empresa</a:t>
            </a:r>
            <a:r>
              <a:rPr lang="pt-BR" altLang="pt-BR" sz="1900" dirty="0"/>
              <a:t> em que trabalha, e depois imprima a sua FICHA FUNCIONAL de acordo com o layout abaixo: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700" dirty="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dirty="0"/>
              <a:t>FICHA FUNCIONAL DE:</a:t>
            </a:r>
            <a:r>
              <a:rPr lang="pt-BR" altLang="pt-BR" sz="1700" dirty="0">
                <a:solidFill>
                  <a:schemeClr val="accent1"/>
                </a:solidFill>
              </a:rPr>
              <a:t> </a:t>
            </a:r>
            <a:r>
              <a:rPr lang="pt-BR" altLang="pt-BR" sz="1700" dirty="0">
                <a:solidFill>
                  <a:srgbClr val="0000FF"/>
                </a:solidFill>
              </a:rPr>
              <a:t>x---------------------nome------------------------x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700" dirty="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dirty="0"/>
              <a:t>Documentos: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dirty="0"/>
              <a:t>CPF .............................................</a:t>
            </a:r>
            <a:r>
              <a:rPr lang="pt-BR" altLang="pt-BR" sz="1700" dirty="0">
                <a:solidFill>
                  <a:schemeClr val="accent1"/>
                </a:solidFill>
              </a:rPr>
              <a:t> 	</a:t>
            </a:r>
            <a:r>
              <a:rPr lang="pt-BR" altLang="pt-BR" sz="1700" dirty="0">
                <a:solidFill>
                  <a:srgbClr val="0000FF"/>
                </a:solidFill>
              </a:rPr>
              <a:t>x-----</a:t>
            </a:r>
            <a:r>
              <a:rPr lang="pt-BR" altLang="pt-BR" sz="1700" dirty="0" err="1">
                <a:solidFill>
                  <a:srgbClr val="0000FF"/>
                </a:solidFill>
              </a:rPr>
              <a:t>cpf</a:t>
            </a:r>
            <a:r>
              <a:rPr lang="pt-BR" altLang="pt-BR" sz="1700" dirty="0">
                <a:solidFill>
                  <a:srgbClr val="0000FF"/>
                </a:solidFill>
              </a:rPr>
              <a:t>-----x</a:t>
            </a:r>
            <a:r>
              <a:rPr lang="pt-BR" altLang="pt-BR" sz="1700" dirty="0">
                <a:solidFill>
                  <a:schemeClr val="accent1"/>
                </a:solidFill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dirty="0"/>
              <a:t>C.I. ...............................................</a:t>
            </a:r>
            <a:r>
              <a:rPr lang="pt-BR" altLang="pt-BR" sz="1700" dirty="0">
                <a:solidFill>
                  <a:schemeClr val="accent1"/>
                </a:solidFill>
              </a:rPr>
              <a:t>	</a:t>
            </a:r>
            <a:r>
              <a:rPr lang="pt-BR" altLang="pt-BR" sz="1700" dirty="0">
                <a:solidFill>
                  <a:srgbClr val="0000FF"/>
                </a:solidFill>
              </a:rPr>
              <a:t>x---identidade---x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dirty="0"/>
              <a:t>Titulo de eleitor  ...........................</a:t>
            </a:r>
            <a:r>
              <a:rPr lang="pt-BR" altLang="pt-BR" sz="1700" dirty="0">
                <a:solidFill>
                  <a:schemeClr val="accent1"/>
                </a:solidFill>
              </a:rPr>
              <a:t> 	</a:t>
            </a:r>
            <a:r>
              <a:rPr lang="pt-BR" altLang="pt-BR" sz="1700" dirty="0">
                <a:solidFill>
                  <a:srgbClr val="0000FF"/>
                </a:solidFill>
              </a:rPr>
              <a:t>x---título de eleitor---x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dirty="0"/>
              <a:t>Carteira de motorista ...................</a:t>
            </a:r>
            <a:r>
              <a:rPr lang="pt-BR" altLang="pt-BR" sz="1700" dirty="0">
                <a:solidFill>
                  <a:schemeClr val="accent1"/>
                </a:solidFill>
              </a:rPr>
              <a:t>	</a:t>
            </a:r>
            <a:r>
              <a:rPr lang="pt-BR" altLang="pt-BR" sz="1700" dirty="0">
                <a:solidFill>
                  <a:srgbClr val="0000FF"/>
                </a:solidFill>
              </a:rPr>
              <a:t>x---carteira de motorista 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700" dirty="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dirty="0"/>
              <a:t>Empresa:</a:t>
            </a:r>
            <a:r>
              <a:rPr lang="pt-BR" altLang="pt-BR" sz="1700" dirty="0">
                <a:solidFill>
                  <a:schemeClr val="accent1"/>
                </a:solidFill>
              </a:rPr>
              <a:t> </a:t>
            </a:r>
            <a:r>
              <a:rPr lang="pt-BR" altLang="pt-BR" sz="1700" dirty="0">
                <a:solidFill>
                  <a:srgbClr val="0000FF"/>
                </a:solidFill>
              </a:rPr>
              <a:t>x-----nome da empresa------x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dirty="0"/>
              <a:t>Salário: R$</a:t>
            </a:r>
            <a:r>
              <a:rPr lang="pt-BR" altLang="pt-BR" sz="1700" dirty="0">
                <a:solidFill>
                  <a:schemeClr val="accent1"/>
                </a:solidFill>
              </a:rPr>
              <a:t> </a:t>
            </a:r>
            <a:r>
              <a:rPr lang="pt-BR" altLang="pt-BR" sz="1700" dirty="0">
                <a:solidFill>
                  <a:srgbClr val="0000FF"/>
                </a:solidFill>
              </a:rPr>
              <a:t>x-----salário-----x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7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Espaço Reservado para Número de Slide 3">
            <a:extLst>
              <a:ext uri="{FF2B5EF4-FFF2-40B4-BE49-F238E27FC236}">
                <a16:creationId xmlns:a16="http://schemas.microsoft.com/office/drawing/2014/main" id="{6645D8DD-8403-405E-9BD0-7CD43F937C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08057AF-43D1-426D-A16C-338EAE0C9E07}" type="slidenum">
              <a:rPr lang="pt-BR" altLang="en-US" sz="1200" smtClean="0">
                <a:latin typeface="Garamond" panose="02020404030301010803" pitchFamily="18" charset="0"/>
              </a:rPr>
              <a:pPr/>
              <a:t>36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34147" name="Rectangle 2">
            <a:extLst>
              <a:ext uri="{FF2B5EF4-FFF2-40B4-BE49-F238E27FC236}">
                <a16:creationId xmlns:a16="http://schemas.microsoft.com/office/drawing/2014/main" id="{257D8193-4FFB-4B33-9AC2-A142A70874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2</a:t>
            </a:r>
          </a:p>
        </p:txBody>
      </p:sp>
      <p:sp>
        <p:nvSpPr>
          <p:cNvPr id="134148" name="Rectangle 3">
            <a:extLst>
              <a:ext uri="{FF2B5EF4-FFF2-40B4-BE49-F238E27FC236}">
                <a16:creationId xmlns:a16="http://schemas.microsoft.com/office/drawing/2014/main" id="{9F0D612F-FA52-4981-B411-7E8B2DE514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28775"/>
            <a:ext cx="8178800" cy="40322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100" dirty="0"/>
              <a:t>Exemplo de saída de dados (console: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900" dirty="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/>
              <a:t>FICHA FUNCIONAL DE:</a:t>
            </a:r>
            <a:r>
              <a:rPr lang="pt-BR" altLang="pt-BR" sz="1900" dirty="0">
                <a:solidFill>
                  <a:schemeClr val="accent1"/>
                </a:solidFill>
              </a:rPr>
              <a:t> </a:t>
            </a:r>
            <a:r>
              <a:rPr lang="pt-BR" altLang="pt-BR" sz="1900" dirty="0">
                <a:solidFill>
                  <a:srgbClr val="0000FF"/>
                </a:solidFill>
              </a:rPr>
              <a:t>RICARDO LUIZ DE FREITAS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900" dirty="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/>
              <a:t>Documentos: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/>
              <a:t>CPF .............................................</a:t>
            </a:r>
            <a:r>
              <a:rPr lang="pt-BR" altLang="pt-BR" sz="1900" dirty="0">
                <a:solidFill>
                  <a:schemeClr val="accent1"/>
                </a:solidFill>
              </a:rPr>
              <a:t> 	</a:t>
            </a:r>
            <a:r>
              <a:rPr lang="pt-BR" altLang="pt-BR" sz="1900" dirty="0">
                <a:solidFill>
                  <a:srgbClr val="0000FF"/>
                </a:solidFill>
              </a:rPr>
              <a:t>415467889-03</a:t>
            </a:r>
            <a:r>
              <a:rPr lang="pt-BR" altLang="pt-BR" sz="1900" dirty="0">
                <a:solidFill>
                  <a:schemeClr val="accent1"/>
                </a:solidFill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/>
              <a:t>C.I. ...............................................</a:t>
            </a:r>
            <a:r>
              <a:rPr lang="pt-BR" altLang="pt-BR" sz="1900" dirty="0">
                <a:solidFill>
                  <a:schemeClr val="accent1"/>
                </a:solidFill>
              </a:rPr>
              <a:t>	</a:t>
            </a:r>
            <a:r>
              <a:rPr lang="pt-BR" altLang="pt-BR" sz="1900" dirty="0">
                <a:solidFill>
                  <a:srgbClr val="0000FF"/>
                </a:solidFill>
              </a:rPr>
              <a:t>M5677823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/>
              <a:t>Titulo de eleitor  ...........................</a:t>
            </a:r>
            <a:r>
              <a:rPr lang="pt-BR" altLang="pt-BR" sz="1900" dirty="0">
                <a:solidFill>
                  <a:schemeClr val="accent1"/>
                </a:solidFill>
              </a:rPr>
              <a:t> 	</a:t>
            </a:r>
            <a:r>
              <a:rPr lang="pt-BR" altLang="pt-BR" sz="1900" dirty="0">
                <a:solidFill>
                  <a:srgbClr val="0000FF"/>
                </a:solidFill>
              </a:rPr>
              <a:t>458690688444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/>
              <a:t>Carteira de motorista ...................</a:t>
            </a:r>
            <a:r>
              <a:rPr lang="pt-BR" altLang="pt-BR" sz="1900" dirty="0">
                <a:solidFill>
                  <a:schemeClr val="accent1"/>
                </a:solidFill>
              </a:rPr>
              <a:t>	</a:t>
            </a:r>
            <a:r>
              <a:rPr lang="pt-BR" altLang="pt-BR" sz="1900" dirty="0">
                <a:solidFill>
                  <a:srgbClr val="0000FF"/>
                </a:solidFill>
              </a:rPr>
              <a:t>22349377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900" dirty="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/>
              <a:t>Empresa:</a:t>
            </a:r>
            <a:r>
              <a:rPr lang="pt-BR" altLang="pt-BR" sz="1900" dirty="0">
                <a:solidFill>
                  <a:schemeClr val="accent1"/>
                </a:solidFill>
              </a:rPr>
              <a:t> </a:t>
            </a:r>
            <a:r>
              <a:rPr lang="pt-BR" altLang="pt-BR" sz="1900" dirty="0">
                <a:solidFill>
                  <a:srgbClr val="0000FF"/>
                </a:solidFill>
              </a:rPr>
              <a:t>EMGE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/>
              <a:t>Salario: R$</a:t>
            </a:r>
            <a:r>
              <a:rPr lang="pt-BR" altLang="pt-BR" sz="1900" dirty="0">
                <a:solidFill>
                  <a:srgbClr val="0000FF"/>
                </a:solidFill>
              </a:rPr>
              <a:t>32500.45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9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Espaço Reservado para Número de Slide 4">
            <a:extLst>
              <a:ext uri="{FF2B5EF4-FFF2-40B4-BE49-F238E27FC236}">
                <a16:creationId xmlns:a16="http://schemas.microsoft.com/office/drawing/2014/main" id="{EF260EA5-9135-400B-B590-575D936D29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25D040-DDD6-42A5-B2FD-28719F39E40D}" type="slidenum">
              <a:rPr lang="pt-BR" altLang="en-US" sz="1200" smtClean="0">
                <a:latin typeface="Garamond" panose="02020404030301010803" pitchFamily="18" charset="0"/>
              </a:rPr>
              <a:pPr/>
              <a:t>37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40291" name="Rectangle 2">
            <a:extLst>
              <a:ext uri="{FF2B5EF4-FFF2-40B4-BE49-F238E27FC236}">
                <a16:creationId xmlns:a16="http://schemas.microsoft.com/office/drawing/2014/main" id="{E39D1A5C-05EA-4763-8576-F4EE76B16B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3</a:t>
            </a:r>
          </a:p>
        </p:txBody>
      </p:sp>
      <p:sp>
        <p:nvSpPr>
          <p:cNvPr id="140292" name="Rectangle 3">
            <a:extLst>
              <a:ext uri="{FF2B5EF4-FFF2-40B4-BE49-F238E27FC236}">
                <a16:creationId xmlns:a16="http://schemas.microsoft.com/office/drawing/2014/main" id="{BB58011B-F9A5-44E9-AF3B-B10F69C16E7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68413"/>
            <a:ext cx="8147050" cy="1800225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000" dirty="0"/>
              <a:t>A Secretaria do Meio Ambiente mediu a quantidade de poluentes atmosféricos emitidos por uma empresa. Dependendo do valor obtido, a empresa foi multada conforme a tabela abaixo. Faça um programa que monte esta tabela, solicitando as informações variáveis (</a:t>
            </a:r>
            <a:r>
              <a:rPr lang="pt-BR" altLang="pt-BR" sz="2000" dirty="0" err="1"/>
              <a:t>xxx</a:t>
            </a:r>
            <a:r>
              <a:rPr lang="pt-BR" altLang="pt-BR" sz="2000" dirty="0"/>
              <a:t>) para o usuário:</a:t>
            </a:r>
          </a:p>
        </p:txBody>
      </p:sp>
      <p:graphicFrame>
        <p:nvGraphicFramePr>
          <p:cNvPr id="1464401" name="Group 81">
            <a:extLst>
              <a:ext uri="{FF2B5EF4-FFF2-40B4-BE49-F238E27FC236}">
                <a16:creationId xmlns:a16="http://schemas.microsoft.com/office/drawing/2014/main" id="{8960D3AC-38EE-4483-9EB8-6F6AB55A6235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08013" y="3571875"/>
          <a:ext cx="8067675" cy="2089151"/>
        </p:xfrm>
        <a:graphic>
          <a:graphicData uri="http://schemas.openxmlformats.org/drawingml/2006/table">
            <a:tbl>
              <a:tblPr/>
              <a:tblGrid>
                <a:gridCol w="806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006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Quantidade de Poluente Emitido x Valor da Multa</a:t>
                      </a:r>
                      <a:endParaRPr kumimoji="0" lang="pt-BR" sz="3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Até </a:t>
                      </a: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xxx </a:t>
                      </a:r>
                      <a:r>
                        <a:rPr kumimoji="0" lang="pt-BR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(1)</a:t>
                      </a: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multa de R$ </a:t>
                      </a: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xxx </a:t>
                      </a:r>
                      <a:r>
                        <a:rPr kumimoji="0" lang="pt-BR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(3)</a:t>
                      </a: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Entre </a:t>
                      </a: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xxx </a:t>
                      </a:r>
                      <a:r>
                        <a:rPr kumimoji="0" lang="pt-BR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(1)</a:t>
                      </a: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e </a:t>
                      </a: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xxx </a:t>
                      </a:r>
                      <a:r>
                        <a:rPr kumimoji="0" lang="pt-BR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(2)</a:t>
                      </a: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multa de R$ </a:t>
                      </a:r>
                      <a:r>
                        <a:rPr kumimoji="0" lang="pt-B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xxx </a:t>
                      </a:r>
                      <a:r>
                        <a:rPr kumimoji="0" lang="pt-BR" sz="18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(4)</a:t>
                      </a:r>
                      <a:r>
                        <a:rPr kumimoji="0" lang="pt-B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006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Acima de </a:t>
                      </a:r>
                      <a:r>
                        <a:rPr kumimoji="0" lang="pt-B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xxx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pt-BR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(2)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multa de R$ </a:t>
                      </a:r>
                      <a:r>
                        <a:rPr kumimoji="0" lang="pt-BR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xxx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pt-BR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(5)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por poluente emitido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Espaço Reservado para Número de Slide 4">
            <a:extLst>
              <a:ext uri="{FF2B5EF4-FFF2-40B4-BE49-F238E27FC236}">
                <a16:creationId xmlns:a16="http://schemas.microsoft.com/office/drawing/2014/main" id="{637E6213-023C-43EA-992F-8276400F5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CE4D41-CA19-4E38-8EBB-A05910494BEF}" type="slidenum">
              <a:rPr lang="pt-BR" altLang="en-US" sz="1200" smtClean="0">
                <a:latin typeface="Garamond" panose="02020404030301010803" pitchFamily="18" charset="0"/>
              </a:rPr>
              <a:pPr/>
              <a:t>38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B005418E-51D8-403A-8334-3A48F717A2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3</a:t>
            </a:r>
          </a:p>
        </p:txBody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B1D56125-7138-406B-81BE-0140EE5DF42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11275"/>
            <a:ext cx="7786688" cy="533400"/>
          </a:xfrm>
          <a:noFill/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pt-BR" altLang="pt-BR" sz="2200" dirty="0"/>
              <a:t>Exemplo de saída de dados (console):</a:t>
            </a:r>
          </a:p>
        </p:txBody>
      </p:sp>
      <p:graphicFrame>
        <p:nvGraphicFramePr>
          <p:cNvPr id="1466372" name="Group 4">
            <a:extLst>
              <a:ext uri="{FF2B5EF4-FFF2-40B4-BE49-F238E27FC236}">
                <a16:creationId xmlns:a16="http://schemas.microsoft.com/office/drawing/2014/main" id="{7E16EEFA-8BA5-4F8A-A6AF-D722487F8FE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273889801"/>
              </p:ext>
            </p:extLst>
          </p:nvPr>
        </p:nvGraphicFramePr>
        <p:xfrm>
          <a:off x="684213" y="2781300"/>
          <a:ext cx="7859712" cy="2125663"/>
        </p:xfrm>
        <a:graphic>
          <a:graphicData uri="http://schemas.openxmlformats.org/drawingml/2006/table">
            <a:tbl>
              <a:tblPr/>
              <a:tblGrid>
                <a:gridCol w="7859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Quantidade de Poluente Emitido x Valor da Multa</a:t>
                      </a:r>
                      <a:endParaRPr kumimoji="0" lang="pt-BR" sz="39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721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Até 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1500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multa de R$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1000,55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Acima de 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1500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até 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3000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multa de R$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3550,34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/>
                      </a:pP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Acima de 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3000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multa de R$</a:t>
                      </a:r>
                      <a:r>
                        <a:rPr kumimoji="0" lang="pt-B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1200,21</a:t>
                      </a:r>
                      <a:r>
                        <a:rPr kumimoji="0" lang="pt-B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 por poluente emitido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22569-19FF-4D2F-8E14-C770DE17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Diálogos com a classe </a:t>
            </a:r>
            <a:r>
              <a:rPr lang="pt-BR" dirty="0" err="1"/>
              <a:t>JOptionPane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56E153-8C19-4547-B7B0-DDB2BEBC8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30725"/>
          </a:xfrm>
        </p:spPr>
        <p:txBody>
          <a:bodyPr/>
          <a:lstStyle/>
          <a:p>
            <a:r>
              <a:rPr lang="pt-BR" sz="2600" dirty="0"/>
              <a:t>Até agora vimos a classe </a:t>
            </a:r>
            <a:r>
              <a:rPr lang="pt-BR" sz="2600" b="1" dirty="0"/>
              <a:t>Scanner</a:t>
            </a:r>
            <a:r>
              <a:rPr lang="pt-BR" sz="2600" dirty="0"/>
              <a:t> para entrada de dados, e o método </a:t>
            </a:r>
            <a:r>
              <a:rPr lang="pt-BR" sz="2600" b="1" dirty="0" err="1"/>
              <a:t>System.</a:t>
            </a:r>
            <a:r>
              <a:rPr lang="pt-BR" sz="2600" b="1" i="1" dirty="0" err="1">
                <a:solidFill>
                  <a:srgbClr val="0000FF"/>
                </a:solidFill>
              </a:rPr>
              <a:t>out</a:t>
            </a:r>
            <a:r>
              <a:rPr lang="pt-BR" sz="2600" b="1" dirty="0" err="1"/>
              <a:t>.println</a:t>
            </a:r>
            <a:r>
              <a:rPr lang="pt-BR" sz="2600" b="1" dirty="0"/>
              <a:t> </a:t>
            </a:r>
            <a:r>
              <a:rPr lang="pt-BR" sz="2600" dirty="0"/>
              <a:t>para escrever informações na tela, ambos via console;</a:t>
            </a:r>
          </a:p>
          <a:p>
            <a:r>
              <a:rPr lang="pt-BR" sz="2600" dirty="0"/>
              <a:t>A linguagem Java oferece diversas formas de interação com o usuário, a grande maioria em janelas;</a:t>
            </a:r>
          </a:p>
          <a:p>
            <a:r>
              <a:rPr lang="pt-BR" sz="2600" dirty="0"/>
              <a:t>Para se evitar a criação de uma interface completa, pode-se utilizar as                                      chamadas caixas de                                       diálogo.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EDF57A-37FA-4AD7-BAE0-7A44005BC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39</a:t>
            </a:fld>
            <a:endParaRPr lang="pt-BR" altLang="en-US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F82AF20-4CD8-4494-9055-F8A983FA1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564" y="4437112"/>
            <a:ext cx="3428053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6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Espaço Reservado para Número de Slide 3">
            <a:extLst>
              <a:ext uri="{FF2B5EF4-FFF2-40B4-BE49-F238E27FC236}">
                <a16:creationId xmlns:a16="http://schemas.microsoft.com/office/drawing/2014/main" id="{142881D9-FF9A-4E8C-BAA7-3979FA5884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33378FF-B270-41D7-A367-9FCAD83F1C97}" type="slidenum">
              <a:rPr lang="pt-BR" altLang="en-US" sz="1200" smtClean="0">
                <a:latin typeface="Garamond" panose="02020404030301010803" pitchFamily="18" charset="0"/>
              </a:rPr>
              <a:pPr/>
              <a:t>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3459B617-27E8-4759-9F18-7FCCCE978E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Entrada de Dados</a:t>
            </a:r>
            <a:br>
              <a:rPr lang="pt-BR" altLang="pt-BR" dirty="0"/>
            </a:br>
            <a:r>
              <a:rPr lang="pt-BR" altLang="pt-BR" sz="1700" dirty="0"/>
              <a:t>(comandos de I/O)</a:t>
            </a:r>
          </a:p>
        </p:txBody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C1DFDDBB-F8A5-46F6-A1A2-A582A411EE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776"/>
            <a:ext cx="8362950" cy="4680520"/>
          </a:xfrm>
        </p:spPr>
        <p:txBody>
          <a:bodyPr/>
          <a:lstStyle/>
          <a:p>
            <a:pPr eaLnBrk="1" hangingPunct="1">
              <a:defRPr/>
            </a:pPr>
            <a:r>
              <a:rPr lang="pt-BR" altLang="pt-BR" sz="2400" dirty="0"/>
              <a:t>Comandos utilizados para receber valores informados pelo usuário via teclado ou qualquer dispositivo de entrada de dados (teclado, arquivo, etc.), atribuindo-os às variáveis especificadas nos comandos.</a:t>
            </a:r>
          </a:p>
          <a:p>
            <a:pPr eaLnBrk="1" hangingPunct="1"/>
            <a:r>
              <a:rPr lang="pt-BR" altLang="pt-BR" sz="2400" dirty="0"/>
              <a:t>O </a:t>
            </a:r>
            <a:r>
              <a:rPr lang="pt-BR" altLang="pt-BR" sz="2400" u="sng" dirty="0"/>
              <a:t>tipo de dado recebido</a:t>
            </a:r>
            <a:r>
              <a:rPr lang="pt-BR" altLang="pt-BR" sz="2400" dirty="0"/>
              <a:t> depende do </a:t>
            </a:r>
            <a:r>
              <a:rPr lang="pt-BR" altLang="pt-BR" sz="2400" u="sng" dirty="0"/>
              <a:t>tipo da variável utilizada</a:t>
            </a:r>
            <a:r>
              <a:rPr lang="pt-BR" altLang="pt-BR" sz="2400" dirty="0"/>
              <a:t> no comando, se a variável for do tipo </a:t>
            </a:r>
            <a:r>
              <a:rPr lang="pt-BR" altLang="pt-BR" sz="2400" b="1" dirty="0" err="1"/>
              <a:t>int</a:t>
            </a:r>
            <a:r>
              <a:rPr lang="pt-BR" altLang="pt-BR" sz="2400" dirty="0"/>
              <a:t> não se pode receber um texto, pois abortará a execução do programa.</a:t>
            </a:r>
          </a:p>
          <a:p>
            <a:pPr eaLnBrk="1" hangingPunct="1"/>
            <a:r>
              <a:rPr lang="pt-BR" altLang="pt-BR" sz="2400" dirty="0"/>
              <a:t>No caso do </a:t>
            </a:r>
            <a:r>
              <a:rPr lang="pt-BR" altLang="pt-BR" sz="2400" u="sng" dirty="0"/>
              <a:t>teclado</a:t>
            </a:r>
            <a:r>
              <a:rPr lang="pt-BR" altLang="pt-BR" sz="2400" dirty="0"/>
              <a:t>, o usuário digita o dado e aperta ENTER. O dado é gravado na variável e o cursor da tela pula para a primeira coluna da próxima linha.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pt-BR" altLang="pt-BR" sz="2400" b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22569-19FF-4D2F-8E14-C770DE17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Diálogos com a classe </a:t>
            </a:r>
            <a:r>
              <a:rPr lang="pt-BR" dirty="0" err="1"/>
              <a:t>JOptionPane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56E153-8C19-4547-B7B0-DDB2BEBC8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680520"/>
          </a:xfrm>
        </p:spPr>
        <p:txBody>
          <a:bodyPr/>
          <a:lstStyle/>
          <a:p>
            <a:r>
              <a:rPr lang="pt-BR" sz="2800" b="1" dirty="0" err="1"/>
              <a:t>JOptionPane</a:t>
            </a:r>
            <a:r>
              <a:rPr lang="pt-BR" sz="2800" dirty="0"/>
              <a:t> é uma classe da biblioteca de interfaces gráficas do </a:t>
            </a:r>
            <a:r>
              <a:rPr lang="pt-BR" sz="2800" b="1" dirty="0" err="1"/>
              <a:t>javax.swing</a:t>
            </a:r>
            <a:r>
              <a:rPr lang="pt-BR" sz="2800" dirty="0"/>
              <a:t>;</a:t>
            </a:r>
          </a:p>
          <a:p>
            <a:r>
              <a:rPr lang="pt-BR" sz="2800" dirty="0"/>
              <a:t>Para a utilizar dentro de seu programa (ou classe), a classe abaixo deve </a:t>
            </a:r>
            <a:r>
              <a:rPr lang="pt-BR" sz="2800"/>
              <a:t>ser importada:</a:t>
            </a:r>
            <a:endParaRPr lang="pt-BR" sz="2800" dirty="0"/>
          </a:p>
          <a:p>
            <a:pPr lvl="1"/>
            <a:r>
              <a:rPr lang="pt-BR" sz="20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20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javax.swing.JOptionPane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endParaRPr lang="pt-BR" sz="2800" dirty="0">
              <a:ea typeface="+mn-ea"/>
              <a:cs typeface="+mn-cs"/>
            </a:endParaRPr>
          </a:p>
          <a:p>
            <a:r>
              <a:rPr lang="pt-BR" sz="2800" dirty="0"/>
              <a:t>Métodos:</a:t>
            </a:r>
          </a:p>
          <a:p>
            <a:pPr lvl="1"/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showMessageDialog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showInputDialog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showConfirmDialog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showOptionDialog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EDF57A-37FA-4AD7-BAE0-7A44005BC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40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37151112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22569-19FF-4D2F-8E14-C770DE17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b="1" dirty="0" err="1"/>
              <a:t>showMessageDialog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56E153-8C19-4547-B7B0-DDB2BEBC8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1008112"/>
          </a:xfrm>
        </p:spPr>
        <p:txBody>
          <a:bodyPr/>
          <a:lstStyle/>
          <a:p>
            <a:r>
              <a:rPr lang="pt-BR" sz="2800" dirty="0"/>
              <a:t>Exibir uma caixa de mensagem para mostrar ao usuário alguma mensagem.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EDF57A-37FA-4AD7-BAE0-7A44005BC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41</a:t>
            </a:fld>
            <a:endParaRPr lang="pt-BR" altLang="en-US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DA44EB0-F751-4A2B-9360-C73B521F4707}"/>
              </a:ext>
            </a:extLst>
          </p:cNvPr>
          <p:cNvSpPr txBox="1">
            <a:spLocks/>
          </p:cNvSpPr>
          <p:nvPr/>
        </p:nvSpPr>
        <p:spPr bwMode="auto">
          <a:xfrm>
            <a:off x="457200" y="2408586"/>
            <a:ext cx="8686800" cy="37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</a:t>
            </a:r>
            <a:r>
              <a:rPr lang="pt-BR" sz="2000" b="1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showMessageDialog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mensagem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		</a:t>
            </a:r>
            <a:r>
              <a:rPr lang="pt-BR" sz="20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mensagem do corpo da caixa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título_da_caixa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título da caixa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tipo_do_diálogo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ver abaixo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endParaRPr lang="pt-BR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Tipos de diálogo (ícone da caixa): </a:t>
            </a: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ERROR_MESSAGE		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Ícone de erro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INFORMATION_MESSAGE	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Ícone de informação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WARNING_MESSAGE		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Ícone de aviso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QUESTION_MESSAGE		// 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Ícone de interrogação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PLAIN_MESSAGE  		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Nenhum ícone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endParaRPr lang="pt-BR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2000" kern="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827" y="4648112"/>
            <a:ext cx="2381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363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22569-19FF-4D2F-8E14-C770DE17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b="1" dirty="0" err="1"/>
              <a:t>showMessageDialog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EDF57A-37FA-4AD7-BAE0-7A44005BC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42</a:t>
            </a:fld>
            <a:endParaRPr lang="pt-BR" altLang="en-US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DA44EB0-F751-4A2B-9360-C73B521F4707}"/>
              </a:ext>
            </a:extLst>
          </p:cNvPr>
          <p:cNvSpPr txBox="1">
            <a:spLocks/>
          </p:cNvSpPr>
          <p:nvPr/>
        </p:nvSpPr>
        <p:spPr bwMode="auto">
          <a:xfrm>
            <a:off x="457200" y="1417638"/>
            <a:ext cx="8686800" cy="4497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2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javax.swing.JOptionPane</a:t>
            </a:r>
            <a:r>
              <a:rPr lang="pt-BR" sz="2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2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TelaMensagem1 </a:t>
            </a:r>
            <a:r>
              <a:rPr lang="en-US" sz="2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22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22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2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22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2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2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</a:t>
            </a:r>
            <a:r>
              <a:rPr lang="pt-BR" sz="2200" b="1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showMessageDialog</a:t>
            </a:r>
            <a:r>
              <a:rPr lang="pt-BR" sz="2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2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"Bem vindo ao </a:t>
            </a:r>
            <a:r>
              <a:rPr lang="pt-BR" sz="2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</a:t>
            </a:r>
            <a:r>
              <a:rPr lang="pt-BR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"Aula de Java"</a:t>
            </a: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2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JOptionPane.INFORMATION_MESSAGE</a:t>
            </a:r>
            <a:r>
              <a:rPr lang="pt-BR" sz="2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2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2200" kern="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EB9F062-CC13-4E9D-ABD2-CD659C8E1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128" y="4461773"/>
            <a:ext cx="3345061" cy="1545823"/>
          </a:xfrm>
          <a:prstGeom prst="rect">
            <a:avLst/>
          </a:prstGeom>
        </p:spPr>
      </p:pic>
      <p:sp>
        <p:nvSpPr>
          <p:cNvPr id="6" name="AutoShape 4">
            <a:extLst>
              <a:ext uri="{FF2B5EF4-FFF2-40B4-BE49-F238E27FC236}">
                <a16:creationId xmlns:a16="http://schemas.microsoft.com/office/drawing/2014/main" id="{F7C63823-4606-4D6B-936C-46BC4A01D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399760"/>
            <a:ext cx="5472608" cy="504056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8837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22569-19FF-4D2F-8E14-C770DE17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b="1" dirty="0" err="1"/>
              <a:t>showInputDialog</a:t>
            </a:r>
            <a:r>
              <a:rPr lang="pt-BR" b="1" dirty="0"/>
              <a:t> (1)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56E153-8C19-4547-B7B0-DDB2BEBC8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435280" cy="1008112"/>
          </a:xfrm>
        </p:spPr>
        <p:txBody>
          <a:bodyPr/>
          <a:lstStyle/>
          <a:p>
            <a:r>
              <a:rPr lang="pt-BR" sz="2800" dirty="0"/>
              <a:t>Exibir uma caixa de entrada de dados, retornando o texto (</a:t>
            </a:r>
            <a:r>
              <a:rPr lang="pt-BR" sz="2800" b="1" dirty="0" err="1"/>
              <a:t>string</a:t>
            </a:r>
            <a:r>
              <a:rPr lang="pt-BR" sz="2800" dirty="0"/>
              <a:t>) </a:t>
            </a:r>
            <a:r>
              <a:rPr lang="pt-BR" sz="2800" u="sng" dirty="0"/>
              <a:t>digitado</a:t>
            </a:r>
            <a:r>
              <a:rPr lang="pt-BR" sz="2800" dirty="0"/>
              <a:t> pelo usuário.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EDF57A-37FA-4AD7-BAE0-7A44005BC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43</a:t>
            </a:fld>
            <a:endParaRPr lang="pt-BR" altLang="en-US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DA44EB0-F751-4A2B-9360-C73B521F4707}"/>
              </a:ext>
            </a:extLst>
          </p:cNvPr>
          <p:cNvSpPr txBox="1">
            <a:spLocks/>
          </p:cNvSpPr>
          <p:nvPr/>
        </p:nvSpPr>
        <p:spPr bwMode="auto">
          <a:xfrm>
            <a:off x="457200" y="2408586"/>
            <a:ext cx="8686800" cy="37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texto =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</a:t>
            </a:r>
            <a:r>
              <a:rPr lang="pt-BR" sz="2000" b="1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showInputDialog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mensagem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		</a:t>
            </a:r>
            <a:r>
              <a:rPr lang="pt-BR" sz="20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mensagem do corpo da caixa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título_da_caixa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título da caixa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tipo_do_diálogo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ver abaixo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endParaRPr lang="pt-BR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Tipos de diálogos: </a:t>
            </a: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ERROR_MESSAGE		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Ícone de erro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INFORMATION_MESSAGE	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Ícone de informação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WARNING_MESSAGE		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Ícone de aviso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QUESTION_MESSAGE		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Ícone de interrogação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PLAIN_MESSAGE  		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Nenhum ícone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endParaRPr lang="pt-BR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2000" kern="0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827" y="4648112"/>
            <a:ext cx="2381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947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>
            <a:extLst>
              <a:ext uri="{FF2B5EF4-FFF2-40B4-BE49-F238E27FC236}">
                <a16:creationId xmlns:a16="http://schemas.microsoft.com/office/drawing/2014/main" id="{285CB735-7A04-4A12-A9BF-D64FDBC94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207" y="1052736"/>
            <a:ext cx="2787249" cy="1024846"/>
          </a:xfrm>
          <a:prstGeom prst="wedgeRoundRectCallout">
            <a:avLst>
              <a:gd name="adj1" fmla="val -185043"/>
              <a:gd name="adj2" fmla="val 13973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400" dirty="0">
                <a:solidFill>
                  <a:srgbClr val="0000FF"/>
                </a:solidFill>
              </a:rPr>
              <a:t>A variável </a:t>
            </a:r>
            <a:r>
              <a:rPr lang="pt-BR" altLang="pt-BR" sz="1400" b="1" dirty="0">
                <a:solidFill>
                  <a:srgbClr val="0000FF"/>
                </a:solidFill>
              </a:rPr>
              <a:t>nome</a:t>
            </a:r>
            <a:r>
              <a:rPr lang="pt-BR" altLang="pt-BR" sz="1400" dirty="0">
                <a:solidFill>
                  <a:srgbClr val="0000FF"/>
                </a:solidFill>
              </a:rPr>
              <a:t> irá receber o retorno do método, ou seja, o que o usuário digitou, </a:t>
            </a:r>
            <a:r>
              <a:rPr lang="pt-BR" altLang="pt-BR" sz="1400" u="sng" dirty="0">
                <a:solidFill>
                  <a:srgbClr val="0000FF"/>
                </a:solidFill>
              </a:rPr>
              <a:t>sempre como </a:t>
            </a:r>
            <a:r>
              <a:rPr lang="pt-BR" altLang="pt-BR" sz="1400" u="sng" dirty="0" err="1">
                <a:solidFill>
                  <a:srgbClr val="0000FF"/>
                </a:solidFill>
              </a:rPr>
              <a:t>String</a:t>
            </a:r>
            <a:r>
              <a:rPr lang="pt-BR" altLang="pt-BR" sz="1400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322569-19FF-4D2F-8E14-C770DE17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b="1" dirty="0" err="1"/>
              <a:t>showInputDialog</a:t>
            </a:r>
            <a:r>
              <a:rPr lang="pt-BR" b="1" dirty="0"/>
              <a:t> (1)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EDF57A-37FA-4AD7-BAE0-7A44005BC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44</a:t>
            </a:fld>
            <a:endParaRPr lang="pt-BR" altLang="en-US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DA44EB0-F751-4A2B-9360-C73B521F4707}"/>
              </a:ext>
            </a:extLst>
          </p:cNvPr>
          <p:cNvSpPr txBox="1">
            <a:spLocks/>
          </p:cNvSpPr>
          <p:nvPr/>
        </p:nvSpPr>
        <p:spPr bwMode="auto">
          <a:xfrm>
            <a:off x="477010" y="1417638"/>
            <a:ext cx="8686800" cy="37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javax.swing.JOptionPane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TelaMensagem2 </a:t>
            </a:r>
            <a:r>
              <a:rPr lang="en-US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20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20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20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nome =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</a:t>
            </a:r>
            <a:r>
              <a:rPr lang="pt-BR" sz="2000" b="1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showInputDialog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"Digite seu nome:"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"Aula de Java"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</a:t>
            </a:r>
            <a:r>
              <a:rPr lang="pt-BR" sz="2000" b="1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QUESTION_MESSAGE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20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(nome);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2000" kern="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2A187D6-5A27-4BCD-858C-C267B7CE7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870" y="4522405"/>
            <a:ext cx="3595868" cy="157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1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22569-19FF-4D2F-8E14-C770DE17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b="1" dirty="0" err="1"/>
              <a:t>showInputDialog</a:t>
            </a:r>
            <a:r>
              <a:rPr lang="pt-BR" b="1" dirty="0"/>
              <a:t> (2)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56E153-8C19-4547-B7B0-DDB2BEBC8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435280" cy="1008112"/>
          </a:xfrm>
        </p:spPr>
        <p:txBody>
          <a:bodyPr/>
          <a:lstStyle/>
          <a:p>
            <a:r>
              <a:rPr lang="pt-BR" sz="2800" dirty="0"/>
              <a:t>Exibir uma caixa de entrada de dados, retornando o texto (</a:t>
            </a:r>
            <a:r>
              <a:rPr lang="pt-BR" sz="2800" b="1" dirty="0" err="1"/>
              <a:t>string</a:t>
            </a:r>
            <a:r>
              <a:rPr lang="pt-BR" sz="2800" dirty="0"/>
              <a:t>) </a:t>
            </a:r>
            <a:r>
              <a:rPr lang="pt-BR" sz="2800" u="sng" dirty="0"/>
              <a:t>selecionado</a:t>
            </a:r>
            <a:r>
              <a:rPr lang="pt-BR" sz="2800" dirty="0"/>
              <a:t> pelo usuário.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EDF57A-37FA-4AD7-BAE0-7A44005BC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45</a:t>
            </a:fld>
            <a:endParaRPr lang="pt-BR" altLang="en-US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DA44EB0-F751-4A2B-9360-C73B521F4707}"/>
              </a:ext>
            </a:extLst>
          </p:cNvPr>
          <p:cNvSpPr txBox="1">
            <a:spLocks/>
          </p:cNvSpPr>
          <p:nvPr/>
        </p:nvSpPr>
        <p:spPr bwMode="auto">
          <a:xfrm>
            <a:off x="457200" y="2408586"/>
            <a:ext cx="8686800" cy="37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texto =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</a:t>
            </a:r>
            <a:r>
              <a:rPr lang="pt-BR" sz="2000" b="1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showInputDialog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mensagem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		</a:t>
            </a:r>
            <a:r>
              <a:rPr lang="pt-BR" sz="20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mensagem do corpo da caixa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título_da_caixa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título da caixa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tipo_do_diálogo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label_das_opções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pt-BR" sz="2000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label_da_opção_default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lang="pt-BR" sz="2000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endParaRPr lang="pt-BR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7949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22569-19FF-4D2F-8E14-C770DE17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b="1" dirty="0" err="1"/>
              <a:t>showInputDialog</a:t>
            </a:r>
            <a:r>
              <a:rPr lang="pt-BR" b="1" dirty="0"/>
              <a:t> (2)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EDF57A-37FA-4AD7-BAE0-7A44005BC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46</a:t>
            </a:fld>
            <a:endParaRPr lang="pt-BR" altLang="en-US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DA44EB0-F751-4A2B-9360-C73B521F4707}"/>
              </a:ext>
            </a:extLst>
          </p:cNvPr>
          <p:cNvSpPr txBox="1">
            <a:spLocks/>
          </p:cNvSpPr>
          <p:nvPr/>
        </p:nvSpPr>
        <p:spPr bwMode="auto">
          <a:xfrm>
            <a:off x="457200" y="1417638"/>
            <a:ext cx="8686800" cy="4713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Tipos de diálogos: </a:t>
            </a: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ERROR_MESSAGE		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Ícone de erro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INFORMATION_MESSAGE	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Ícone de informação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WARNING_MESSAGE		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Ícone de aviso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QUESTION_MESSAGE		// 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Ícone de interrogação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PLAIN_MESSAGE  		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Nenhum ícone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2000" kern="0" dirty="0"/>
          </a:p>
          <a:p>
            <a:pPr marL="0" indent="0">
              <a:buNone/>
              <a:defRPr/>
            </a:pP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it-IT" sz="1800" dirty="0">
                <a:solidFill>
                  <a:srgbClr val="6A3E3E"/>
                </a:solidFill>
                <a:latin typeface="Consolas" panose="020B0609020204030204" pitchFamily="49" charset="0"/>
              </a:rPr>
              <a:t>label_das_opcoes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it-IT" sz="1800" dirty="0">
                <a:solidFill>
                  <a:srgbClr val="2A00FF"/>
                </a:solidFill>
                <a:latin typeface="Consolas" panose="020B0609020204030204" pitchFamily="49" charset="0"/>
              </a:rPr>
              <a:t>"opção 1"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1800" dirty="0">
                <a:solidFill>
                  <a:srgbClr val="2A00FF"/>
                </a:solidFill>
                <a:latin typeface="Consolas" panose="020B0609020204030204" pitchFamily="49" charset="0"/>
              </a:rPr>
              <a:t>"opção 2"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1800" dirty="0">
                <a:solidFill>
                  <a:srgbClr val="2A00FF"/>
                </a:solidFill>
                <a:latin typeface="Consolas" panose="020B0609020204030204" pitchFamily="49" charset="0"/>
              </a:rPr>
              <a:t>"opção 3"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1800" dirty="0">
                <a:solidFill>
                  <a:srgbClr val="2A00FF"/>
                </a:solidFill>
                <a:latin typeface="Consolas" panose="020B0609020204030204" pitchFamily="49" charset="0"/>
              </a:rPr>
              <a:t>...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  <a:defRPr/>
            </a:pP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it-IT" sz="2000" dirty="0">
                <a:solidFill>
                  <a:srgbClr val="6A3E3E"/>
                </a:solidFill>
                <a:latin typeface="Consolas" panose="020B0609020204030204" pitchFamily="49" charset="0"/>
              </a:rPr>
              <a:t>label_da_opcao_default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2000" dirty="0">
                <a:solidFill>
                  <a:srgbClr val="2A00FF"/>
                </a:solidFill>
                <a:latin typeface="Consolas" panose="020B0609020204030204" pitchFamily="49" charset="0"/>
              </a:rPr>
              <a:t>"opção 1"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sz="2000" kern="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802" y="1819276"/>
            <a:ext cx="2381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0657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">
            <a:extLst>
              <a:ext uri="{FF2B5EF4-FFF2-40B4-BE49-F238E27FC236}">
                <a16:creationId xmlns:a16="http://schemas.microsoft.com/office/drawing/2014/main" id="{285CB735-7A04-4A12-A9BF-D64FDBC94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104" y="980728"/>
            <a:ext cx="2787249" cy="1024846"/>
          </a:xfrm>
          <a:prstGeom prst="wedgeRoundRectCallout">
            <a:avLst>
              <a:gd name="adj1" fmla="val -185043"/>
              <a:gd name="adj2" fmla="val 13973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400" dirty="0">
                <a:solidFill>
                  <a:srgbClr val="0000FF"/>
                </a:solidFill>
              </a:rPr>
              <a:t>A variável </a:t>
            </a:r>
            <a:r>
              <a:rPr lang="pt-BR" altLang="pt-BR" sz="1400" b="1" dirty="0">
                <a:solidFill>
                  <a:srgbClr val="0000FF"/>
                </a:solidFill>
              </a:rPr>
              <a:t>nome</a:t>
            </a:r>
            <a:r>
              <a:rPr lang="pt-BR" altLang="pt-BR" sz="1400" dirty="0">
                <a:solidFill>
                  <a:srgbClr val="0000FF"/>
                </a:solidFill>
              </a:rPr>
              <a:t> irá receber o retorno do método, ou seja, o que o usuário selecionou, </a:t>
            </a:r>
            <a:r>
              <a:rPr lang="pt-BR" altLang="pt-BR" sz="1400" u="sng" dirty="0">
                <a:solidFill>
                  <a:srgbClr val="0000FF"/>
                </a:solidFill>
              </a:rPr>
              <a:t>sempre como </a:t>
            </a:r>
            <a:r>
              <a:rPr lang="pt-BR" altLang="pt-BR" sz="1400" u="sng" dirty="0" err="1">
                <a:solidFill>
                  <a:srgbClr val="0000FF"/>
                </a:solidFill>
              </a:rPr>
              <a:t>String</a:t>
            </a:r>
            <a:endParaRPr lang="pt-BR" altLang="pt-BR" sz="1400" dirty="0">
              <a:solidFill>
                <a:srgbClr val="0000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322569-19FF-4D2F-8E14-C770DE17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b="1" dirty="0" err="1"/>
              <a:t>showInputDialog</a:t>
            </a:r>
            <a:r>
              <a:rPr lang="pt-BR" b="1" dirty="0"/>
              <a:t> (2)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EDF57A-37FA-4AD7-BAE0-7A44005BC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47</a:t>
            </a:fld>
            <a:endParaRPr lang="pt-BR" altLang="en-US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DA44EB0-F751-4A2B-9360-C73B521F4707}"/>
              </a:ext>
            </a:extLst>
          </p:cNvPr>
          <p:cNvSpPr txBox="1">
            <a:spLocks/>
          </p:cNvSpPr>
          <p:nvPr/>
        </p:nvSpPr>
        <p:spPr bwMode="auto">
          <a:xfrm>
            <a:off x="457200" y="1417638"/>
            <a:ext cx="8686800" cy="460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javax.swing.JOptionPane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TelaMensagem5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opcoes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Solteiro"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"Casado"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"Viúvo"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"Outro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nome;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nome =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</a:t>
            </a:r>
            <a:r>
              <a:rPr lang="pt-BR" sz="1600" b="1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showInputDialog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"Selecione seu estado civil:"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"Aula de Java"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</a:t>
            </a:r>
            <a:r>
              <a:rPr lang="pt-BR" sz="1600" b="1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QUESTION_MESSAGE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 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opcoes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"Solteiro"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1600" kern="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6DB7E77-B30F-E380-60D5-D473A336E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4794" y="2780928"/>
            <a:ext cx="2495551" cy="1257228"/>
          </a:xfrm>
          <a:prstGeom prst="rect">
            <a:avLst/>
          </a:prstGeom>
        </p:spPr>
      </p:pic>
      <p:pic>
        <p:nvPicPr>
          <p:cNvPr id="15" name="Imagem 14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05346B5F-1F66-9DBB-581B-188651AF0A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202" b="48508"/>
          <a:stretch/>
        </p:blipFill>
        <p:spPr>
          <a:xfrm>
            <a:off x="5652121" y="4163275"/>
            <a:ext cx="3184698" cy="193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0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22569-19FF-4D2F-8E14-C770DE17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b="1" dirty="0" err="1"/>
              <a:t>showOptionDialog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56E153-8C19-4547-B7B0-DDB2BEBC8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435280" cy="1008112"/>
          </a:xfrm>
        </p:spPr>
        <p:txBody>
          <a:bodyPr/>
          <a:lstStyle/>
          <a:p>
            <a:r>
              <a:rPr lang="pt-BR" sz="2800" dirty="0"/>
              <a:t>Exibir uma caixa de seleção, retornando o índice (</a:t>
            </a:r>
            <a:r>
              <a:rPr lang="pt-BR" sz="2800" b="1" dirty="0"/>
              <a:t>0..?</a:t>
            </a:r>
            <a:r>
              <a:rPr lang="pt-BR" sz="2800" dirty="0"/>
              <a:t>) do botão selecionado pelo usuário.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EDF57A-37FA-4AD7-BAE0-7A44005BC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48</a:t>
            </a:fld>
            <a:endParaRPr lang="pt-BR" altLang="en-US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DA44EB0-F751-4A2B-9360-C73B521F4707}"/>
              </a:ext>
            </a:extLst>
          </p:cNvPr>
          <p:cNvSpPr txBox="1">
            <a:spLocks/>
          </p:cNvSpPr>
          <p:nvPr/>
        </p:nvSpPr>
        <p:spPr bwMode="auto">
          <a:xfrm>
            <a:off x="457200" y="2408586"/>
            <a:ext cx="8686800" cy="37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</a:t>
            </a:r>
            <a:r>
              <a:rPr lang="pt-BR" sz="2000" b="1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showOptiontDialog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mensagem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		</a:t>
            </a:r>
            <a:r>
              <a:rPr lang="pt-BR" sz="20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mensagem do corpo da caixa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título_da_caixa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título da caixa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0,</a:t>
            </a:r>
            <a:endParaRPr lang="pt-BR" sz="2000" dirty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tipo_do_diálogo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ver próximo slide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label_dos_botões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   </a:t>
            </a:r>
            <a:r>
              <a:rPr lang="pt-BR" sz="20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pt-BR" sz="2000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Labels</a:t>
            </a:r>
            <a:r>
              <a:rPr lang="pt-BR" sz="20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dos botões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label_do_botão_default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pt-BR" sz="20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pt-BR" sz="2000" dirty="0" err="1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pt-BR" sz="20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do botão default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7288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22569-19FF-4D2F-8E14-C770DE17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b="1" dirty="0" err="1"/>
              <a:t>showOptionDialog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EDF57A-37FA-4AD7-BAE0-7A44005BC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49</a:t>
            </a:fld>
            <a:endParaRPr lang="pt-BR" altLang="en-US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DA44EB0-F751-4A2B-9360-C73B521F4707}"/>
              </a:ext>
            </a:extLst>
          </p:cNvPr>
          <p:cNvSpPr txBox="1">
            <a:spLocks/>
          </p:cNvSpPr>
          <p:nvPr/>
        </p:nvSpPr>
        <p:spPr bwMode="auto">
          <a:xfrm>
            <a:off x="457200" y="1417638"/>
            <a:ext cx="8686800" cy="4713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Tipos de diálogos: </a:t>
            </a: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ERROR_MESSAGE		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Ícone de erro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INFORMATION_MESSAGE	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Ícone de informação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WARNING_MESSAGE		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Ícone de aviso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QUESTION_MESSAGE		// 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Ícone de interrogação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PLAIN_MESSAGE  		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Nenhum ícone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2000" kern="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String[] </a:t>
            </a:r>
            <a:r>
              <a:rPr lang="it-IT" sz="1800" dirty="0">
                <a:solidFill>
                  <a:srgbClr val="6A3E3E"/>
                </a:solidFill>
                <a:latin typeface="Consolas" panose="020B0609020204030204" pitchFamily="49" charset="0"/>
              </a:rPr>
              <a:t>label_dos_botoes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it-IT" sz="1800" dirty="0">
                <a:solidFill>
                  <a:srgbClr val="2A00FF"/>
                </a:solidFill>
                <a:latin typeface="Consolas" panose="020B0609020204030204" pitchFamily="49" charset="0"/>
              </a:rPr>
              <a:t>"botão 1"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1800" dirty="0">
                <a:solidFill>
                  <a:srgbClr val="2A00FF"/>
                </a:solidFill>
                <a:latin typeface="Consolas" panose="020B0609020204030204" pitchFamily="49" charset="0"/>
              </a:rPr>
              <a:t>"botão 2"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1800" dirty="0">
                <a:solidFill>
                  <a:srgbClr val="2A00FF"/>
                </a:solidFill>
                <a:latin typeface="Consolas" panose="020B0609020204030204" pitchFamily="49" charset="0"/>
              </a:rPr>
              <a:t>"botão 3"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1800" dirty="0">
                <a:solidFill>
                  <a:srgbClr val="2A00FF"/>
                </a:solidFill>
                <a:latin typeface="Consolas" panose="020B0609020204030204" pitchFamily="49" charset="0"/>
              </a:rPr>
              <a:t>...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  <a:defRPr/>
            </a:pP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String </a:t>
            </a:r>
            <a:r>
              <a:rPr lang="it-IT" sz="2000" dirty="0">
                <a:solidFill>
                  <a:srgbClr val="6A3E3E"/>
                </a:solidFill>
                <a:latin typeface="Consolas" panose="020B0609020204030204" pitchFamily="49" charset="0"/>
              </a:rPr>
              <a:t>label_do_botao_default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it-IT" sz="2000" dirty="0">
                <a:solidFill>
                  <a:srgbClr val="2A00FF"/>
                </a:solidFill>
                <a:latin typeface="Consolas" panose="020B0609020204030204" pitchFamily="49" charset="0"/>
              </a:rPr>
              <a:t>"botão 1"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pt-BR" sz="2000" kern="0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802" y="1819276"/>
            <a:ext cx="238125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48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Título 1">
            <a:extLst>
              <a:ext uri="{FF2B5EF4-FFF2-40B4-BE49-F238E27FC236}">
                <a16:creationId xmlns:a16="http://schemas.microsoft.com/office/drawing/2014/main" id="{AF8E8E77-C5C0-448F-8163-02E71AF5E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Fluxograma</a:t>
            </a:r>
          </a:p>
        </p:txBody>
      </p:sp>
      <p:sp>
        <p:nvSpPr>
          <p:cNvPr id="98307" name="Espaço Reservado para Conteúdo 2">
            <a:extLst>
              <a:ext uri="{FF2B5EF4-FFF2-40B4-BE49-F238E27FC236}">
                <a16:creationId xmlns:a16="http://schemas.microsoft.com/office/drawing/2014/main" id="{F7E663E0-D61C-4DFB-8E14-89C6A8CEF8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/>
              <a:t>Representação da entrada de dados:</a:t>
            </a:r>
          </a:p>
        </p:txBody>
      </p:sp>
      <p:sp>
        <p:nvSpPr>
          <p:cNvPr id="98308" name="Espaço Reservado para Número de Slide 3">
            <a:extLst>
              <a:ext uri="{FF2B5EF4-FFF2-40B4-BE49-F238E27FC236}">
                <a16:creationId xmlns:a16="http://schemas.microsoft.com/office/drawing/2014/main" id="{06D3039E-BB12-431E-A63F-2068040C1E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92E0F26-EECB-419F-98BF-D1F2E5808A66}" type="slidenum">
              <a:rPr lang="pt-BR" altLang="en-US" sz="1200" smtClean="0">
                <a:latin typeface="Garamond" panose="02020404030301010803" pitchFamily="18" charset="0"/>
              </a:rPr>
              <a:pPr/>
              <a:t>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98309" name="Fluxograma: Dados 4">
            <a:extLst>
              <a:ext uri="{FF2B5EF4-FFF2-40B4-BE49-F238E27FC236}">
                <a16:creationId xmlns:a16="http://schemas.microsoft.com/office/drawing/2014/main" id="{A6CC99F7-81C8-44DD-9775-71D20EE09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3429000"/>
            <a:ext cx="1979612" cy="863600"/>
          </a:xfrm>
          <a:prstGeom prst="flowChartInputOutpu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pt-BR" altLang="pt-BR"/>
          </a:p>
        </p:txBody>
      </p:sp>
      <p:cxnSp>
        <p:nvCxnSpPr>
          <p:cNvPr id="98310" name="Conector de seta reta 8">
            <a:extLst>
              <a:ext uri="{FF2B5EF4-FFF2-40B4-BE49-F238E27FC236}">
                <a16:creationId xmlns:a16="http://schemas.microsoft.com/office/drawing/2014/main" id="{F47269A8-CE5D-4997-BF44-984502EA58A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40200" y="2997200"/>
            <a:ext cx="0" cy="431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311" name="Conector de seta reta 14">
            <a:extLst>
              <a:ext uri="{FF2B5EF4-FFF2-40B4-BE49-F238E27FC236}">
                <a16:creationId xmlns:a16="http://schemas.microsoft.com/office/drawing/2014/main" id="{32471C94-78EB-436B-9654-8AFE9E07198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40200" y="4292600"/>
            <a:ext cx="0" cy="431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484103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22569-19FF-4D2F-8E14-C770DE17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b="1" dirty="0" err="1"/>
              <a:t>showOptionDialog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EDF57A-37FA-4AD7-BAE0-7A44005BC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50</a:t>
            </a:fld>
            <a:endParaRPr lang="pt-BR" altLang="en-US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DA44EB0-F751-4A2B-9360-C73B521F4707}"/>
              </a:ext>
            </a:extLst>
          </p:cNvPr>
          <p:cNvSpPr txBox="1">
            <a:spLocks/>
          </p:cNvSpPr>
          <p:nvPr/>
        </p:nvSpPr>
        <p:spPr bwMode="auto">
          <a:xfrm>
            <a:off x="457200" y="1417638"/>
            <a:ext cx="8686800" cy="460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javax.swing.JOptionPane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TelaMensagem3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botoes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Solteiro"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"Casado"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"Viúvo"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"Outro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índice;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</a:t>
            </a:r>
            <a:r>
              <a:rPr lang="pt-BR" sz="1600" b="1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showOptionDialog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"Selecione seu estado civil:"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"Aula de Java"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</a:t>
            </a:r>
            <a:r>
              <a:rPr lang="pt-BR" sz="1600" b="1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QUESTION_MESSAGE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    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botoes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"Solteiro"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botoes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1600" kern="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95A2D84-F991-4199-BB3A-EB256E51D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191" y="4568120"/>
            <a:ext cx="3239850" cy="1453168"/>
          </a:xfrm>
          <a:prstGeom prst="rect">
            <a:avLst/>
          </a:prstGeom>
        </p:spPr>
      </p:pic>
      <p:sp>
        <p:nvSpPr>
          <p:cNvPr id="6" name="AutoShape 4">
            <a:extLst>
              <a:ext uri="{FF2B5EF4-FFF2-40B4-BE49-F238E27FC236}">
                <a16:creationId xmlns:a16="http://schemas.microsoft.com/office/drawing/2014/main" id="{22B8D79B-6A01-4C2C-BC30-089379355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175" y="980728"/>
            <a:ext cx="2787249" cy="1024846"/>
          </a:xfrm>
          <a:prstGeom prst="wedgeRoundRectCallout">
            <a:avLst>
              <a:gd name="adj1" fmla="val -185043"/>
              <a:gd name="adj2" fmla="val 13973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400" dirty="0">
                <a:solidFill>
                  <a:srgbClr val="0000FF"/>
                </a:solidFill>
              </a:rPr>
              <a:t>A variável </a:t>
            </a:r>
            <a:r>
              <a:rPr lang="pt-BR" altLang="pt-BR" sz="1400" b="1" dirty="0" err="1">
                <a:solidFill>
                  <a:srgbClr val="0000FF"/>
                </a:solidFill>
              </a:rPr>
              <a:t>indice</a:t>
            </a:r>
            <a:r>
              <a:rPr lang="pt-BR" altLang="pt-BR" sz="1400" dirty="0">
                <a:solidFill>
                  <a:srgbClr val="0000FF"/>
                </a:solidFill>
              </a:rPr>
              <a:t> irá receber o retorno do método, ou seja, o índice do botão que o usuário clicou, </a:t>
            </a:r>
            <a:r>
              <a:rPr lang="pt-BR" altLang="pt-BR" sz="1400" u="sng" dirty="0">
                <a:solidFill>
                  <a:srgbClr val="0000FF"/>
                </a:solidFill>
              </a:rPr>
              <a:t>sempre como int</a:t>
            </a:r>
            <a:r>
              <a:rPr lang="pt-BR" altLang="pt-BR" sz="1400" dirty="0">
                <a:solidFill>
                  <a:srgbClr val="0000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277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22569-19FF-4D2F-8E14-C770DE17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b="1" dirty="0" err="1"/>
              <a:t>showConfirmDialog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56E153-8C19-4547-B7B0-DDB2BEBC8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435280" cy="1008112"/>
          </a:xfrm>
        </p:spPr>
        <p:txBody>
          <a:bodyPr/>
          <a:lstStyle/>
          <a:p>
            <a:r>
              <a:rPr lang="pt-BR" sz="2800" dirty="0"/>
              <a:t>Exibir uma caixa de seleção, retornando o índice (</a:t>
            </a:r>
            <a:r>
              <a:rPr lang="pt-BR" sz="2800" b="1" dirty="0"/>
              <a:t>0..?</a:t>
            </a:r>
            <a:r>
              <a:rPr lang="pt-BR" sz="2800" dirty="0"/>
              <a:t>) do botão selecionado pelo usuário.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EDF57A-37FA-4AD7-BAE0-7A44005BC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51</a:t>
            </a:fld>
            <a:endParaRPr lang="pt-BR" altLang="en-US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DA44EB0-F751-4A2B-9360-C73B521F4707}"/>
              </a:ext>
            </a:extLst>
          </p:cNvPr>
          <p:cNvSpPr txBox="1">
            <a:spLocks/>
          </p:cNvSpPr>
          <p:nvPr/>
        </p:nvSpPr>
        <p:spPr bwMode="auto">
          <a:xfrm>
            <a:off x="457200" y="2408586"/>
            <a:ext cx="8686800" cy="37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b="1" dirty="0" err="1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20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</a:t>
            </a:r>
            <a:r>
              <a:rPr lang="pt-BR" sz="2000" b="1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showConfirmDialog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mensagem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  		</a:t>
            </a:r>
            <a:r>
              <a:rPr lang="pt-BR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mensagem do corpo da caixa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título_da_caixa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título da caixa</a:t>
            </a: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tipo_de_botão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pt-BR" sz="20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ver abaixo</a:t>
            </a:r>
            <a:endParaRPr lang="pt-BR" sz="20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endParaRPr lang="pt-BR" sz="20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1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Tipos de botões: </a:t>
            </a: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YES_NO_OPTION		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YES - NO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YES_NO_CANCEL_OPTION	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YES – NO - CANCEL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95325" lvl="2" indent="-34290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OK_CANCEL_OPTION		// </a:t>
            </a:r>
            <a:r>
              <a:rPr 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OK - CANCEL</a:t>
            </a:r>
            <a:endParaRPr lang="pt-BR" sz="20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endParaRPr lang="pt-BR" sz="20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4646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22569-19FF-4D2F-8E14-C770DE17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Método </a:t>
            </a:r>
            <a:r>
              <a:rPr lang="pt-BR" b="1" dirty="0" err="1"/>
              <a:t>showConfirmDialog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56E153-8C19-4547-B7B0-DDB2BEBC8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1008112"/>
          </a:xfrm>
        </p:spPr>
        <p:txBody>
          <a:bodyPr/>
          <a:lstStyle/>
          <a:p>
            <a:r>
              <a:rPr lang="pt-BR" sz="2800" dirty="0"/>
              <a:t>Exibir uma caixa de mensagem para mostrar ao usuário alguma mensagem.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7" lvl="1" indent="0"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EDF57A-37FA-4AD7-BAE0-7A44005BC2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52</a:t>
            </a:fld>
            <a:endParaRPr lang="pt-BR" altLang="en-US"/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DA44EB0-F751-4A2B-9360-C73B521F4707}"/>
              </a:ext>
            </a:extLst>
          </p:cNvPr>
          <p:cNvSpPr txBox="1">
            <a:spLocks/>
          </p:cNvSpPr>
          <p:nvPr/>
        </p:nvSpPr>
        <p:spPr bwMode="auto">
          <a:xfrm>
            <a:off x="457200" y="2120553"/>
            <a:ext cx="8686800" cy="4332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0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javax.swing.JOptionPane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TelaMensagem4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índice;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</a:t>
            </a:r>
            <a:r>
              <a:rPr lang="pt-BR" sz="1600" b="1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showConfirmDialog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"Você gosta de Java?"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"Aula de Java"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</a:t>
            </a:r>
            <a:r>
              <a:rPr lang="pt-BR" sz="1600" b="1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YES_NO_CANCEL_OPTION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en-US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indice</a:t>
            </a:r>
            <a:r>
              <a:rPr lang="en-US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pt-BR" sz="16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1600" kern="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E58A9ED-022A-4393-84F4-94AC86CCA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4574719"/>
            <a:ext cx="3286101" cy="151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88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Espaço Reservado para Número de Slide 3">
            <a:extLst>
              <a:ext uri="{FF2B5EF4-FFF2-40B4-BE49-F238E27FC236}">
                <a16:creationId xmlns:a16="http://schemas.microsoft.com/office/drawing/2014/main" id="{FF49D654-4D12-45A8-A748-C3100072E1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5025E6-5EBA-4C5D-B879-C703A56E1459}" type="slidenum">
              <a:rPr lang="pt-BR" altLang="en-US" sz="1200" smtClean="0">
                <a:latin typeface="Garamond" panose="02020404030301010803" pitchFamily="18" charset="0"/>
              </a:rPr>
              <a:pPr/>
              <a:t>53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ACB89483-33B1-4182-9223-47C55528D1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4</a:t>
            </a:r>
          </a:p>
        </p:txBody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8BBF8E5C-9AD7-4942-8C9F-B764C458FA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178800" cy="459105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que solicite ao usuário o seu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nome completo</a:t>
            </a:r>
            <a:r>
              <a:rPr lang="pt-BR" altLang="pt-BR" sz="2600" dirty="0"/>
              <a:t> e o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número de filhos</a:t>
            </a:r>
            <a:r>
              <a:rPr lang="pt-BR" altLang="pt-BR" sz="2600" dirty="0"/>
              <a:t> que ele tem, e depois imprima estas informações na tela do computador.</a:t>
            </a:r>
            <a:endParaRPr lang="pt-BR" altLang="pt-BR" sz="2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8177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Espaço Reservado para Número de Slide 3">
            <a:extLst>
              <a:ext uri="{FF2B5EF4-FFF2-40B4-BE49-F238E27FC236}">
                <a16:creationId xmlns:a16="http://schemas.microsoft.com/office/drawing/2014/main" id="{CD32826D-0F39-4E4E-B13A-F7693DF3C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7846FA-F00A-4032-962B-EA66CA747DB6}" type="slidenum">
              <a:rPr lang="pt-BR" altLang="en-US" sz="1200" smtClean="0">
                <a:latin typeface="Garamond" panose="02020404030301010803" pitchFamily="18" charset="0"/>
              </a:rPr>
              <a:pPr/>
              <a:t>54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F6AAA8B-4C10-4B72-8AB6-B9B69805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36" y="1430453"/>
            <a:ext cx="7977064" cy="470047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NomeFilhos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n</a:t>
            </a:r>
            <a:r>
              <a:rPr lang="pt-BR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kern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numFilhos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Scanner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6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"Qual seu nome? 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"Quantos filhos você tem? 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numFilhos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sz="16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"Nome: 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+nome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"Quantidade de filhos: 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numFilhos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16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A394609-4617-4743-8881-95AA3EB1A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90628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Exemplo 2 (anterior – versão 1)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29071CC6-F5EA-47FC-8247-F393B2249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28" y="2318658"/>
            <a:ext cx="2283568" cy="606286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3690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10">
            <a:extLst>
              <a:ext uri="{FF2B5EF4-FFF2-40B4-BE49-F238E27FC236}">
                <a16:creationId xmlns:a16="http://schemas.microsoft.com/office/drawing/2014/main" id="{EA38C327-F610-4922-90C2-79780E9EED24}"/>
              </a:ext>
            </a:extLst>
          </p:cNvPr>
          <p:cNvSpPr>
            <a:spLocks noChangeArrowheads="1"/>
          </p:cNvSpPr>
          <p:nvPr/>
        </p:nvSpPr>
        <p:spPr bwMode="auto">
          <a:xfrm rot="19573865">
            <a:off x="1750928" y="2792766"/>
            <a:ext cx="1957439" cy="333375"/>
          </a:xfrm>
          <a:prstGeom prst="leftArrow">
            <a:avLst>
              <a:gd name="adj1" fmla="val 49528"/>
              <a:gd name="adj2" fmla="val 1000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5" name="AutoShape 10">
            <a:extLst>
              <a:ext uri="{FF2B5EF4-FFF2-40B4-BE49-F238E27FC236}">
                <a16:creationId xmlns:a16="http://schemas.microsoft.com/office/drawing/2014/main" id="{9D2542E9-7DC1-45F1-A2D7-51ACBB914201}"/>
              </a:ext>
            </a:extLst>
          </p:cNvPr>
          <p:cNvSpPr>
            <a:spLocks noChangeArrowheads="1"/>
          </p:cNvSpPr>
          <p:nvPr/>
        </p:nvSpPr>
        <p:spPr bwMode="auto">
          <a:xfrm rot="19573865">
            <a:off x="1835233" y="2216702"/>
            <a:ext cx="1957439" cy="333375"/>
          </a:xfrm>
          <a:prstGeom prst="leftArrow">
            <a:avLst>
              <a:gd name="adj1" fmla="val 49528"/>
              <a:gd name="adj2" fmla="val 1000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0114" name="Espaço Reservado para Número de Slide 3">
            <a:extLst>
              <a:ext uri="{FF2B5EF4-FFF2-40B4-BE49-F238E27FC236}">
                <a16:creationId xmlns:a16="http://schemas.microsoft.com/office/drawing/2014/main" id="{CD32826D-0F39-4E4E-B13A-F7693DF3C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7846FA-F00A-4032-962B-EA66CA747DB6}" type="slidenum">
              <a:rPr lang="pt-BR" altLang="en-US" sz="1200" smtClean="0">
                <a:latin typeface="Garamond" panose="02020404030301010803" pitchFamily="18" charset="0"/>
              </a:rPr>
              <a:pPr/>
              <a:t>55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F6AAA8B-4C10-4B72-8AB6-B9B69805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36" y="1430453"/>
            <a:ext cx="7977064" cy="470047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NomeFilhos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Scanner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Scanner(System.</a:t>
            </a:r>
            <a:r>
              <a:rPr lang="en-US" sz="1600" b="1" i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"Qual seu nome? 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"Quantos filhos você tem? 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kern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numFilhos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teclado.nextInt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pt-BR" sz="16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"Nome: 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+nome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"Quantidade de filhos: "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numFilhos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teclado.close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16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A394609-4617-4743-8881-95AA3EB1A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90628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Exemplo 2 (anterior – versão 2)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0B91853A-D173-4EF7-8D0A-ACAD4951B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28" y="2606690"/>
            <a:ext cx="4731840" cy="606286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D6AD88ED-4160-4D13-A599-825CE5D9AE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632" y="3212976"/>
            <a:ext cx="5845663" cy="606286"/>
          </a:xfrm>
          <a:prstGeom prst="flowChartAlternateProcess">
            <a:avLst/>
          </a:prstGeom>
          <a:solidFill>
            <a:schemeClr val="accent1">
              <a:alpha val="2901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6596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9" grpId="0" animBg="1"/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4">
            <a:extLst>
              <a:ext uri="{FF2B5EF4-FFF2-40B4-BE49-F238E27FC236}">
                <a16:creationId xmlns:a16="http://schemas.microsoft.com/office/drawing/2014/main" id="{5DE3D95E-1CFB-4CB8-9D97-9E1329710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64" y="2688880"/>
            <a:ext cx="1296144" cy="2540320"/>
          </a:xfrm>
          <a:prstGeom prst="wedgeRoundRectCallout">
            <a:avLst>
              <a:gd name="adj1" fmla="val 227160"/>
              <a:gd name="adj2" fmla="val 51385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400" dirty="0">
                <a:solidFill>
                  <a:srgbClr val="0000FF"/>
                </a:solidFill>
              </a:rPr>
              <a:t>A sequência de escape </a:t>
            </a:r>
            <a:r>
              <a:rPr lang="pt-BR" altLang="pt-BR" sz="1400" b="1" dirty="0">
                <a:solidFill>
                  <a:srgbClr val="0000FF"/>
                </a:solidFill>
              </a:rPr>
              <a:t>\n</a:t>
            </a:r>
            <a:r>
              <a:rPr lang="pt-BR" altLang="pt-BR" sz="1400" dirty="0">
                <a:solidFill>
                  <a:srgbClr val="0000FF"/>
                </a:solidFill>
              </a:rPr>
              <a:t> faz a mensagem ser quebrada numa nova linha do corpo da caixa de diálogo.</a:t>
            </a:r>
          </a:p>
        </p:txBody>
      </p:sp>
      <p:sp>
        <p:nvSpPr>
          <p:cNvPr id="13" name="AutoShape 10">
            <a:extLst>
              <a:ext uri="{FF2B5EF4-FFF2-40B4-BE49-F238E27FC236}">
                <a16:creationId xmlns:a16="http://schemas.microsoft.com/office/drawing/2014/main" id="{D054E5A6-8E08-4274-8DF1-D3A3217AF93F}"/>
              </a:ext>
            </a:extLst>
          </p:cNvPr>
          <p:cNvSpPr>
            <a:spLocks noChangeArrowheads="1"/>
          </p:cNvSpPr>
          <p:nvPr/>
        </p:nvSpPr>
        <p:spPr bwMode="auto">
          <a:xfrm rot="18791906">
            <a:off x="3799811" y="3243967"/>
            <a:ext cx="4296275" cy="333375"/>
          </a:xfrm>
          <a:prstGeom prst="leftArrow">
            <a:avLst>
              <a:gd name="adj1" fmla="val 49528"/>
              <a:gd name="adj2" fmla="val 1000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2" name="AutoShape 10">
            <a:extLst>
              <a:ext uri="{FF2B5EF4-FFF2-40B4-BE49-F238E27FC236}">
                <a16:creationId xmlns:a16="http://schemas.microsoft.com/office/drawing/2014/main" id="{0A7C7EFE-CCC7-4445-A05A-0957CFC6BFAA}"/>
              </a:ext>
            </a:extLst>
          </p:cNvPr>
          <p:cNvSpPr>
            <a:spLocks noChangeArrowheads="1"/>
          </p:cNvSpPr>
          <p:nvPr/>
        </p:nvSpPr>
        <p:spPr bwMode="auto">
          <a:xfrm rot="18388631">
            <a:off x="4799653" y="2500671"/>
            <a:ext cx="2147905" cy="333375"/>
          </a:xfrm>
          <a:prstGeom prst="leftArrow">
            <a:avLst>
              <a:gd name="adj1" fmla="val 49528"/>
              <a:gd name="adj2" fmla="val 1000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C0CB50CC-C7CE-487F-A29F-0FA66F549274}"/>
              </a:ext>
            </a:extLst>
          </p:cNvPr>
          <p:cNvSpPr>
            <a:spLocks noChangeArrowheads="1"/>
          </p:cNvSpPr>
          <p:nvPr/>
        </p:nvSpPr>
        <p:spPr bwMode="auto">
          <a:xfrm rot="19573865">
            <a:off x="4302732" y="1627016"/>
            <a:ext cx="1957439" cy="333375"/>
          </a:xfrm>
          <a:prstGeom prst="leftArrow">
            <a:avLst>
              <a:gd name="adj1" fmla="val 49528"/>
              <a:gd name="adj2" fmla="val 1000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0114" name="Espaço Reservado para Número de Slide 3">
            <a:extLst>
              <a:ext uri="{FF2B5EF4-FFF2-40B4-BE49-F238E27FC236}">
                <a16:creationId xmlns:a16="http://schemas.microsoft.com/office/drawing/2014/main" id="{CD32826D-0F39-4E4E-B13A-F7693DF3C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7846FA-F00A-4032-962B-EA66CA747DB6}" type="slidenum">
              <a:rPr lang="pt-BR" altLang="en-US" sz="1200" smtClean="0">
                <a:latin typeface="Garamond" panose="02020404030301010803" pitchFamily="18" charset="0"/>
              </a:rPr>
              <a:pPr/>
              <a:t>56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F6AAA8B-4C10-4B72-8AB6-B9B69805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36" y="1430453"/>
            <a:ext cx="7977064" cy="4700472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javax.swing.JOptionPane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NomeFilhos2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n</a:t>
            </a:r>
            <a:r>
              <a:rPr lang="pt-BR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ome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</a:t>
            </a:r>
            <a:r>
              <a:rPr lang="pt-BR" sz="16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showInputDialog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"Qual seu nome?"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"Aula de Java"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JOptionPane.QUESTION_MESSAGE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numFilhosStr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</a:t>
            </a:r>
            <a:r>
              <a:rPr lang="pt-BR" sz="1600" b="1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showInputDialog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"Quantos filhos você tem?"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"Aula de Java"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JOptionPane.QUESTION_MESSAGE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kern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numFilhos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Integer.valueOf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numFilhosStr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</a:t>
            </a:r>
            <a:r>
              <a:rPr lang="en-US" sz="16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showMessageDialog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(null,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"Nome: 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+nome+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pt-BR" sz="1600" b="1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pt-BR" sz="1600" b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pt-BR" sz="1600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Quantidade</a:t>
            </a:r>
            <a:r>
              <a:rPr lang="pt-BR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 filhos: "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numFilhos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"Aula de Java"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JOptionPane.INFORMATION_MESSAGE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16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A394609-4617-4743-8881-95AA3EB1A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90628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Exemplo 4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65D44D4-8C48-4778-8900-43CBE6410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5230" y="308550"/>
            <a:ext cx="2790825" cy="12192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F67687C-79E7-4671-BA89-B3671F128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748" y="1524364"/>
            <a:ext cx="2790825" cy="12192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9600D7C-C026-4992-AC0D-552177A370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6661" y="2743564"/>
            <a:ext cx="2514600" cy="1181100"/>
          </a:xfrm>
          <a:prstGeom prst="rect">
            <a:avLst/>
          </a:prstGeom>
        </p:spPr>
      </p:pic>
      <p:sp>
        <p:nvSpPr>
          <p:cNvPr id="15" name="AutoShape 4">
            <a:extLst>
              <a:ext uri="{FF2B5EF4-FFF2-40B4-BE49-F238E27FC236}">
                <a16:creationId xmlns:a16="http://schemas.microsoft.com/office/drawing/2014/main" id="{5FEFF23B-1ABD-4C66-B3C6-A3C3F938C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4608408"/>
            <a:ext cx="5904656" cy="39002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8833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2" grpId="0" animBg="1"/>
      <p:bldP spid="11" grpId="0" animBg="1"/>
      <p:bldP spid="1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60FC2-F601-40CA-BA2A-DD2953CA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de dados via </a:t>
            </a:r>
            <a:r>
              <a:rPr lang="pt-BR" b="1" dirty="0"/>
              <a:t>Arquivo 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74FAF-EC7D-47EC-BF84-FDE191B1D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pt-BR" sz="2000" dirty="0"/>
              <a:t>O Java oferece várias maneiras de ler arquivos. Uma delas é através do método </a:t>
            </a:r>
            <a:r>
              <a:rPr lang="pt-BR" sz="2000" b="1" dirty="0" err="1"/>
              <a:t>nextLine</a:t>
            </a:r>
            <a:r>
              <a:rPr lang="pt-BR" sz="2000" b="1" dirty="0"/>
              <a:t>() </a:t>
            </a:r>
            <a:r>
              <a:rPr lang="pt-BR" sz="2000" dirty="0"/>
              <a:t>da classe </a:t>
            </a:r>
            <a:r>
              <a:rPr lang="pt-BR" sz="2000" b="1" dirty="0"/>
              <a:t>Scanner</a:t>
            </a:r>
            <a:r>
              <a:rPr lang="pt-BR" sz="2000" dirty="0"/>
              <a:t>:</a:t>
            </a:r>
          </a:p>
          <a:p>
            <a:pPr marL="0" indent="0">
              <a:buNone/>
            </a:pPr>
            <a:endParaRPr lang="pt-BR" sz="1100" dirty="0"/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b="1" u="sng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LerArqTxt1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linha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Scanner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600" b="1" u="sng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LerArqTxt1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.getResourceAsStream(</a:t>
            </a:r>
            <a:r>
              <a:rPr lang="en-US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"nomes.txt"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linha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</a:t>
            </a:r>
            <a:r>
              <a:rPr lang="en-US" sz="16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nextLine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"Linha 1: "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+linha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linha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</a:t>
            </a:r>
            <a:r>
              <a:rPr lang="en-US" sz="16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nextLine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"Linha 2: "</a:t>
            </a:r>
            <a:r>
              <a:rPr lang="pt-BR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+linha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arquivo.close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B61C06-F1DF-47A8-BB9D-D0DA774BC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57</a:t>
            </a:fld>
            <a:endParaRPr lang="pt-BR" alt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C17F7748-23AA-4E93-BB82-034796109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5231" y="4852426"/>
            <a:ext cx="2787249" cy="880830"/>
          </a:xfrm>
          <a:prstGeom prst="wedgeRoundRectCallout">
            <a:avLst>
              <a:gd name="adj1" fmla="val 5447"/>
              <a:gd name="adj2" fmla="val -139190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400" dirty="0">
                <a:solidFill>
                  <a:srgbClr val="0000FF"/>
                </a:solidFill>
              </a:rPr>
              <a:t>O arquivo </a:t>
            </a:r>
            <a:r>
              <a:rPr lang="pt-BR" altLang="pt-BR" sz="1400" dirty="0" err="1">
                <a:solidFill>
                  <a:srgbClr val="0000FF"/>
                </a:solidFill>
              </a:rPr>
              <a:t>txt</a:t>
            </a:r>
            <a:r>
              <a:rPr lang="pt-BR" altLang="pt-BR" sz="1400" dirty="0">
                <a:solidFill>
                  <a:srgbClr val="0000FF"/>
                </a:solidFill>
              </a:rPr>
              <a:t> tem que estar gravado na pasta onde ficam os arquivos </a:t>
            </a:r>
            <a:r>
              <a:rPr lang="pt-BR" altLang="pt-BR" sz="1400" b="1" dirty="0">
                <a:solidFill>
                  <a:srgbClr val="0000FF"/>
                </a:solidFill>
              </a:rPr>
              <a:t>.</a:t>
            </a:r>
            <a:r>
              <a:rPr lang="pt-BR" altLang="pt-BR" sz="1400" b="1" dirty="0" err="1">
                <a:solidFill>
                  <a:srgbClr val="0000FF"/>
                </a:solidFill>
              </a:rPr>
              <a:t>class</a:t>
            </a:r>
            <a:r>
              <a:rPr lang="pt-BR" altLang="pt-BR" sz="1400" b="1" dirty="0">
                <a:solidFill>
                  <a:srgbClr val="0000FF"/>
                </a:solidFill>
              </a:rPr>
              <a:t> </a:t>
            </a:r>
            <a:r>
              <a:rPr lang="pt-BR" altLang="pt-BR" sz="1400" dirty="0">
                <a:solidFill>
                  <a:srgbClr val="0000FF"/>
                </a:solidFill>
              </a:rPr>
              <a:t>do projeto.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F2C1AEF8-65B7-4F77-9B4B-4D24E3810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032" y="2098394"/>
            <a:ext cx="3456384" cy="39002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5B55FC9D-34A5-49F6-AE4F-00F3DBCA9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2927" y="3318437"/>
            <a:ext cx="7340197" cy="644833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47661253-3D0A-4420-B2E8-7B0686E02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8678" y="5020511"/>
            <a:ext cx="2772738" cy="39002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5999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60FC2-F601-40CA-BA2A-DD2953CA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Entrada de dados via </a:t>
            </a:r>
            <a:r>
              <a:rPr lang="pt-BR" b="1" dirty="0"/>
              <a:t>Arquivo 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74FAF-EC7D-47EC-BF84-FDE191B1D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62165"/>
          </a:xfrm>
        </p:spPr>
        <p:txBody>
          <a:bodyPr/>
          <a:lstStyle/>
          <a:p>
            <a:r>
              <a:rPr lang="pt-BR" sz="2000" dirty="0"/>
              <a:t>Pode-se utilizar uma </a:t>
            </a:r>
            <a:r>
              <a:rPr lang="pt-BR" sz="2000" b="1" dirty="0"/>
              <a:t>estrutura de repetição (</a:t>
            </a:r>
            <a:r>
              <a:rPr lang="pt-BR" sz="2000" b="1" dirty="0" err="1"/>
              <a:t>while</a:t>
            </a:r>
            <a:r>
              <a:rPr lang="pt-BR" sz="2000" b="1" dirty="0"/>
              <a:t>) </a:t>
            </a:r>
            <a:r>
              <a:rPr lang="pt-BR" sz="2000" dirty="0"/>
              <a:t>para ler todas as linhas (registros) do arquivo, sem que se saiba quantas linhas tem o arquivo:</a:t>
            </a:r>
          </a:p>
          <a:p>
            <a:pPr marL="0" indent="0">
              <a:buNone/>
            </a:pPr>
            <a:endParaRPr lang="pt-BR" sz="1100" dirty="0"/>
          </a:p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LerArqTxt2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6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linha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Scanner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LerArqTxt2.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.getResourceAsStream(</a:t>
            </a:r>
            <a:r>
              <a:rPr lang="en-US" sz="16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"nomes.txt"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</a:t>
            </a:r>
            <a:r>
              <a:rPr lang="en-US" sz="16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hasNextLine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linha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arquivo.nextLine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6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linha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arquivo.close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6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B61C06-F1DF-47A8-BB9D-D0DA774BC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58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val="11326045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Espaço Reservado para Número de Slide 3">
            <a:extLst>
              <a:ext uri="{FF2B5EF4-FFF2-40B4-BE49-F238E27FC236}">
                <a16:creationId xmlns:a16="http://schemas.microsoft.com/office/drawing/2014/main" id="{FF49D654-4D12-45A8-A748-C3100072E1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95025E6-5EBA-4C5D-B879-C703A56E1459}" type="slidenum">
              <a:rPr lang="pt-BR" altLang="en-US" sz="1200" smtClean="0">
                <a:latin typeface="Garamond" panose="02020404030301010803" pitchFamily="18" charset="0"/>
              </a:rPr>
              <a:pPr/>
              <a:t>59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12643" name="Rectangle 2">
            <a:extLst>
              <a:ext uri="{FF2B5EF4-FFF2-40B4-BE49-F238E27FC236}">
                <a16:creationId xmlns:a16="http://schemas.microsoft.com/office/drawing/2014/main" id="{ACB89483-33B1-4182-9223-47C55528D1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Exemplo 5</a:t>
            </a:r>
          </a:p>
        </p:txBody>
      </p:sp>
      <p:sp>
        <p:nvSpPr>
          <p:cNvPr id="112644" name="Rectangle 3">
            <a:extLst>
              <a:ext uri="{FF2B5EF4-FFF2-40B4-BE49-F238E27FC236}">
                <a16:creationId xmlns:a16="http://schemas.microsoft.com/office/drawing/2014/main" id="{8BBF8E5C-9AD7-4942-8C9F-B764C458FA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178800" cy="4591050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</a:pPr>
            <a:r>
              <a:rPr lang="pt-BR" altLang="pt-BR" sz="2600" dirty="0"/>
              <a:t>Faça um programa que leia de um arquivo texto (</a:t>
            </a:r>
            <a:r>
              <a:rPr lang="pt-BR" altLang="pt-BR" sz="2600" b="1" dirty="0"/>
              <a:t>pessoa.txt</a:t>
            </a:r>
            <a:r>
              <a:rPr lang="pt-BR" altLang="pt-BR" sz="2600" dirty="0"/>
              <a:t>) o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nome completo</a:t>
            </a:r>
            <a:r>
              <a:rPr lang="pt-BR" altLang="pt-BR" sz="2600" dirty="0"/>
              <a:t>, a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quantidade de filhos</a:t>
            </a:r>
            <a:r>
              <a:rPr lang="pt-BR" altLang="pt-BR" sz="2600" dirty="0"/>
              <a:t>, o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salário </a:t>
            </a:r>
            <a:r>
              <a:rPr lang="pt-BR" altLang="pt-BR" sz="2600" dirty="0"/>
              <a:t>e </a:t>
            </a:r>
            <a:r>
              <a:rPr lang="pt-BR" altLang="pt-BR" sz="26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o nome da mãe </a:t>
            </a:r>
            <a:r>
              <a:rPr lang="pt-BR" altLang="pt-BR" sz="2600" dirty="0"/>
              <a:t>de uma pessoa, e depois imprima estas informações na tela do computador.</a:t>
            </a:r>
            <a:endParaRPr lang="pt-BR" altLang="pt-BR" sz="2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43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4A4F8F-86ED-4886-A000-C4C9682D41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7657D80-EB23-4CF2-98E0-F21C8BBD6F58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6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4DBB8F1-12E7-4801-AD71-67E26F5597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Classe </a:t>
            </a:r>
            <a:r>
              <a:rPr lang="pt-BR" altLang="pt-BR" b="1" dirty="0"/>
              <a:t>Scanner</a:t>
            </a:r>
            <a:br>
              <a:rPr lang="pt-BR" altLang="pt-BR" dirty="0"/>
            </a:br>
            <a:r>
              <a:rPr lang="pt-BR" altLang="pt-BR" sz="1700" dirty="0"/>
              <a:t>(entrada de dados)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CDEFE1C8-AC41-4A3A-B87E-56B57F8B50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507288" cy="4824536"/>
          </a:xfrm>
        </p:spPr>
        <p:txBody>
          <a:bodyPr/>
          <a:lstStyle/>
          <a:p>
            <a:pPr eaLnBrk="1" hangingPunct="1"/>
            <a:r>
              <a:rPr lang="pt-BR" altLang="pt-BR" sz="2000" dirty="0"/>
              <a:t>Uma das formas de entrada de dados utilizada no Java é por meio da </a:t>
            </a:r>
            <a:r>
              <a:rPr lang="pt-BR" altLang="pt-BR" sz="2000" u="sng" dirty="0"/>
              <a:t>classe</a:t>
            </a:r>
            <a:r>
              <a:rPr lang="pt-BR" altLang="pt-BR" sz="2000" dirty="0"/>
              <a:t> </a:t>
            </a:r>
            <a:r>
              <a:rPr lang="pt-BR" altLang="pt-BR" sz="2000" b="1" dirty="0"/>
              <a:t>Scanner</a:t>
            </a:r>
            <a:r>
              <a:rPr lang="pt-BR" altLang="pt-BR" sz="2000" dirty="0"/>
              <a:t> que requer a importação do </a:t>
            </a:r>
            <a:r>
              <a:rPr lang="pt-BR" altLang="pt-BR" sz="2000" u="sng" dirty="0"/>
              <a:t>pacote</a:t>
            </a:r>
            <a:r>
              <a:rPr lang="pt-BR" altLang="pt-BR" sz="2000" dirty="0"/>
              <a:t> </a:t>
            </a:r>
            <a:r>
              <a:rPr lang="pt-BR" altLang="pt-BR" sz="2000" b="1" dirty="0" err="1"/>
              <a:t>java.util.Scanner</a:t>
            </a:r>
            <a:r>
              <a:rPr lang="pt-BR" altLang="pt-BR" sz="2000" dirty="0"/>
              <a:t>:</a:t>
            </a:r>
          </a:p>
          <a:p>
            <a:pPr marL="0" lvl="1" indent="0" eaLnBrk="1" hangingPunct="1">
              <a:buNone/>
            </a:pPr>
            <a:endParaRPr lang="pt-BR" sz="16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hangingPunct="1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lvl="1" indent="0" eaLnBrk="1" hangingPunct="1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PrimeiroPrograma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</a:p>
          <a:p>
            <a:pPr marL="0" lvl="1" indent="0" eaLnBrk="1" hangingPunct="1">
              <a:buNone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 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idade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nome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Scanner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teclado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Scanner(System.</a:t>
            </a:r>
            <a:r>
              <a:rPr lang="en-US" altLang="pt-BR" sz="16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</a:t>
            </a:r>
            <a:r>
              <a:rPr lang="en-US" alt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seu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nome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teclado.nextLine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</a:t>
            </a:r>
            <a:endParaRPr lang="pt-BR" altLang="pt-BR" sz="1600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lvl="1" indent="0" eaLnBrk="1" hangingPunct="1"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</a:t>
            </a:r>
            <a:r>
              <a:rPr lang="en-US" alt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sua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idade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idade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teclado.nextLong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</a:p>
          <a:p>
            <a:pPr marL="0" lvl="1" indent="0" eaLnBrk="1" hangingPunct="1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teclado.close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endParaRPr lang="pt-BR" altLang="pt-BR" sz="2000" dirty="0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00D55B46-E4EE-4E44-A136-45A9353742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2261882"/>
            <a:ext cx="3456384" cy="39002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06A3E0C5-DB9C-47F1-B690-926BB1849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3835886"/>
            <a:ext cx="5328592" cy="39002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5A2EC8CC-735D-4DF3-95EF-192D87C68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5316732"/>
            <a:ext cx="5328592" cy="39002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2" name="AutoShape 10">
            <a:extLst>
              <a:ext uri="{FF2B5EF4-FFF2-40B4-BE49-F238E27FC236}">
                <a16:creationId xmlns:a16="http://schemas.microsoft.com/office/drawing/2014/main" id="{1E2A83BF-AFB5-4B90-ABAE-B2FBEA616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4347158"/>
            <a:ext cx="838161" cy="333375"/>
          </a:xfrm>
          <a:prstGeom prst="leftArrow">
            <a:avLst>
              <a:gd name="adj1" fmla="val 49528"/>
              <a:gd name="adj2" fmla="val 1000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3" name="AutoShape 10">
            <a:extLst>
              <a:ext uri="{FF2B5EF4-FFF2-40B4-BE49-F238E27FC236}">
                <a16:creationId xmlns:a16="http://schemas.microsoft.com/office/drawing/2014/main" id="{183F08C1-2066-40A4-9F80-9CE0C0DC5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4899140"/>
            <a:ext cx="838161" cy="333375"/>
          </a:xfrm>
          <a:prstGeom prst="leftArrow">
            <a:avLst>
              <a:gd name="adj1" fmla="val 49528"/>
              <a:gd name="adj2" fmla="val 1000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Espaço Reservado para Número de Slide 3">
            <a:extLst>
              <a:ext uri="{FF2B5EF4-FFF2-40B4-BE49-F238E27FC236}">
                <a16:creationId xmlns:a16="http://schemas.microsoft.com/office/drawing/2014/main" id="{CD32826D-0F39-4E4E-B13A-F7693DF3C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7846FA-F00A-4032-962B-EA66CA747DB6}" type="slidenum">
              <a:rPr lang="pt-BR" altLang="en-US" sz="1200" smtClean="0">
                <a:latin typeface="Garamond" panose="02020404030301010803" pitchFamily="18" charset="0"/>
              </a:rPr>
              <a:pPr/>
              <a:t>60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F6AAA8B-4C10-4B72-8AB6-B9B69805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36" y="1430452"/>
            <a:ext cx="8434264" cy="4950875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NomeFilhos3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n</a:t>
            </a:r>
            <a:r>
              <a:rPr lang="pt-BR" alt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ome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nomeMae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kern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numFilhos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kern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Scanner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NomeFilhos3.</a:t>
            </a: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.getResourceAsStream(</a:t>
            </a:r>
            <a:r>
              <a:rPr lang="en-US" sz="14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"pessoa.txt"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</a:t>
            </a:r>
            <a:r>
              <a:rPr lang="en-US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nextLine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numFilhos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</a:t>
            </a:r>
            <a:r>
              <a:rPr lang="en-US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</a:t>
            </a:r>
            <a:r>
              <a:rPr lang="en-US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nextDouble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nomeMae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</a:t>
            </a:r>
            <a:r>
              <a:rPr lang="en-US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nextLine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"Nome: "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+nome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"Quantidade de filhos: "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numFilhos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"Salário R$"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"Mãe: "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nomeMae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.close();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14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A394609-4617-4743-8881-95AA3EB1A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90628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Exemplo 5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6" name="AutoShape 10">
            <a:extLst>
              <a:ext uri="{FF2B5EF4-FFF2-40B4-BE49-F238E27FC236}">
                <a16:creationId xmlns:a16="http://schemas.microsoft.com/office/drawing/2014/main" id="{413A559C-0786-4995-BFE3-96C024585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3960990"/>
            <a:ext cx="838161" cy="333375"/>
          </a:xfrm>
          <a:prstGeom prst="leftArrow">
            <a:avLst>
              <a:gd name="adj1" fmla="val 49528"/>
              <a:gd name="adj2" fmla="val 1000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B68FEC85-6CE2-4532-8A42-0F5A52A9EEC0}"/>
              </a:ext>
            </a:extLst>
          </p:cNvPr>
          <p:cNvSpPr txBox="1">
            <a:spLocks noChangeArrowheads="1"/>
          </p:cNvSpPr>
          <p:nvPr/>
        </p:nvSpPr>
        <p:spPr bwMode="auto">
          <a:xfrm rot="-1677364">
            <a:off x="6140596" y="3517319"/>
            <a:ext cx="28635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PROBLEMA</a:t>
            </a:r>
          </a:p>
        </p:txBody>
      </p:sp>
      <p:sp>
        <p:nvSpPr>
          <p:cNvPr id="10" name="AutoShape 10">
            <a:extLst>
              <a:ext uri="{FF2B5EF4-FFF2-40B4-BE49-F238E27FC236}">
                <a16:creationId xmlns:a16="http://schemas.microsoft.com/office/drawing/2014/main" id="{9FF0BAEE-F801-4A74-80DE-03B82ACBC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4231457"/>
            <a:ext cx="838161" cy="333375"/>
          </a:xfrm>
          <a:prstGeom prst="leftArrow">
            <a:avLst>
              <a:gd name="adj1" fmla="val 49528"/>
              <a:gd name="adj2" fmla="val 1000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2" name="AutoShape 4">
            <a:extLst>
              <a:ext uri="{FF2B5EF4-FFF2-40B4-BE49-F238E27FC236}">
                <a16:creationId xmlns:a16="http://schemas.microsoft.com/office/drawing/2014/main" id="{B8569BC6-905D-4059-BC02-243800028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5977" y="1644712"/>
            <a:ext cx="2787249" cy="1024846"/>
          </a:xfrm>
          <a:prstGeom prst="wedgeRoundRectCallout">
            <a:avLst>
              <a:gd name="adj1" fmla="val -112941"/>
              <a:gd name="adj2" fmla="val 143318"/>
              <a:gd name="adj3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400" dirty="0">
                <a:solidFill>
                  <a:srgbClr val="0000FF"/>
                </a:solidFill>
              </a:rPr>
              <a:t>Um comando </a:t>
            </a:r>
            <a:r>
              <a:rPr lang="pt-BR" altLang="pt-BR" sz="1400" b="1" dirty="0" err="1">
                <a:solidFill>
                  <a:srgbClr val="0000FF"/>
                </a:solidFill>
              </a:rPr>
              <a:t>arquivo.next</a:t>
            </a:r>
            <a:r>
              <a:rPr lang="pt-BR" altLang="pt-BR" sz="1400" b="1" dirty="0">
                <a:solidFill>
                  <a:srgbClr val="0000FF"/>
                </a:solidFill>
              </a:rPr>
              <a:t> </a:t>
            </a:r>
            <a:r>
              <a:rPr lang="pt-BR" altLang="pt-BR" sz="1400" dirty="0">
                <a:solidFill>
                  <a:srgbClr val="0000FF"/>
                </a:solidFill>
              </a:rPr>
              <a:t>para cada dado a ser lido do arquivo, onde cada dado está numa linha.</a:t>
            </a:r>
          </a:p>
        </p:txBody>
      </p:sp>
    </p:spTree>
    <p:extLst>
      <p:ext uri="{BB962C8B-B14F-4D97-AF65-F5344CB8AC3E}">
        <p14:creationId xmlns:p14="http://schemas.microsoft.com/office/powerpoint/2010/main" val="339115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0" grpId="0" animBg="1"/>
      <p:bldP spid="1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Espaço Reservado para Número de Slide 3">
            <a:extLst>
              <a:ext uri="{FF2B5EF4-FFF2-40B4-BE49-F238E27FC236}">
                <a16:creationId xmlns:a16="http://schemas.microsoft.com/office/drawing/2014/main" id="{CD32826D-0F39-4E4E-B13A-F7693DF3C7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D7846FA-F00A-4032-962B-EA66CA747DB6}" type="slidenum">
              <a:rPr lang="pt-BR" altLang="en-US" sz="1200" smtClean="0">
                <a:latin typeface="Garamond" panose="02020404030301010803" pitchFamily="18" charset="0"/>
              </a:rPr>
              <a:pPr/>
              <a:t>61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BF6AAA8B-4C10-4B72-8AB6-B9B698050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736" y="1430452"/>
            <a:ext cx="8434264" cy="4950875"/>
          </a:xfrm>
        </p:spPr>
        <p:txBody>
          <a:bodyPr/>
          <a:lstStyle/>
          <a:p>
            <a:pPr marL="0" lvl="1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4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NomeFilhos3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pt-BR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String n</a:t>
            </a:r>
            <a:r>
              <a:rPr lang="pt-BR" alt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ome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nomeMae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kern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numFilhos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b="1" kern="12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Scanner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Scanner(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NomeFilhos3.</a:t>
            </a:r>
            <a:r>
              <a:rPr lang="en-US" sz="1400" b="1" kern="12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.getResourceAsStream(</a:t>
            </a:r>
            <a:r>
              <a:rPr lang="en-US" sz="1400" kern="12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"pessoa.txt"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arquivo.nextLine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numFilhos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arquivo.nextInt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arquivo.nextDouble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b="1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arquivo.nextLine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sz="1400" b="1" kern="1200" dirty="0">
              <a:solidFill>
                <a:srgbClr val="69676D">
                  <a:lumMod val="75000"/>
                </a:srgb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nomeMae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arquivo.nextLine</a:t>
            </a: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en-US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"Nome: "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+nome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"Quantidade de filhos: "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numFilhos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"Salário R$"</a:t>
            </a:r>
            <a:r>
              <a:rPr lang="pt-BR" altLang="pt-B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salario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</a:t>
            </a:r>
            <a:r>
              <a:rPr lang="pt-BR" sz="1400" b="1" i="1" kern="12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.println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altLang="pt-BR" sz="14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"Mãe: "</a:t>
            </a:r>
            <a:r>
              <a:rPr lang="pt-BR" alt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pt-BR" altLang="pt-BR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nomeMae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     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None/>
              <a:defRPr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arquivo</a:t>
            </a: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.close();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4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fontAlgn="auto" hangingPunct="1">
              <a:spcAft>
                <a:spcPts val="0"/>
              </a:spcAft>
              <a:buClr>
                <a:srgbClr val="69676D">
                  <a:lumMod val="75000"/>
                </a:srgbClr>
              </a:buClr>
              <a:buSzPct val="100000"/>
              <a:buFont typeface="Wingdings" panose="05000000000000000000" pitchFamily="2" charset="2"/>
              <a:buNone/>
              <a:defRPr/>
            </a:pPr>
            <a:r>
              <a:rPr lang="pt-BR" sz="1400" b="1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pt-BR" sz="14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A394609-4617-4743-8881-95AA3EB1A2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90628"/>
            <a:ext cx="8229600" cy="1139825"/>
          </a:xfrm>
        </p:spPr>
        <p:txBody>
          <a:bodyPr/>
          <a:lstStyle/>
          <a:p>
            <a:pPr eaLnBrk="1" hangingPunct="1"/>
            <a:r>
              <a:rPr lang="pt-BR" altLang="pt-BR" dirty="0"/>
              <a:t>Exemplo 5 </a:t>
            </a:r>
            <a:br>
              <a:rPr lang="pt-BR" altLang="pt-BR" dirty="0"/>
            </a:br>
            <a:r>
              <a:rPr lang="pt-BR" altLang="pt-BR" sz="2100" dirty="0"/>
              <a:t>(Programa resolvido)</a:t>
            </a:r>
            <a:endParaRPr lang="pt-BR" altLang="pt-BR" dirty="0"/>
          </a:p>
        </p:txBody>
      </p:sp>
      <p:sp>
        <p:nvSpPr>
          <p:cNvPr id="5" name="AutoShape 10">
            <a:extLst>
              <a:ext uri="{FF2B5EF4-FFF2-40B4-BE49-F238E27FC236}">
                <a16:creationId xmlns:a16="http://schemas.microsoft.com/office/drawing/2014/main" id="{D5E47664-24C3-4A69-99A3-5CBAA71B0B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192027"/>
            <a:ext cx="838161" cy="333375"/>
          </a:xfrm>
          <a:prstGeom prst="leftArrow">
            <a:avLst>
              <a:gd name="adj1" fmla="val 49528"/>
              <a:gd name="adj2" fmla="val 1000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3E33D94F-3BF0-47A7-860E-7FC575488341}"/>
              </a:ext>
            </a:extLst>
          </p:cNvPr>
          <p:cNvSpPr txBox="1">
            <a:spLocks noChangeArrowheads="1"/>
          </p:cNvSpPr>
          <p:nvPr/>
        </p:nvSpPr>
        <p:spPr bwMode="auto">
          <a:xfrm rot="-1677364">
            <a:off x="6600898" y="3210349"/>
            <a:ext cx="305242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36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Acrescentar esta linha!</a:t>
            </a:r>
          </a:p>
        </p:txBody>
      </p:sp>
    </p:spTree>
    <p:extLst>
      <p:ext uri="{BB962C8B-B14F-4D97-AF65-F5344CB8AC3E}">
        <p14:creationId xmlns:p14="http://schemas.microsoft.com/office/powerpoint/2010/main" val="25620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Espaço Reservado para Número de Slide 3">
            <a:extLst>
              <a:ext uri="{FF2B5EF4-FFF2-40B4-BE49-F238E27FC236}">
                <a16:creationId xmlns:a16="http://schemas.microsoft.com/office/drawing/2014/main" id="{33D425A0-0DDC-4EA7-B07A-4D1A965BAC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62987C7-C3E9-4C2F-B6E7-7AF2A2C459BE}" type="slidenum">
              <a:rPr lang="pt-BR" altLang="en-US" sz="1200" smtClean="0">
                <a:latin typeface="Garamond" panose="02020404030301010803" pitchFamily="18" charset="0"/>
              </a:rPr>
              <a:pPr/>
              <a:t>62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28003" name="Rectangle 2">
            <a:extLst>
              <a:ext uri="{FF2B5EF4-FFF2-40B4-BE49-F238E27FC236}">
                <a16:creationId xmlns:a16="http://schemas.microsoft.com/office/drawing/2014/main" id="{E0A47FB4-138F-4125-B40A-34138F8559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4</a:t>
            </a:r>
          </a:p>
        </p:txBody>
      </p:sp>
      <p:sp>
        <p:nvSpPr>
          <p:cNvPr id="128004" name="Rectangle 3">
            <a:extLst>
              <a:ext uri="{FF2B5EF4-FFF2-40B4-BE49-F238E27FC236}">
                <a16:creationId xmlns:a16="http://schemas.microsoft.com/office/drawing/2014/main" id="{6A7BB02D-9F3A-4400-AAEB-AF49DB144E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507288" cy="459105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400" dirty="0"/>
              <a:t>Faça um programa que solicite ao usuário o seu </a:t>
            </a:r>
            <a:r>
              <a:rPr lang="pt-BR" altLang="pt-BR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primeiro  nome</a:t>
            </a:r>
            <a:r>
              <a:rPr lang="pt-BR" altLang="pt-BR" sz="2400" dirty="0"/>
              <a:t>, seu </a:t>
            </a:r>
            <a:r>
              <a:rPr lang="pt-BR" altLang="pt-BR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nome do meio</a:t>
            </a:r>
            <a:r>
              <a:rPr lang="pt-BR" altLang="pt-BR" sz="2400" dirty="0"/>
              <a:t>, seu </a:t>
            </a:r>
            <a:r>
              <a:rPr lang="pt-BR" altLang="pt-BR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sobrenome</a:t>
            </a:r>
            <a:r>
              <a:rPr lang="pt-BR" altLang="pt-BR" sz="2400" dirty="0"/>
              <a:t>, sua </a:t>
            </a:r>
            <a:r>
              <a:rPr lang="pt-BR" altLang="pt-BR" sz="24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idade </a:t>
            </a:r>
            <a:r>
              <a:rPr lang="pt-BR" altLang="pt-BR" sz="2400" dirty="0"/>
              <a:t>e depois imprima todos estes dados de acordo com o layout abaixo: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000" dirty="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dirty="0">
                <a:solidFill>
                  <a:srgbClr val="0000FF"/>
                </a:solidFill>
              </a:rPr>
              <a:t>Sobrenome</a:t>
            </a:r>
            <a:r>
              <a:rPr lang="pt-BR" altLang="pt-BR" sz="2000" dirty="0"/>
              <a:t>,</a:t>
            </a:r>
            <a:r>
              <a:rPr lang="pt-BR" altLang="pt-BR" sz="2000" dirty="0">
                <a:solidFill>
                  <a:srgbClr val="0000FF"/>
                </a:solidFill>
              </a:rPr>
              <a:t> </a:t>
            </a:r>
            <a:r>
              <a:rPr lang="pt-BR" altLang="pt-BR" sz="2000" dirty="0" err="1">
                <a:solidFill>
                  <a:srgbClr val="0000FF"/>
                </a:solidFill>
              </a:rPr>
              <a:t>PrimeiroNome</a:t>
            </a:r>
            <a:r>
              <a:rPr lang="pt-BR" altLang="pt-BR" sz="2000" dirty="0">
                <a:solidFill>
                  <a:srgbClr val="0000FF"/>
                </a:solidFill>
              </a:rPr>
              <a:t> </a:t>
            </a:r>
            <a:r>
              <a:rPr lang="pt-BR" altLang="pt-BR" sz="2000" dirty="0" err="1">
                <a:solidFill>
                  <a:srgbClr val="0000FF"/>
                </a:solidFill>
              </a:rPr>
              <a:t>SegundoNome</a:t>
            </a:r>
            <a:endParaRPr lang="pt-BR" altLang="pt-BR" sz="2000" dirty="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dirty="0"/>
              <a:t>Idade: </a:t>
            </a:r>
            <a:r>
              <a:rPr lang="pt-BR" altLang="pt-BR" sz="2000" dirty="0">
                <a:solidFill>
                  <a:srgbClr val="0000FF"/>
                </a:solidFill>
              </a:rPr>
              <a:t>99</a:t>
            </a:r>
            <a:r>
              <a:rPr lang="pt-BR" altLang="pt-BR" sz="2000" dirty="0"/>
              <a:t> anos.</a:t>
            </a:r>
            <a:r>
              <a:rPr lang="pt-BR" altLang="pt-BR" sz="2000" dirty="0">
                <a:solidFill>
                  <a:schemeClr val="accent1"/>
                </a:solidFill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000" dirty="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400" dirty="0"/>
              <a:t>Exemplo de saída </a:t>
            </a:r>
            <a:r>
              <a:rPr lang="pt-BR" altLang="pt-BR" sz="2400"/>
              <a:t>de dados:</a:t>
            </a:r>
            <a:endParaRPr lang="pt-BR" altLang="pt-BR" sz="24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000" dirty="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dirty="0">
                <a:solidFill>
                  <a:srgbClr val="0000FF"/>
                </a:solidFill>
              </a:rPr>
              <a:t>Freitas</a:t>
            </a:r>
            <a:r>
              <a:rPr lang="pt-BR" altLang="pt-BR" sz="2000" dirty="0"/>
              <a:t>, </a:t>
            </a:r>
            <a:r>
              <a:rPr lang="pt-BR" altLang="pt-BR" sz="2000" dirty="0">
                <a:solidFill>
                  <a:srgbClr val="0000FF"/>
                </a:solidFill>
              </a:rPr>
              <a:t>Ricardo</a:t>
            </a:r>
            <a:r>
              <a:rPr lang="pt-BR" altLang="pt-BR" sz="2000" dirty="0"/>
              <a:t> </a:t>
            </a:r>
            <a:r>
              <a:rPr lang="pt-BR" altLang="pt-BR" sz="2000" dirty="0">
                <a:solidFill>
                  <a:srgbClr val="0000FF"/>
                </a:solidFill>
              </a:rPr>
              <a:t>Luiz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dirty="0"/>
              <a:t>Idade: </a:t>
            </a:r>
            <a:r>
              <a:rPr lang="pt-BR" altLang="pt-BR" sz="2000" dirty="0">
                <a:solidFill>
                  <a:srgbClr val="0000FF"/>
                </a:solidFill>
              </a:rPr>
              <a:t>50</a:t>
            </a:r>
            <a:r>
              <a:rPr lang="pt-BR" altLang="pt-BR" sz="2000" dirty="0"/>
              <a:t> anos.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0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000" dirty="0"/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2000" dirty="0"/>
              <a:t>UTILIZE CAIXAS DE DIÁLOGO PARA INTERAÇÃO COM  O USUÁRIO.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59458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Espaço Reservado para Número de Slide 3">
            <a:extLst>
              <a:ext uri="{FF2B5EF4-FFF2-40B4-BE49-F238E27FC236}">
                <a16:creationId xmlns:a16="http://schemas.microsoft.com/office/drawing/2014/main" id="{6EADA346-14F6-4DCD-BA00-BD726A9983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2AB4A2-F18C-4828-91B6-55A94EE7CDB7}" type="slidenum">
              <a:rPr lang="pt-BR" altLang="en-US" sz="1200" smtClean="0">
                <a:latin typeface="Garamond" panose="02020404030301010803" pitchFamily="18" charset="0"/>
              </a:rPr>
              <a:pPr/>
              <a:t>63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id="{540DE3D1-1A67-47AC-9C5D-879622387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Exercício 5</a:t>
            </a:r>
          </a:p>
        </p:txBody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id="{56B02CE8-7137-4857-85DD-8B022C7E92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178800" cy="4895874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900" dirty="0"/>
              <a:t>Faça um programa que </a:t>
            </a:r>
            <a:r>
              <a:rPr lang="pt-BR" altLang="pt-BR" sz="1900" b="1" dirty="0"/>
              <a:t>LEIA DE UM ARQUIVO TEXTO (ficha.txt) </a:t>
            </a:r>
            <a:r>
              <a:rPr lang="pt-BR" altLang="pt-BR" sz="1900" dirty="0"/>
              <a:t>o </a:t>
            </a:r>
            <a:r>
              <a:rPr lang="pt-BR" altLang="pt-BR" sz="19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nome</a:t>
            </a:r>
            <a:r>
              <a:rPr lang="pt-BR" altLang="pt-BR" sz="1900" dirty="0"/>
              <a:t>, documentos (</a:t>
            </a:r>
            <a:r>
              <a:rPr lang="pt-BR" altLang="pt-BR" sz="19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CPF</a:t>
            </a:r>
            <a:r>
              <a:rPr lang="pt-BR" altLang="pt-BR" sz="1900" dirty="0"/>
              <a:t>, </a:t>
            </a:r>
            <a:r>
              <a:rPr lang="pt-BR" altLang="pt-BR" sz="19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identidade</a:t>
            </a:r>
            <a:r>
              <a:rPr lang="pt-BR" altLang="pt-BR" sz="1900" dirty="0"/>
              <a:t>, </a:t>
            </a:r>
            <a:r>
              <a:rPr lang="pt-BR" altLang="pt-BR" sz="19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título de eleitor</a:t>
            </a:r>
            <a:r>
              <a:rPr lang="pt-BR" altLang="pt-BR" sz="1900" dirty="0"/>
              <a:t>, </a:t>
            </a:r>
            <a:r>
              <a:rPr lang="pt-BR" altLang="pt-BR" sz="19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carteira de motorista</a:t>
            </a:r>
            <a:r>
              <a:rPr lang="pt-BR" altLang="pt-BR" sz="1900" dirty="0"/>
              <a:t>), </a:t>
            </a:r>
            <a:r>
              <a:rPr lang="pt-BR" altLang="pt-BR" sz="19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salário</a:t>
            </a:r>
            <a:r>
              <a:rPr lang="pt-BR" altLang="pt-BR" sz="1900" dirty="0"/>
              <a:t> e o </a:t>
            </a:r>
            <a:r>
              <a:rPr lang="pt-BR" altLang="pt-BR" sz="19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nome da empresa</a:t>
            </a:r>
            <a:r>
              <a:rPr lang="pt-BR" altLang="pt-BR" sz="1900" dirty="0"/>
              <a:t> em que uma pessoa trabalha, e depois imprima a FICHA FUNCIONAL dela de acordo com o layout abaixo: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700" dirty="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dirty="0"/>
              <a:t>FICHA FUNCIONAL DE:</a:t>
            </a:r>
            <a:r>
              <a:rPr lang="pt-BR" altLang="pt-BR" sz="1700" dirty="0">
                <a:solidFill>
                  <a:schemeClr val="accent1"/>
                </a:solidFill>
              </a:rPr>
              <a:t> </a:t>
            </a:r>
            <a:r>
              <a:rPr lang="pt-BR" altLang="pt-BR" sz="1700" dirty="0">
                <a:solidFill>
                  <a:srgbClr val="0000FF"/>
                </a:solidFill>
              </a:rPr>
              <a:t>x---------------------nome------------------------x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700" dirty="0">
              <a:solidFill>
                <a:srgbClr val="0000FF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dirty="0"/>
              <a:t>Documentos: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dirty="0"/>
              <a:t>CPF .............................................</a:t>
            </a:r>
            <a:r>
              <a:rPr lang="pt-BR" altLang="pt-BR" sz="1700" dirty="0">
                <a:solidFill>
                  <a:schemeClr val="accent1"/>
                </a:solidFill>
              </a:rPr>
              <a:t> 	</a:t>
            </a:r>
            <a:r>
              <a:rPr lang="pt-BR" altLang="pt-BR" sz="1700" dirty="0">
                <a:solidFill>
                  <a:srgbClr val="0000FF"/>
                </a:solidFill>
              </a:rPr>
              <a:t>x-----</a:t>
            </a:r>
            <a:r>
              <a:rPr lang="pt-BR" altLang="pt-BR" sz="1700" dirty="0" err="1">
                <a:solidFill>
                  <a:srgbClr val="0000FF"/>
                </a:solidFill>
              </a:rPr>
              <a:t>cpf</a:t>
            </a:r>
            <a:r>
              <a:rPr lang="pt-BR" altLang="pt-BR" sz="1700" dirty="0">
                <a:solidFill>
                  <a:srgbClr val="0000FF"/>
                </a:solidFill>
              </a:rPr>
              <a:t>-----x</a:t>
            </a:r>
            <a:r>
              <a:rPr lang="pt-BR" altLang="pt-BR" sz="1700" dirty="0">
                <a:solidFill>
                  <a:schemeClr val="accent1"/>
                </a:solidFill>
              </a:rPr>
              <a:t> 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dirty="0"/>
              <a:t>C.I. ...............................................</a:t>
            </a:r>
            <a:r>
              <a:rPr lang="pt-BR" altLang="pt-BR" sz="1700" dirty="0">
                <a:solidFill>
                  <a:schemeClr val="accent1"/>
                </a:solidFill>
              </a:rPr>
              <a:t>	</a:t>
            </a:r>
            <a:r>
              <a:rPr lang="pt-BR" altLang="pt-BR" sz="1700" dirty="0">
                <a:solidFill>
                  <a:srgbClr val="0000FF"/>
                </a:solidFill>
              </a:rPr>
              <a:t>x---identidade---x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dirty="0"/>
              <a:t>Titulo de eleitor  ...........................</a:t>
            </a:r>
            <a:r>
              <a:rPr lang="pt-BR" altLang="pt-BR" sz="1700" dirty="0">
                <a:solidFill>
                  <a:schemeClr val="accent1"/>
                </a:solidFill>
              </a:rPr>
              <a:t> 	</a:t>
            </a:r>
            <a:r>
              <a:rPr lang="pt-BR" altLang="pt-BR" sz="1700" dirty="0">
                <a:solidFill>
                  <a:srgbClr val="0000FF"/>
                </a:solidFill>
              </a:rPr>
              <a:t>x---título de eleitor---x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dirty="0"/>
              <a:t>Carteira de motorista ...................</a:t>
            </a:r>
            <a:r>
              <a:rPr lang="pt-BR" altLang="pt-BR" sz="1700" dirty="0">
                <a:solidFill>
                  <a:schemeClr val="accent1"/>
                </a:solidFill>
              </a:rPr>
              <a:t>	</a:t>
            </a:r>
            <a:r>
              <a:rPr lang="pt-BR" altLang="pt-BR" sz="1700" dirty="0">
                <a:solidFill>
                  <a:srgbClr val="0000FF"/>
                </a:solidFill>
              </a:rPr>
              <a:t>x---carteira de motorista 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700" dirty="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dirty="0"/>
              <a:t>Empresa:</a:t>
            </a:r>
            <a:r>
              <a:rPr lang="pt-BR" altLang="pt-BR" sz="1700" dirty="0">
                <a:solidFill>
                  <a:schemeClr val="accent1"/>
                </a:solidFill>
              </a:rPr>
              <a:t> </a:t>
            </a:r>
            <a:r>
              <a:rPr lang="pt-BR" altLang="pt-BR" sz="1700" dirty="0">
                <a:solidFill>
                  <a:srgbClr val="0000FF"/>
                </a:solidFill>
              </a:rPr>
              <a:t>x-----nome da empresa------x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pt-BR" altLang="pt-BR" sz="1700" dirty="0"/>
              <a:t>Salário: R$</a:t>
            </a:r>
            <a:r>
              <a:rPr lang="pt-BR" altLang="pt-BR" sz="1700" dirty="0">
                <a:solidFill>
                  <a:schemeClr val="accent1"/>
                </a:solidFill>
              </a:rPr>
              <a:t> </a:t>
            </a:r>
            <a:r>
              <a:rPr lang="pt-BR" altLang="pt-BR" sz="1700" dirty="0">
                <a:solidFill>
                  <a:srgbClr val="0000FF"/>
                </a:solidFill>
              </a:rPr>
              <a:t>x-----salário-----x</a:t>
            </a:r>
          </a:p>
          <a:p>
            <a:pPr marL="0" indent="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pt-BR" altLang="pt-BR" sz="1700" dirty="0">
              <a:solidFill>
                <a:schemeClr val="accent1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pt-BR" altLang="pt-BR" sz="1800" dirty="0"/>
              <a:t>UTILIZE CAIXAS DE DIÁLOGO PARA A SAÍDA DE DADOS.</a:t>
            </a:r>
            <a:endParaRPr lang="pt-BR" altLang="pt-BR" sz="17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95123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Fim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87624" y="3501008"/>
            <a:ext cx="7346776" cy="9794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dirty="0"/>
              <a:t>Prof. Ricardo Luiz de Freitas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dirty="0">
                <a:hlinkClick r:id="rId3"/>
              </a:rPr>
              <a:t>ricardo.freitas@academico.domhelder.edu.br</a:t>
            </a:r>
            <a:r>
              <a:rPr lang="pt-BR" altLang="pt-BR" dirty="0"/>
              <a:t> 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2E1E98-4DF0-41A7-A553-FAA2B37384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9EF4A43-90C3-4640-887F-50F473E67099}" type="slidenum">
              <a:rPr lang="pt-BR" altLang="en-US" smtClean="0"/>
              <a:pPr>
                <a:defRPr/>
              </a:pPr>
              <a:t>7</a:t>
            </a:fld>
            <a:endParaRPr lang="pt-B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C8F049A-56A4-404B-B90D-44B7C0BD4B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pPr eaLnBrk="1" hangingPunct="1"/>
            <a:r>
              <a:rPr lang="pt-BR" dirty="0"/>
              <a:t>Métodos da classe </a:t>
            </a:r>
            <a:r>
              <a:rPr lang="pt-BR" b="1" dirty="0"/>
              <a:t>Scanner</a:t>
            </a:r>
            <a:br>
              <a:rPr lang="pt-BR" altLang="pt-BR" dirty="0"/>
            </a:br>
            <a:r>
              <a:rPr lang="pt-BR" altLang="pt-BR" sz="1700" dirty="0"/>
              <a:t>(entrada de dados)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B742A100-E49B-4B2C-86A9-D9705468D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058660"/>
              </p:ext>
            </p:extLst>
          </p:nvPr>
        </p:nvGraphicFramePr>
        <p:xfrm>
          <a:off x="263526" y="1556792"/>
          <a:ext cx="8628954" cy="43406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94161">
                  <a:extLst>
                    <a:ext uri="{9D8B030D-6E8A-4147-A177-3AD203B41FA5}">
                      <a16:colId xmlns:a16="http://schemas.microsoft.com/office/drawing/2014/main" val="983792491"/>
                    </a:ext>
                  </a:extLst>
                </a:gridCol>
                <a:gridCol w="6734793">
                  <a:extLst>
                    <a:ext uri="{9D8B030D-6E8A-4147-A177-3AD203B41FA5}">
                      <a16:colId xmlns:a16="http://schemas.microsoft.com/office/drawing/2014/main" val="2826171321"/>
                    </a:ext>
                  </a:extLst>
                </a:gridCol>
              </a:tblGrid>
              <a:tr h="410232"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accent3"/>
                          </a:solidFill>
                        </a:rPr>
                        <a:t>Método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accent3"/>
                          </a:solidFill>
                        </a:rPr>
                        <a:t>Descrição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021025"/>
                  </a:ext>
                </a:extLst>
              </a:tr>
              <a:tr h="680760"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 err="1"/>
                        <a:t>next</a:t>
                      </a:r>
                      <a:r>
                        <a:rPr lang="pt-BR" sz="1600" u="none" strike="noStrike" kern="1200" baseline="0" dirty="0"/>
                        <a:t>()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/>
                        <a:t>Aguarda a digitação de um valor do tipo </a:t>
                      </a:r>
                      <a:r>
                        <a:rPr lang="pt-BR" sz="1600" b="1" u="none" strike="noStrike" kern="1200" baseline="0" dirty="0" err="1"/>
                        <a:t>String</a:t>
                      </a:r>
                      <a:r>
                        <a:rPr lang="pt-BR" sz="1600" u="none" strike="noStrike" kern="1200" baseline="0" dirty="0"/>
                        <a:t> com </a:t>
                      </a:r>
                      <a:r>
                        <a:rPr lang="pt-BR" sz="1600" u="sng" strike="noStrike" kern="1200" baseline="0" dirty="0"/>
                        <a:t>uma palavra </a:t>
                      </a:r>
                      <a:r>
                        <a:rPr lang="pt-BR" sz="1600" u="none" strike="noStrike" kern="1200" baseline="0" dirty="0"/>
                        <a:t>(sem espaços)</a:t>
                      </a:r>
                      <a:endParaRPr lang="pt-B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75921"/>
                  </a:ext>
                </a:extLst>
              </a:tr>
              <a:tr h="394124"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 err="1"/>
                        <a:t>nextLine</a:t>
                      </a:r>
                      <a:r>
                        <a:rPr lang="pt-BR" sz="1600" u="none" strike="noStrike" kern="1200" baseline="0" dirty="0"/>
                        <a:t>()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/>
                        <a:t>Aguarda a digitação de valor do tipo </a:t>
                      </a:r>
                      <a:r>
                        <a:rPr lang="pt-BR" sz="1600" b="1" u="none" strike="noStrike" kern="1200" baseline="0" dirty="0" err="1"/>
                        <a:t>String</a:t>
                      </a:r>
                      <a:r>
                        <a:rPr lang="pt-BR" sz="1600" u="none" strike="noStrike" kern="1200" baseline="0" dirty="0"/>
                        <a:t>, com </a:t>
                      </a:r>
                      <a:r>
                        <a:rPr lang="pt-BR" sz="1600" u="sng" strike="noStrike" kern="1200" baseline="0" dirty="0"/>
                        <a:t>uma ou mais palavras</a:t>
                      </a:r>
                      <a:endParaRPr lang="pt-BR" sz="160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819920"/>
                  </a:ext>
                </a:extLst>
              </a:tr>
              <a:tr h="394124"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 err="1"/>
                        <a:t>next</a:t>
                      </a:r>
                      <a:r>
                        <a:rPr lang="pt-BR" sz="1600" u="none" strike="noStrike" kern="1200" baseline="0" dirty="0"/>
                        <a:t>().</a:t>
                      </a:r>
                      <a:r>
                        <a:rPr lang="pt-BR" sz="1600" u="none" strike="noStrike" kern="1200" baseline="0" dirty="0" err="1"/>
                        <a:t>charAt</a:t>
                      </a:r>
                      <a:r>
                        <a:rPr lang="pt-BR" sz="1600" u="none" strike="noStrike" kern="1200" baseline="0" dirty="0"/>
                        <a:t>(0)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/>
                        <a:t>Aguarda a digitação de valor do tipo </a:t>
                      </a:r>
                      <a:r>
                        <a:rPr lang="pt-BR" sz="1600" b="1" u="none" strike="noStrike" kern="1200" baseline="0" dirty="0"/>
                        <a:t>char</a:t>
                      </a:r>
                      <a:r>
                        <a:rPr lang="pt-BR" sz="1600" u="none" strike="noStrike" kern="1200" baseline="0" dirty="0"/>
                        <a:t> com </a:t>
                      </a:r>
                      <a:r>
                        <a:rPr lang="pt-BR" sz="1600" u="sng" strike="noStrike" kern="1200" baseline="0" dirty="0"/>
                        <a:t>apenas um </a:t>
                      </a:r>
                      <a:r>
                        <a:rPr lang="pt-BR" sz="1600" u="sng" strike="noStrike" kern="1200" baseline="0" dirty="0" err="1"/>
                        <a:t>caracter</a:t>
                      </a:r>
                      <a:endParaRPr lang="pt-BR" sz="1600" b="0" u="s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363194"/>
                  </a:ext>
                </a:extLst>
              </a:tr>
              <a:tr h="410232"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 err="1"/>
                        <a:t>nextInt</a:t>
                      </a:r>
                      <a:r>
                        <a:rPr lang="pt-BR" sz="1600" u="none" strike="noStrike" kern="1200" baseline="0" dirty="0"/>
                        <a:t>()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/>
                        <a:t>Aguarda a digitação de um valor do tipo </a:t>
                      </a:r>
                      <a:r>
                        <a:rPr lang="pt-BR" sz="1600" b="1" u="none" strike="noStrike" kern="1200" baseline="0" dirty="0" err="1"/>
                        <a:t>int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620951"/>
                  </a:ext>
                </a:extLst>
              </a:tr>
              <a:tr h="410232"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 err="1"/>
                        <a:t>nextLong</a:t>
                      </a:r>
                      <a:r>
                        <a:rPr lang="pt-BR" sz="1600" u="none" strike="noStrike" kern="1200" baseline="0" dirty="0"/>
                        <a:t>()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/>
                        <a:t>Aguarda a digitação de um valor do tipo </a:t>
                      </a:r>
                      <a:r>
                        <a:rPr lang="pt-BR" sz="1600" b="1" u="none" strike="noStrike" kern="1200" baseline="0" dirty="0" err="1"/>
                        <a:t>long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296451"/>
                  </a:ext>
                </a:extLst>
              </a:tr>
              <a:tr h="410232"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 err="1"/>
                        <a:t>nextByte</a:t>
                      </a:r>
                      <a:r>
                        <a:rPr lang="pt-BR" sz="1600" u="none" strike="noStrike" kern="1200" baseline="0" dirty="0"/>
                        <a:t>()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/>
                        <a:t>Aguarda a digitação de um valor tipo </a:t>
                      </a:r>
                      <a:r>
                        <a:rPr lang="pt-BR" sz="1600" b="1" u="none" strike="noStrike" kern="1200" baseline="0" dirty="0"/>
                        <a:t>byte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78559"/>
                  </a:ext>
                </a:extLst>
              </a:tr>
              <a:tr h="410232"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 err="1"/>
                        <a:t>nextFloat</a:t>
                      </a:r>
                      <a:r>
                        <a:rPr lang="pt-BR" sz="1600" u="none" strike="noStrike" kern="1200" baseline="0" dirty="0"/>
                        <a:t>()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/>
                        <a:t>Aguarda a digitação de um valor tipo </a:t>
                      </a:r>
                      <a:r>
                        <a:rPr lang="pt-BR" sz="1600" b="1" u="none" strike="noStrike" kern="1200" baseline="0" dirty="0" err="1"/>
                        <a:t>float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3139"/>
                  </a:ext>
                </a:extLst>
              </a:tr>
              <a:tr h="410232"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 err="1"/>
                        <a:t>nextDouble</a:t>
                      </a:r>
                      <a:r>
                        <a:rPr lang="pt-BR" sz="1600" u="none" strike="noStrike" kern="1200" baseline="0" dirty="0"/>
                        <a:t>()</a:t>
                      </a:r>
                      <a:endParaRPr lang="pt-B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u="none" strike="noStrike" kern="1200" baseline="0" dirty="0"/>
                        <a:t>Aguarda a digitação de um valor tipo </a:t>
                      </a:r>
                      <a:r>
                        <a:rPr lang="pt-BR" sz="1600" b="1" u="none" strike="noStrike" kern="1200" baseline="0" dirty="0" err="1"/>
                        <a:t>double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241843"/>
                  </a:ext>
                </a:extLst>
              </a:tr>
              <a:tr h="410232">
                <a:tc>
                  <a:txBody>
                    <a:bodyPr/>
                    <a:lstStyle/>
                    <a:p>
                      <a:r>
                        <a:rPr lang="pt-BR" sz="1600" dirty="0" err="1"/>
                        <a:t>nextBoolean</a:t>
                      </a:r>
                      <a:r>
                        <a:rPr lang="pt-BR" sz="1600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u="none" strike="noStrike" kern="1200" baseline="0" dirty="0"/>
                        <a:t>Aguarda a digitação de um valor tipo </a:t>
                      </a:r>
                      <a:r>
                        <a:rPr lang="pt-BR" sz="1600" b="1" u="none" strike="noStrike" kern="1200" baseline="0" dirty="0" err="1"/>
                        <a:t>boolean</a:t>
                      </a:r>
                      <a:r>
                        <a:rPr lang="pt-BR" sz="1600" b="1" u="none" strike="noStrike" kern="1200" baseline="0" dirty="0"/>
                        <a:t> </a:t>
                      </a:r>
                      <a:r>
                        <a:rPr lang="pt-BR" sz="1600" b="0" u="none" strike="noStrike" kern="1200" baseline="0" dirty="0"/>
                        <a:t>(</a:t>
                      </a:r>
                      <a:r>
                        <a:rPr lang="pt-BR" sz="1600" b="0" u="sng" strike="noStrike" kern="1200" baseline="0" dirty="0" err="1"/>
                        <a:t>true</a:t>
                      </a:r>
                      <a:r>
                        <a:rPr lang="pt-BR" sz="1600" b="0" u="none" strike="noStrike" kern="1200" baseline="0" dirty="0"/>
                        <a:t> ou </a:t>
                      </a:r>
                      <a:r>
                        <a:rPr lang="pt-BR" sz="1600" b="0" u="sng" strike="noStrike" kern="1200" baseline="0" dirty="0"/>
                        <a:t>false</a:t>
                      </a:r>
                      <a:r>
                        <a:rPr lang="pt-BR" sz="1600" b="0" u="none" strike="noStrike" kern="1200" baseline="0" dirty="0"/>
                        <a:t>)</a:t>
                      </a:r>
                      <a:endParaRPr lang="pt-BR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663163"/>
                  </a:ext>
                </a:extLst>
              </a:tr>
            </a:tbl>
          </a:graphicData>
        </a:graphic>
      </p:graphicFrame>
      <p:sp>
        <p:nvSpPr>
          <p:cNvPr id="7" name="AutoShape 4">
            <a:extLst>
              <a:ext uri="{FF2B5EF4-FFF2-40B4-BE49-F238E27FC236}">
                <a16:creationId xmlns:a16="http://schemas.microsoft.com/office/drawing/2014/main" id="{4346DCBF-4F5F-4ED4-9869-112B261EC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2636912"/>
            <a:ext cx="2088232" cy="39002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4346DCBF-4F5F-4ED4-9869-112B261EC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3847985"/>
            <a:ext cx="2088232" cy="39002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4346DCBF-4F5F-4ED4-9869-112B261EC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5085184"/>
            <a:ext cx="2088232" cy="390020"/>
          </a:xfrm>
          <a:prstGeom prst="flowChartProcess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6812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4A4F8F-86ED-4886-A000-C4C9682D41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7657D80-EB23-4CF2-98E0-F21C8BBD6F58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8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4DBB8F1-12E7-4801-AD71-67E26F5597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Bug (característica) do Java</a:t>
            </a:r>
            <a:br>
              <a:rPr lang="pt-BR" altLang="pt-BR" dirty="0"/>
            </a:br>
            <a:r>
              <a:rPr lang="pt-BR" altLang="pt-BR" sz="1700" dirty="0"/>
              <a:t>(entrada de dados)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CDEFE1C8-AC41-4A3A-B87E-56B57F8B50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507288" cy="4824536"/>
          </a:xfrm>
        </p:spPr>
        <p:txBody>
          <a:bodyPr/>
          <a:lstStyle/>
          <a:p>
            <a:pPr eaLnBrk="1" hangingPunct="1"/>
            <a:r>
              <a:rPr lang="pt-BR" altLang="pt-BR" sz="2000" dirty="0"/>
              <a:t>Bug no Java  (</a:t>
            </a:r>
            <a:r>
              <a:rPr lang="pt-BR" altLang="pt-BR" sz="2000" u="sng" dirty="0"/>
              <a:t>em versões antigas</a:t>
            </a:r>
            <a:r>
              <a:rPr lang="pt-BR" altLang="pt-BR" sz="2000" dirty="0"/>
              <a:t>)quando é feita uma leitura de </a:t>
            </a:r>
            <a:r>
              <a:rPr lang="pt-BR" altLang="pt-BR" sz="2000" b="1" dirty="0" err="1"/>
              <a:t>String</a:t>
            </a:r>
            <a:r>
              <a:rPr lang="pt-BR" altLang="pt-BR" sz="2000" dirty="0"/>
              <a:t> logo depois da leitura de uma variável numérica (</a:t>
            </a:r>
            <a:r>
              <a:rPr lang="pt-BR" altLang="pt-BR" sz="2000" b="1" dirty="0" err="1"/>
              <a:t>int</a:t>
            </a:r>
            <a:r>
              <a:rPr lang="pt-BR" altLang="pt-BR" sz="2000" b="1" dirty="0"/>
              <a:t>, </a:t>
            </a:r>
            <a:r>
              <a:rPr lang="pt-BR" altLang="pt-BR" sz="2000" b="1" dirty="0" err="1"/>
              <a:t>long</a:t>
            </a:r>
            <a:r>
              <a:rPr lang="pt-BR" altLang="pt-BR" sz="2000" b="1" dirty="0"/>
              <a:t>, </a:t>
            </a:r>
            <a:r>
              <a:rPr lang="pt-BR" altLang="pt-BR" sz="2000" b="1" dirty="0" err="1"/>
              <a:t>double</a:t>
            </a:r>
            <a:r>
              <a:rPr lang="pt-BR" altLang="pt-BR" sz="2000" b="1" dirty="0"/>
              <a:t>,</a:t>
            </a:r>
            <a:r>
              <a:rPr lang="pt-BR" altLang="pt-BR" sz="2000" dirty="0"/>
              <a:t> etc.):</a:t>
            </a:r>
          </a:p>
          <a:p>
            <a:pPr marL="0" indent="0" eaLnBrk="1" hangingPunct="1">
              <a:buNone/>
            </a:pPr>
            <a:endParaRPr lang="pt-BR" sz="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hangingPunct="1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lvl="1" indent="0" eaLnBrk="1" hangingPunct="1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SegundoPrograma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pt-BR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</a:p>
          <a:p>
            <a:pPr marL="0" lvl="1" indent="0" eaLnBrk="1" hangingPunct="1">
              <a:buNone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main(String[] </a:t>
            </a:r>
            <a:r>
              <a:rPr lang="en-US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args</a:t>
            </a:r>
            <a:r>
              <a:rPr lang="en-US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 </a:t>
            </a:r>
            <a:r>
              <a:rPr lang="en-US" sz="1800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{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idade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nome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lvl="1" indent="0" eaLnBrk="1" hangingPunct="1">
              <a:buNone/>
            </a:pP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Scanner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teclado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Scanner(System.</a:t>
            </a:r>
            <a:r>
              <a:rPr lang="en-US" altLang="pt-BR" sz="16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</a:t>
            </a:r>
            <a:r>
              <a:rPr lang="en-US" alt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sua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idade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idade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teclado.nextLong</a:t>
            </a:r>
            <a:r>
              <a:rPr lang="en-US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.print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</a:t>
            </a:r>
            <a:r>
              <a:rPr lang="en-US" alt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seu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nome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en-US" alt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lvl="1" indent="0" eaLnBrk="1" hangingPunct="1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teclado.close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endParaRPr lang="pt-BR" altLang="pt-BR" sz="2000" dirty="0"/>
          </a:p>
        </p:txBody>
      </p:sp>
      <p:sp>
        <p:nvSpPr>
          <p:cNvPr id="12" name="AutoShape 10">
            <a:extLst>
              <a:ext uri="{FF2B5EF4-FFF2-40B4-BE49-F238E27FC236}">
                <a16:creationId xmlns:a16="http://schemas.microsoft.com/office/drawing/2014/main" id="{1E2A83BF-AFB5-4B90-ABAE-B2FBEA616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4595745"/>
            <a:ext cx="838161" cy="333375"/>
          </a:xfrm>
          <a:prstGeom prst="leftArrow">
            <a:avLst>
              <a:gd name="adj1" fmla="val 49528"/>
              <a:gd name="adj2" fmla="val 1000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2AA05018-1251-492A-BE4E-7960BD020601}"/>
              </a:ext>
            </a:extLst>
          </p:cNvPr>
          <p:cNvSpPr txBox="1">
            <a:spLocks noChangeArrowheads="1"/>
          </p:cNvSpPr>
          <p:nvPr/>
        </p:nvSpPr>
        <p:spPr bwMode="auto">
          <a:xfrm rot="-1677364">
            <a:off x="6116500" y="3702462"/>
            <a:ext cx="28635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PROBLEMA</a:t>
            </a:r>
          </a:p>
        </p:txBody>
      </p:sp>
      <p:sp>
        <p:nvSpPr>
          <p:cNvPr id="11" name="AutoShape 10">
            <a:extLst>
              <a:ext uri="{FF2B5EF4-FFF2-40B4-BE49-F238E27FC236}">
                <a16:creationId xmlns:a16="http://schemas.microsoft.com/office/drawing/2014/main" id="{AFA088D8-A918-4340-ABE2-D640778B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024" y="5183857"/>
            <a:ext cx="838161" cy="333375"/>
          </a:xfrm>
          <a:prstGeom prst="leftArrow">
            <a:avLst>
              <a:gd name="adj1" fmla="val 49528"/>
              <a:gd name="adj2" fmla="val 1000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6122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4A4F8F-86ED-4886-A000-C4C9682D41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27657D80-EB23-4CF2-98E0-F21C8BBD6F58}" type="slidenum">
              <a:rPr lang="pt-BR" altLang="en-US" sz="1200">
                <a:latin typeface="Garamond" panose="02020404030301010803" pitchFamily="18" charset="0"/>
              </a:rPr>
              <a:pPr eaLnBrk="1" hangingPunct="1"/>
              <a:t>9</a:t>
            </a:fld>
            <a:endParaRPr lang="pt-BR" altLang="en-US" sz="1200">
              <a:latin typeface="Garamond" panose="02020404030301010803" pitchFamily="18" charset="0"/>
            </a:endParaRP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4DBB8F1-12E7-4801-AD71-67E26F5597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dirty="0"/>
              <a:t>Bug (característica) do Java</a:t>
            </a:r>
            <a:br>
              <a:rPr lang="pt-BR" altLang="pt-BR" dirty="0"/>
            </a:br>
            <a:r>
              <a:rPr lang="pt-BR" altLang="pt-BR" sz="1700" dirty="0"/>
              <a:t>(entrada de dados)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CDEFE1C8-AC41-4A3A-B87E-56B57F8B50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507288" cy="4824536"/>
          </a:xfrm>
        </p:spPr>
        <p:txBody>
          <a:bodyPr/>
          <a:lstStyle/>
          <a:p>
            <a:pPr eaLnBrk="1" hangingPunct="1"/>
            <a:r>
              <a:rPr lang="pt-BR" altLang="pt-BR" sz="2000" dirty="0"/>
              <a:t>Bug no Java (</a:t>
            </a:r>
            <a:r>
              <a:rPr lang="pt-BR" altLang="pt-BR" sz="2000" u="sng" dirty="0"/>
              <a:t>em versões antigas</a:t>
            </a:r>
            <a:r>
              <a:rPr lang="pt-BR" altLang="pt-BR" sz="2000" dirty="0"/>
              <a:t>) quando é feita uma leitura de </a:t>
            </a:r>
            <a:r>
              <a:rPr lang="pt-BR" altLang="pt-BR" sz="2000" b="1" dirty="0" err="1"/>
              <a:t>String</a:t>
            </a:r>
            <a:r>
              <a:rPr lang="pt-BR" altLang="pt-BR" sz="2000" dirty="0"/>
              <a:t> logo depois da leitura de uma variável numérica (</a:t>
            </a:r>
            <a:r>
              <a:rPr lang="pt-BR" altLang="pt-BR" sz="2000" b="1" dirty="0" err="1"/>
              <a:t>int</a:t>
            </a:r>
            <a:r>
              <a:rPr lang="pt-BR" altLang="pt-BR" sz="2000" b="1" dirty="0"/>
              <a:t>, </a:t>
            </a:r>
            <a:r>
              <a:rPr lang="pt-BR" altLang="pt-BR" sz="2000" b="1" dirty="0" err="1"/>
              <a:t>long</a:t>
            </a:r>
            <a:r>
              <a:rPr lang="pt-BR" altLang="pt-BR" sz="2000" b="1" dirty="0"/>
              <a:t>, </a:t>
            </a:r>
            <a:r>
              <a:rPr lang="pt-BR" altLang="pt-BR" sz="2000" b="1" dirty="0" err="1"/>
              <a:t>double</a:t>
            </a:r>
            <a:r>
              <a:rPr lang="pt-BR" altLang="pt-BR" sz="2000" b="1" dirty="0"/>
              <a:t>,</a:t>
            </a:r>
            <a:r>
              <a:rPr lang="pt-BR" altLang="pt-BR" sz="2000" dirty="0"/>
              <a:t> etc.):</a:t>
            </a:r>
          </a:p>
          <a:p>
            <a:pPr marL="0" indent="0" eaLnBrk="1" hangingPunct="1">
              <a:buNone/>
            </a:pPr>
            <a:endParaRPr lang="pt-BR" sz="9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 eaLnBrk="1" hangingPunct="1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java.util.Scanner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 </a:t>
            </a:r>
          </a:p>
          <a:p>
            <a:pPr marL="0" lvl="1" indent="0" eaLnBrk="1" hangingPunct="1">
              <a:buNone/>
            </a:pP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SegundoPrograma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{</a:t>
            </a:r>
          </a:p>
          <a:p>
            <a:pPr marL="0" lvl="1" indent="0" eaLnBrk="1" hangingPunct="1">
              <a:buNone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public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main(String[]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idade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String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nome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Scanner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teclado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new Scanner(System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pt-BR" sz="1600" i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</a:t>
            </a:r>
            <a:r>
              <a:rPr lang="en-US" alt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sua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idade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idade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teclado.nextLong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</a:p>
          <a:p>
            <a:pPr marL="0" lvl="1" indent="0" eaLnBrk="1" hangingPunct="1">
              <a:buNone/>
            </a:pP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teclado.nextLine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pt-BR" sz="1600" b="1" i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print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"Informe </a:t>
            </a:r>
            <a:r>
              <a:rPr lang="en-US" alt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seu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pt-BR" sz="16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altLang="pt-BR" sz="16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);</a:t>
            </a:r>
          </a:p>
          <a:p>
            <a:pPr marL="0" lvl="1" indent="0" eaLnBrk="1" hangingPunct="1">
              <a:buNone/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nome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= </a:t>
            </a:r>
            <a:r>
              <a:rPr lang="en-US" alt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teclado.nextLine</a:t>
            </a:r>
            <a:r>
              <a:rPr lang="en-US" alt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</a:p>
          <a:p>
            <a:pPr marL="0" lvl="1" indent="0" eaLnBrk="1" hangingPunct="1">
              <a:buNone/>
            </a:pP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</a:t>
            </a:r>
            <a:r>
              <a:rPr lang="pt-BR" sz="1600" kern="1200" dirty="0" err="1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teclado.close</a:t>
            </a:r>
            <a:r>
              <a:rPr lang="pt-BR" sz="1600" kern="1200" dirty="0">
                <a:solidFill>
                  <a:srgbClr val="69676D">
                    <a:lumMod val="75000"/>
                  </a:srgb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pt-BR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eaLnBrk="1" hangingPunct="1">
              <a:buNone/>
            </a:pPr>
            <a:endParaRPr lang="pt-BR" altLang="pt-BR" sz="2000" dirty="0"/>
          </a:p>
        </p:txBody>
      </p:sp>
      <p:sp>
        <p:nvSpPr>
          <p:cNvPr id="12" name="AutoShape 10">
            <a:extLst>
              <a:ext uri="{FF2B5EF4-FFF2-40B4-BE49-F238E27FC236}">
                <a16:creationId xmlns:a16="http://schemas.microsoft.com/office/drawing/2014/main" id="{1E2A83BF-AFB5-4B90-ABAE-B2FBEA616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5936" y="4809069"/>
            <a:ext cx="838161" cy="333375"/>
          </a:xfrm>
          <a:prstGeom prst="leftArrow">
            <a:avLst>
              <a:gd name="adj1" fmla="val 49528"/>
              <a:gd name="adj2" fmla="val 10000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endParaRPr lang="pt-BR" altLang="pt-BR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2AA05018-1251-492A-BE4E-7960BD020601}"/>
              </a:ext>
            </a:extLst>
          </p:cNvPr>
          <p:cNvSpPr txBox="1">
            <a:spLocks noChangeArrowheads="1"/>
          </p:cNvSpPr>
          <p:nvPr/>
        </p:nvSpPr>
        <p:spPr bwMode="auto">
          <a:xfrm rot="-1677364">
            <a:off x="6240858" y="3671458"/>
            <a:ext cx="3052421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pt-BR" altLang="pt-BR" sz="36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Acrescentar esta linha!</a:t>
            </a:r>
          </a:p>
        </p:txBody>
      </p:sp>
    </p:spTree>
    <p:extLst>
      <p:ext uri="{BB962C8B-B14F-4D97-AF65-F5344CB8AC3E}">
        <p14:creationId xmlns:p14="http://schemas.microsoft.com/office/powerpoint/2010/main" val="215127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0" grpId="0"/>
    </p:bldLst>
  </p:timing>
</p:sld>
</file>

<file path=ppt/theme/theme1.xml><?xml version="1.0" encoding="utf-8"?>
<a:theme xmlns:a="http://schemas.openxmlformats.org/drawingml/2006/main" name="Borda">
  <a:themeElements>
    <a:clrScheme name="Borda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Borda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accent1"/>
          </a:buClr>
          <a:buSzPct val="65000"/>
          <a:buFont typeface="Wingdings" pitchFamily="2" charset="2"/>
          <a:buChar char="n"/>
          <a:tabLst/>
          <a:defRPr kumimoji="0" lang="pt-BR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orda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a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a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75937</TotalTime>
  <Words>6196</Words>
  <Application>Microsoft Office PowerPoint</Application>
  <PresentationFormat>Apresentação na tela (4:3)</PresentationFormat>
  <Paragraphs>885</Paragraphs>
  <Slides>64</Slides>
  <Notes>38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64</vt:i4>
      </vt:variant>
    </vt:vector>
  </HeadingPairs>
  <TitlesOfParts>
    <vt:vector size="73" baseType="lpstr">
      <vt:lpstr>Arial</vt:lpstr>
      <vt:lpstr>Calibri</vt:lpstr>
      <vt:lpstr>Consolas</vt:lpstr>
      <vt:lpstr>Courier New</vt:lpstr>
      <vt:lpstr>Garamond</vt:lpstr>
      <vt:lpstr>Symbol</vt:lpstr>
      <vt:lpstr>Times New Roman</vt:lpstr>
      <vt:lpstr>Wingdings</vt:lpstr>
      <vt:lpstr>Borda</vt:lpstr>
      <vt:lpstr>Algoritmos</vt:lpstr>
      <vt:lpstr>Conteúdo 4</vt:lpstr>
      <vt:lpstr>Etapas de um programa</vt:lpstr>
      <vt:lpstr>Entrada de Dados (comandos de I/O)</vt:lpstr>
      <vt:lpstr>Fluxograma</vt:lpstr>
      <vt:lpstr>Classe Scanner (entrada de dados)</vt:lpstr>
      <vt:lpstr>Métodos da classe Scanner (entrada de dados)</vt:lpstr>
      <vt:lpstr>Bug (característica) do Java (entrada de dados)</vt:lpstr>
      <vt:lpstr>Bug (característica) do Java (entrada de dados)</vt:lpstr>
      <vt:lpstr>Saída de Dados (comandos de I/O)</vt:lpstr>
      <vt:lpstr>Fluxograma</vt:lpstr>
      <vt:lpstr>Objeto System.out (saída de dados)</vt:lpstr>
      <vt:lpstr>Objeto System.out (saída de dados)</vt:lpstr>
      <vt:lpstr>Sequências de escape do print (saída de dados)</vt:lpstr>
      <vt:lpstr>Sequências de escape do print (saída de dados)</vt:lpstr>
      <vt:lpstr>Especificador de formato do printf (saída de dados)</vt:lpstr>
      <vt:lpstr>Especificador de formato do printf (saída de dados)</vt:lpstr>
      <vt:lpstr>Especificador de formato do printf (saída de dados)</vt:lpstr>
      <vt:lpstr>Especificador de formato do printf (saída de dados)</vt:lpstr>
      <vt:lpstr>Formatando com DecimalFormat </vt:lpstr>
      <vt:lpstr>Formatando com NumberFormat </vt:lpstr>
      <vt:lpstr>Formatando com NumberFormat </vt:lpstr>
      <vt:lpstr>Formatando com String.format </vt:lpstr>
      <vt:lpstr>Comandos de IO Fluxograma</vt:lpstr>
      <vt:lpstr>Exemplo 1  (Programa resolvido)</vt:lpstr>
      <vt:lpstr>Exemplo 1  Fluxograma</vt:lpstr>
      <vt:lpstr>Exemplo 2</vt:lpstr>
      <vt:lpstr>Exemplo 2  (Programa resolvido)</vt:lpstr>
      <vt:lpstr>Exemplo 2 Fluxograma</vt:lpstr>
      <vt:lpstr>Exemplo 3</vt:lpstr>
      <vt:lpstr>Exemplo 3</vt:lpstr>
      <vt:lpstr>Exemplo 3  (Programa resolvido)</vt:lpstr>
      <vt:lpstr>Exemplo 3  (Programa resolvido)</vt:lpstr>
      <vt:lpstr>Exercício 1</vt:lpstr>
      <vt:lpstr>Exercício 2</vt:lpstr>
      <vt:lpstr>Exercício 2</vt:lpstr>
      <vt:lpstr>Exercício 3</vt:lpstr>
      <vt:lpstr>Exercício 3</vt:lpstr>
      <vt:lpstr>Diálogos com a classe JOptionPane</vt:lpstr>
      <vt:lpstr>Diálogos com a classe JOptionPane</vt:lpstr>
      <vt:lpstr>Método showMessageDialog</vt:lpstr>
      <vt:lpstr>Método showMessageDialog</vt:lpstr>
      <vt:lpstr>Método showInputDialog (1)</vt:lpstr>
      <vt:lpstr>Método showInputDialog (1)</vt:lpstr>
      <vt:lpstr>Método showInputDialog (2)</vt:lpstr>
      <vt:lpstr>Método showInputDialog (2)</vt:lpstr>
      <vt:lpstr>Método showInputDialog (2)</vt:lpstr>
      <vt:lpstr>Método showOptionDialog</vt:lpstr>
      <vt:lpstr>Método showOptionDialog</vt:lpstr>
      <vt:lpstr>Método showOptionDialog</vt:lpstr>
      <vt:lpstr>Método showConfirmDialog</vt:lpstr>
      <vt:lpstr>Método showConfirmDialog</vt:lpstr>
      <vt:lpstr>Exemplo 4</vt:lpstr>
      <vt:lpstr>Exemplo 2 (anterior – versão 1)  (Programa resolvido)</vt:lpstr>
      <vt:lpstr>Exemplo 2 (anterior – versão 2)  (Programa resolvido)</vt:lpstr>
      <vt:lpstr>Exemplo 4  (Programa resolvido)</vt:lpstr>
      <vt:lpstr>Entrada de dados via Arquivo Texto</vt:lpstr>
      <vt:lpstr>Entrada de dados via Arquivo Texto</vt:lpstr>
      <vt:lpstr>Exemplo 5</vt:lpstr>
      <vt:lpstr>Exemplo 5  (Programa resolvido)</vt:lpstr>
      <vt:lpstr>Exemplo 5  (Programa resolvido)</vt:lpstr>
      <vt:lpstr>Exercício 4</vt:lpstr>
      <vt:lpstr>Exercício 5</vt:lpstr>
      <vt:lpstr>Fim</vt:lpstr>
    </vt:vector>
  </TitlesOfParts>
  <Company>Rodrigo Richard Gomes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(parte 1)</dc:title>
  <dc:creator>Ricardo Luiz de Freitas</dc:creator>
  <cp:lastModifiedBy>ENZO ROCHA LEITE DINIZ RIBAS</cp:lastModifiedBy>
  <cp:revision>2622</cp:revision>
  <dcterms:created xsi:type="dcterms:W3CDTF">2006-08-20T19:26:34Z</dcterms:created>
  <dcterms:modified xsi:type="dcterms:W3CDTF">2024-03-21T21:42:37Z</dcterms:modified>
</cp:coreProperties>
</file>