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2"/>
  </p:notesMasterIdLst>
  <p:handoutMasterIdLst>
    <p:handoutMasterId r:id="rId63"/>
  </p:handoutMasterIdLst>
  <p:sldIdLst>
    <p:sldId id="256" r:id="rId2"/>
    <p:sldId id="478" r:id="rId3"/>
    <p:sldId id="340" r:id="rId4"/>
    <p:sldId id="1763" r:id="rId5"/>
    <p:sldId id="1764" r:id="rId6"/>
    <p:sldId id="1199" r:id="rId7"/>
    <p:sldId id="533" r:id="rId8"/>
    <p:sldId id="535" r:id="rId9"/>
    <p:sldId id="1765" r:id="rId10"/>
    <p:sldId id="1766" r:id="rId11"/>
    <p:sldId id="1200" r:id="rId12"/>
    <p:sldId id="346" r:id="rId13"/>
    <p:sldId id="536" r:id="rId14"/>
    <p:sldId id="1654" r:id="rId15"/>
    <p:sldId id="1655" r:id="rId16"/>
    <p:sldId id="795" r:id="rId17"/>
    <p:sldId id="1724" r:id="rId18"/>
    <p:sldId id="1978" r:id="rId19"/>
    <p:sldId id="1201" r:id="rId20"/>
    <p:sldId id="1979" r:id="rId21"/>
    <p:sldId id="1980" r:id="rId22"/>
    <p:sldId id="1202" r:id="rId23"/>
    <p:sldId id="1756" r:id="rId24"/>
    <p:sldId id="1757" r:id="rId25"/>
    <p:sldId id="1769" r:id="rId26"/>
    <p:sldId id="1770" r:id="rId27"/>
    <p:sldId id="1981" r:id="rId28"/>
    <p:sldId id="507" r:id="rId29"/>
    <p:sldId id="1755" r:id="rId30"/>
    <p:sldId id="1203" r:id="rId31"/>
    <p:sldId id="1754" r:id="rId32"/>
    <p:sldId id="1204" r:id="rId33"/>
    <p:sldId id="1753" r:id="rId34"/>
    <p:sldId id="510" r:id="rId35"/>
    <p:sldId id="1748" r:id="rId36"/>
    <p:sldId id="1208" r:id="rId37"/>
    <p:sldId id="1750" r:id="rId38"/>
    <p:sldId id="1982" r:id="rId39"/>
    <p:sldId id="1205" r:id="rId40"/>
    <p:sldId id="1657" r:id="rId41"/>
    <p:sldId id="1182" r:id="rId42"/>
    <p:sldId id="1188" r:id="rId43"/>
    <p:sldId id="1185" r:id="rId44"/>
    <p:sldId id="518" r:id="rId45"/>
    <p:sldId id="520" r:id="rId46"/>
    <p:sldId id="1301" r:id="rId47"/>
    <p:sldId id="526" r:id="rId48"/>
    <p:sldId id="862" r:id="rId49"/>
    <p:sldId id="889" r:id="rId50"/>
    <p:sldId id="1114" r:id="rId51"/>
    <p:sldId id="1121" r:id="rId52"/>
    <p:sldId id="555" r:id="rId53"/>
    <p:sldId id="556" r:id="rId54"/>
    <p:sldId id="557" r:id="rId55"/>
    <p:sldId id="1154" r:id="rId56"/>
    <p:sldId id="1163" r:id="rId57"/>
    <p:sldId id="1166" r:id="rId58"/>
    <p:sldId id="1554" r:id="rId59"/>
    <p:sldId id="1557" r:id="rId60"/>
    <p:sldId id="1110" r:id="rId6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B73F9-92D8-463C-8813-5F2E87884842}" v="19" dt="2024-03-19T10:56:35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4" autoAdjust="0"/>
    <p:restoredTop sz="94709" autoAdjust="0"/>
  </p:normalViewPr>
  <p:slideViewPr>
    <p:cSldViewPr>
      <p:cViewPr varScale="1">
        <p:scale>
          <a:sx n="65" d="100"/>
          <a:sy n="65" d="100"/>
        </p:scale>
        <p:origin x="15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8CE33CBB-2CCA-46DA-8A65-9B73F29DCA38}"/>
    <pc:docChg chg="delSld">
      <pc:chgData name="Ricardo Luiz Freitas" userId="122532effb8c3c75" providerId="LiveId" clId="{8CE33CBB-2CCA-46DA-8A65-9B73F29DCA38}" dt="2020-08-06T22:31:29.017" v="1" actId="47"/>
      <pc:docMkLst>
        <pc:docMk/>
      </pc:docMkLst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2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3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3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6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4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8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9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0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0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1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1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2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2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3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3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4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0" sldId="15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0" sldId="166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8CE33CBB-2CCA-46DA-8A65-9B73F29DCA38}" dt="2020-08-06T22:31:15.940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8CE33CBB-2CCA-46DA-8A65-9B73F29DCA38}" dt="2020-08-06T22:31:29.017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EA2690D5-13D0-4C55-9605-471065CAEDB9}"/>
    <pc:docChg chg="undo redo custSel addSld delSld modSld">
      <pc:chgData name="Ricardo Luiz Freitas" userId="122532effb8c3c75" providerId="LiveId" clId="{EA2690D5-13D0-4C55-9605-471065CAEDB9}" dt="2020-09-11T00:46:48.553" v="200" actId="47"/>
      <pc:docMkLst>
        <pc:docMk/>
      </pc:docMkLst>
      <pc:sldChg chg="del">
        <pc:chgData name="Ricardo Luiz Freitas" userId="122532effb8c3c75" providerId="LiveId" clId="{EA2690D5-13D0-4C55-9605-471065CAEDB9}" dt="2020-08-07T23:25:26.852" v="10" actId="47"/>
        <pc:sldMkLst>
          <pc:docMk/>
          <pc:sldMk cId="0" sldId="519"/>
        </pc:sldMkLst>
      </pc:sldChg>
      <pc:sldChg chg="del">
        <pc:chgData name="Ricardo Luiz Freitas" userId="122532effb8c3c75" providerId="LiveId" clId="{EA2690D5-13D0-4C55-9605-471065CAEDB9}" dt="2020-08-07T23:25:29.023" v="12" actId="47"/>
        <pc:sldMkLst>
          <pc:docMk/>
          <pc:sldMk cId="0" sldId="521"/>
        </pc:sldMkLst>
      </pc:sldChg>
      <pc:sldChg chg="del">
        <pc:chgData name="Ricardo Luiz Freitas" userId="122532effb8c3c75" providerId="LiveId" clId="{EA2690D5-13D0-4C55-9605-471065CAEDB9}" dt="2020-08-07T23:25:29.471" v="13" actId="47"/>
        <pc:sldMkLst>
          <pc:docMk/>
          <pc:sldMk cId="0" sldId="522"/>
        </pc:sldMkLst>
      </pc:sldChg>
      <pc:sldChg chg="delSp mod">
        <pc:chgData name="Ricardo Luiz Freitas" userId="122532effb8c3c75" providerId="LiveId" clId="{EA2690D5-13D0-4C55-9605-471065CAEDB9}" dt="2020-09-08T17:08:25.858" v="43" actId="478"/>
        <pc:sldMkLst>
          <pc:docMk/>
          <pc:sldMk cId="0" sldId="526"/>
        </pc:sldMkLst>
        <pc:spChg chg="del">
          <ac:chgData name="Ricardo Luiz Freitas" userId="122532effb8c3c75" providerId="LiveId" clId="{EA2690D5-13D0-4C55-9605-471065CAEDB9}" dt="2020-09-08T17:08:25.858" v="43" actId="478"/>
          <ac:spMkLst>
            <pc:docMk/>
            <pc:sldMk cId="0" sldId="526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30.954" v="14" actId="47"/>
        <pc:sldMkLst>
          <pc:docMk/>
          <pc:sldMk cId="0" sldId="527"/>
        </pc:sldMkLst>
      </pc:sldChg>
      <pc:sldChg chg="delSp mod">
        <pc:chgData name="Ricardo Luiz Freitas" userId="122532effb8c3c75" providerId="LiveId" clId="{EA2690D5-13D0-4C55-9605-471065CAEDB9}" dt="2020-09-08T17:08:31.851" v="45" actId="478"/>
        <pc:sldMkLst>
          <pc:docMk/>
          <pc:sldMk cId="0" sldId="557"/>
        </pc:sldMkLst>
        <pc:spChg chg="del">
          <ac:chgData name="Ricardo Luiz Freitas" userId="122532effb8c3c75" providerId="LiveId" clId="{EA2690D5-13D0-4C55-9605-471065CAEDB9}" dt="2020-09-08T17:08:31.851" v="45" actId="478"/>
          <ac:spMkLst>
            <pc:docMk/>
            <pc:sldMk cId="0" sldId="557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9.798" v="28" actId="47"/>
        <pc:sldMkLst>
          <pc:docMk/>
          <pc:sldMk cId="0" sldId="561"/>
        </pc:sldMkLst>
      </pc:sldChg>
      <pc:sldChg chg="del">
        <pc:chgData name="Ricardo Luiz Freitas" userId="122532effb8c3c75" providerId="LiveId" clId="{EA2690D5-13D0-4C55-9605-471065CAEDB9}" dt="2020-08-07T23:25:50.313" v="29" actId="47"/>
        <pc:sldMkLst>
          <pc:docMk/>
          <pc:sldMk cId="0" sldId="569"/>
        </pc:sldMkLst>
      </pc:sldChg>
      <pc:sldChg chg="del">
        <pc:chgData name="Ricardo Luiz Freitas" userId="122532effb8c3c75" providerId="LiveId" clId="{EA2690D5-13D0-4C55-9605-471065CAEDB9}" dt="2020-08-07T23:25:32.691" v="16" actId="47"/>
        <pc:sldMkLst>
          <pc:docMk/>
          <pc:sldMk cId="0" sldId="870"/>
        </pc:sldMkLst>
      </pc:sldChg>
      <pc:sldChg chg="del">
        <pc:chgData name="Ricardo Luiz Freitas" userId="122532effb8c3c75" providerId="LiveId" clId="{EA2690D5-13D0-4C55-9605-471065CAEDB9}" dt="2020-08-07T23:25:45.047" v="23" actId="47"/>
        <pc:sldMkLst>
          <pc:docMk/>
          <pc:sldMk cId="0" sldId="872"/>
        </pc:sldMkLst>
      </pc:sldChg>
      <pc:sldChg chg="del">
        <pc:chgData name="Ricardo Luiz Freitas" userId="122532effb8c3c75" providerId="LiveId" clId="{EA2690D5-13D0-4C55-9605-471065CAEDB9}" dt="2020-08-07T23:25:47.799" v="26" actId="47"/>
        <pc:sldMkLst>
          <pc:docMk/>
          <pc:sldMk cId="0" sldId="873"/>
        </pc:sldMkLst>
      </pc:sldChg>
      <pc:sldChg chg="del">
        <pc:chgData name="Ricardo Luiz Freitas" userId="122532effb8c3c75" providerId="LiveId" clId="{EA2690D5-13D0-4C55-9605-471065CAEDB9}" dt="2020-08-07T23:25:36.585" v="18" actId="47"/>
        <pc:sldMkLst>
          <pc:docMk/>
          <pc:sldMk cId="0" sldId="893"/>
        </pc:sldMkLst>
      </pc:sldChg>
      <pc:sldChg chg="del">
        <pc:chgData name="Ricardo Luiz Freitas" userId="122532effb8c3c75" providerId="LiveId" clId="{EA2690D5-13D0-4C55-9605-471065CAEDB9}" dt="2020-08-07T23:25:38.223" v="20" actId="47"/>
        <pc:sldMkLst>
          <pc:docMk/>
          <pc:sldMk cId="0" sldId="1115"/>
        </pc:sldMkLst>
      </pc:sldChg>
      <pc:sldChg chg="delSp mod">
        <pc:chgData name="Ricardo Luiz Freitas" userId="122532effb8c3c75" providerId="LiveId" clId="{EA2690D5-13D0-4C55-9605-471065CAEDB9}" dt="2020-09-08T17:08:28.811" v="44" actId="478"/>
        <pc:sldMkLst>
          <pc:docMk/>
          <pc:sldMk cId="0" sldId="1121"/>
        </pc:sldMkLst>
        <pc:spChg chg="del">
          <ac:chgData name="Ricardo Luiz Freitas" userId="122532effb8c3c75" providerId="LiveId" clId="{EA2690D5-13D0-4C55-9605-471065CAEDB9}" dt="2020-09-08T17:08:28.811" v="44" actId="478"/>
          <ac:spMkLst>
            <pc:docMk/>
            <pc:sldMk cId="0" sldId="1121"/>
            <ac:spMk id="6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43.867" v="22" actId="47"/>
        <pc:sldMkLst>
          <pc:docMk/>
          <pc:sldMk cId="0" sldId="1122"/>
        </pc:sldMkLst>
      </pc:sldChg>
      <pc:sldChg chg="del">
        <pc:chgData name="Ricardo Luiz Freitas" userId="122532effb8c3c75" providerId="LiveId" clId="{EA2690D5-13D0-4C55-9605-471065CAEDB9}" dt="2020-08-07T23:25:45.675" v="24" actId="47"/>
        <pc:sldMkLst>
          <pc:docMk/>
          <pc:sldMk cId="0" sldId="1145"/>
        </pc:sldMkLst>
      </pc:sldChg>
      <pc:sldChg chg="del">
        <pc:chgData name="Ricardo Luiz Freitas" userId="122532effb8c3c75" providerId="LiveId" clId="{EA2690D5-13D0-4C55-9605-471065CAEDB9}" dt="2020-08-07T23:25:51.477" v="30" actId="47"/>
        <pc:sldMkLst>
          <pc:docMk/>
          <pc:sldMk cId="0" sldId="1155"/>
        </pc:sldMkLst>
      </pc:sldChg>
      <pc:sldChg chg="del">
        <pc:chgData name="Ricardo Luiz Freitas" userId="122532effb8c3c75" providerId="LiveId" clId="{EA2690D5-13D0-4C55-9605-471065CAEDB9}" dt="2020-08-07T23:25:51.975" v="31" actId="47"/>
        <pc:sldMkLst>
          <pc:docMk/>
          <pc:sldMk cId="0" sldId="1156"/>
        </pc:sldMkLst>
      </pc:sldChg>
      <pc:sldChg chg="del">
        <pc:chgData name="Ricardo Luiz Freitas" userId="122532effb8c3c75" providerId="LiveId" clId="{EA2690D5-13D0-4C55-9605-471065CAEDB9}" dt="2020-08-07T23:25:53.468" v="32" actId="47"/>
        <pc:sldMkLst>
          <pc:docMk/>
          <pc:sldMk cId="0" sldId="1164"/>
        </pc:sldMkLst>
      </pc:sldChg>
      <pc:sldChg chg="del">
        <pc:chgData name="Ricardo Luiz Freitas" userId="122532effb8c3c75" providerId="LiveId" clId="{EA2690D5-13D0-4C55-9605-471065CAEDB9}" dt="2020-08-07T23:25:54.803" v="34" actId="47"/>
        <pc:sldMkLst>
          <pc:docMk/>
          <pc:sldMk cId="0" sldId="1165"/>
        </pc:sldMkLst>
      </pc:sldChg>
      <pc:sldChg chg="delSp mod">
        <pc:chgData name="Ricardo Luiz Freitas" userId="122532effb8c3c75" providerId="LiveId" clId="{EA2690D5-13D0-4C55-9605-471065CAEDB9}" dt="2020-09-08T17:08:34.888" v="46" actId="478"/>
        <pc:sldMkLst>
          <pc:docMk/>
          <pc:sldMk cId="0" sldId="1166"/>
        </pc:sldMkLst>
        <pc:spChg chg="del">
          <ac:chgData name="Ricardo Luiz Freitas" userId="122532effb8c3c75" providerId="LiveId" clId="{EA2690D5-13D0-4C55-9605-471065CAEDB9}" dt="2020-09-08T17:08:34.888" v="46" actId="478"/>
          <ac:spMkLst>
            <pc:docMk/>
            <pc:sldMk cId="0" sldId="1166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55.895" v="35" actId="47"/>
        <pc:sldMkLst>
          <pc:docMk/>
          <pc:sldMk cId="0" sldId="1167"/>
        </pc:sldMkLst>
      </pc:sldChg>
      <pc:sldChg chg="del">
        <pc:chgData name="Ricardo Luiz Freitas" userId="122532effb8c3c75" providerId="LiveId" clId="{EA2690D5-13D0-4C55-9605-471065CAEDB9}" dt="2020-08-07T23:25:56.362" v="36" actId="47"/>
        <pc:sldMkLst>
          <pc:docMk/>
          <pc:sldMk cId="0" sldId="1168"/>
        </pc:sldMkLst>
      </pc:sldChg>
      <pc:sldChg chg="del">
        <pc:chgData name="Ricardo Luiz Freitas" userId="122532effb8c3c75" providerId="LiveId" clId="{EA2690D5-13D0-4C55-9605-471065CAEDB9}" dt="2020-08-07T23:25:56.906" v="37" actId="47"/>
        <pc:sldMkLst>
          <pc:docMk/>
          <pc:sldMk cId="0" sldId="1169"/>
        </pc:sldMkLst>
      </pc:sldChg>
      <pc:sldChg chg="del">
        <pc:chgData name="Ricardo Luiz Freitas" userId="122532effb8c3c75" providerId="LiveId" clId="{EA2690D5-13D0-4C55-9605-471065CAEDB9}" dt="2020-08-07T23:25:57.467" v="38" actId="47"/>
        <pc:sldMkLst>
          <pc:docMk/>
          <pc:sldMk cId="0" sldId="1170"/>
        </pc:sldMkLst>
      </pc:sldChg>
      <pc:sldChg chg="del">
        <pc:chgData name="Ricardo Luiz Freitas" userId="122532effb8c3c75" providerId="LiveId" clId="{EA2690D5-13D0-4C55-9605-471065CAEDB9}" dt="2020-08-07T23:25:20.784" v="3" actId="47"/>
        <pc:sldMkLst>
          <pc:docMk/>
          <pc:sldMk cId="0" sldId="1179"/>
        </pc:sldMkLst>
      </pc:sldChg>
      <pc:sldChg chg="del">
        <pc:chgData name="Ricardo Luiz Freitas" userId="122532effb8c3c75" providerId="LiveId" clId="{EA2690D5-13D0-4C55-9605-471065CAEDB9}" dt="2020-08-07T23:25:21.286" v="4" actId="47"/>
        <pc:sldMkLst>
          <pc:docMk/>
          <pc:sldMk cId="0" sldId="1180"/>
        </pc:sldMkLst>
      </pc:sldChg>
      <pc:sldChg chg="delSp mod">
        <pc:chgData name="Ricardo Luiz Freitas" userId="122532effb8c3c75" providerId="LiveId" clId="{EA2690D5-13D0-4C55-9605-471065CAEDB9}" dt="2020-09-08T17:08:20.865" v="41" actId="478"/>
        <pc:sldMkLst>
          <pc:docMk/>
          <pc:sldMk cId="0" sldId="1182"/>
        </pc:sldMkLst>
        <pc:spChg chg="del">
          <ac:chgData name="Ricardo Luiz Freitas" userId="122532effb8c3c75" providerId="LiveId" clId="{EA2690D5-13D0-4C55-9605-471065CAEDB9}" dt="2020-09-08T17:08:20.865" v="41" actId="478"/>
          <ac:spMkLst>
            <pc:docMk/>
            <pc:sldMk cId="0" sldId="1182"/>
            <ac:spMk id="8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17.187" v="0" actId="47"/>
        <pc:sldMkLst>
          <pc:docMk/>
          <pc:sldMk cId="0" sldId="1183"/>
        </pc:sldMkLst>
      </pc:sldChg>
      <pc:sldChg chg="del">
        <pc:chgData name="Ricardo Luiz Freitas" userId="122532effb8c3c75" providerId="LiveId" clId="{EA2690D5-13D0-4C55-9605-471065CAEDB9}" dt="2020-08-07T23:25:17.714" v="1" actId="47"/>
        <pc:sldMkLst>
          <pc:docMk/>
          <pc:sldMk cId="0" sldId="1184"/>
        </pc:sldMkLst>
      </pc:sldChg>
      <pc:sldChg chg="delSp mod">
        <pc:chgData name="Ricardo Luiz Freitas" userId="122532effb8c3c75" providerId="LiveId" clId="{EA2690D5-13D0-4C55-9605-471065CAEDB9}" dt="2020-09-08T17:08:23.409" v="42" actId="478"/>
        <pc:sldMkLst>
          <pc:docMk/>
          <pc:sldMk cId="0" sldId="1185"/>
        </pc:sldMkLst>
        <pc:spChg chg="del">
          <ac:chgData name="Ricardo Luiz Freitas" userId="122532effb8c3c75" providerId="LiveId" clId="{EA2690D5-13D0-4C55-9605-471065CAEDB9}" dt="2020-09-08T17:08:23.409" v="42" actId="478"/>
          <ac:spMkLst>
            <pc:docMk/>
            <pc:sldMk cId="0" sldId="1185"/>
            <ac:spMk id="9" creationId="{00000000-0000-0000-0000-000000000000}"/>
          </ac:spMkLst>
        </pc:spChg>
      </pc:sldChg>
      <pc:sldChg chg="del">
        <pc:chgData name="Ricardo Luiz Freitas" userId="122532effb8c3c75" providerId="LiveId" clId="{EA2690D5-13D0-4C55-9605-471065CAEDB9}" dt="2020-08-07T23:25:23.054" v="6" actId="47"/>
        <pc:sldMkLst>
          <pc:docMk/>
          <pc:sldMk cId="0" sldId="1186"/>
        </pc:sldMkLst>
      </pc:sldChg>
      <pc:sldChg chg="del">
        <pc:chgData name="Ricardo Luiz Freitas" userId="122532effb8c3c75" providerId="LiveId" clId="{EA2690D5-13D0-4C55-9605-471065CAEDB9}" dt="2020-08-07T23:25:23.538" v="7" actId="47"/>
        <pc:sldMkLst>
          <pc:docMk/>
          <pc:sldMk cId="0" sldId="1187"/>
        </pc:sldMkLst>
      </pc:sldChg>
      <pc:sldChg chg="del">
        <pc:chgData name="Ricardo Luiz Freitas" userId="122532effb8c3c75" providerId="LiveId" clId="{EA2690D5-13D0-4C55-9605-471065CAEDB9}" dt="2020-08-07T23:25:21.894" v="5" actId="47"/>
        <pc:sldMkLst>
          <pc:docMk/>
          <pc:sldMk cId="0" sldId="1189"/>
        </pc:sldMkLst>
      </pc:sldChg>
      <pc:sldChg chg="del">
        <pc:chgData name="Ricardo Luiz Freitas" userId="122532effb8c3c75" providerId="LiveId" clId="{EA2690D5-13D0-4C55-9605-471065CAEDB9}" dt="2020-08-07T23:25:46.210" v="25" actId="47"/>
        <pc:sldMkLst>
          <pc:docMk/>
          <pc:sldMk cId="0" sldId="1300"/>
        </pc:sldMkLst>
      </pc:sldChg>
      <pc:sldChg chg="modSp mod">
        <pc:chgData name="Ricardo Luiz Freitas" userId="122532effb8c3c75" providerId="LiveId" clId="{EA2690D5-13D0-4C55-9605-471065CAEDB9}" dt="2020-09-11T00:45:45.695" v="149" actId="20577"/>
        <pc:sldMkLst>
          <pc:docMk/>
          <pc:sldMk cId="0" sldId="1301"/>
        </pc:sldMkLst>
        <pc:spChg chg="mod">
          <ac:chgData name="Ricardo Luiz Freitas" userId="122532effb8c3c75" providerId="LiveId" clId="{EA2690D5-13D0-4C55-9605-471065CAEDB9}" dt="2020-09-11T00:45:45.695" v="149" actId="20577"/>
          <ac:spMkLst>
            <pc:docMk/>
            <pc:sldMk cId="0" sldId="130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37.675" v="19" actId="47"/>
        <pc:sldMkLst>
          <pc:docMk/>
          <pc:sldMk cId="0" sldId="1302"/>
        </pc:sldMkLst>
      </pc:sldChg>
      <pc:sldChg chg="del">
        <pc:chgData name="Ricardo Luiz Freitas" userId="122532effb8c3c75" providerId="LiveId" clId="{EA2690D5-13D0-4C55-9605-471065CAEDB9}" dt="2020-08-07T23:25:33.153" v="17" actId="47"/>
        <pc:sldMkLst>
          <pc:docMk/>
          <pc:sldMk cId="0" sldId="1324"/>
        </pc:sldMkLst>
      </pc:sldChg>
      <pc:sldChg chg="del">
        <pc:chgData name="Ricardo Luiz Freitas" userId="122532effb8c3c75" providerId="LiveId" clId="{EA2690D5-13D0-4C55-9605-471065CAEDB9}" dt="2020-08-07T23:25:48.545" v="27" actId="47"/>
        <pc:sldMkLst>
          <pc:docMk/>
          <pc:sldMk cId="0" sldId="1329"/>
        </pc:sldMkLst>
      </pc:sldChg>
      <pc:sldChg chg="del">
        <pc:chgData name="Ricardo Luiz Freitas" userId="122532effb8c3c75" providerId="LiveId" clId="{EA2690D5-13D0-4C55-9605-471065CAEDB9}" dt="2020-08-07T23:25:31.487" v="15" actId="47"/>
        <pc:sldMkLst>
          <pc:docMk/>
          <pc:sldMk cId="0" sldId="1343"/>
        </pc:sldMkLst>
      </pc:sldChg>
      <pc:sldChg chg="del">
        <pc:chgData name="Ricardo Luiz Freitas" userId="122532effb8c3c75" providerId="LiveId" clId="{EA2690D5-13D0-4C55-9605-471065CAEDB9}" dt="2020-08-07T23:26:00.088" v="39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EA2690D5-13D0-4C55-9605-471065CAEDB9}" dt="2020-08-07T23:26:00.661" v="4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EA2690D5-13D0-4C55-9605-471065CAEDB9}" dt="2020-08-07T23:25:27.284" v="1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EA2690D5-13D0-4C55-9605-471065CAEDB9}" dt="2020-08-07T23:25:24.042" v="8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EA2690D5-13D0-4C55-9605-471065CAEDB9}" dt="2020-08-07T23:25:54.091" v="33" actId="47"/>
        <pc:sldMkLst>
          <pc:docMk/>
          <pc:sldMk cId="3894431596" sldId="1650"/>
        </pc:sldMkLst>
      </pc:sldChg>
      <pc:sldChg chg="modSp mod">
        <pc:chgData name="Ricardo Luiz Freitas" userId="122532effb8c3c75" providerId="LiveId" clId="{EA2690D5-13D0-4C55-9605-471065CAEDB9}" dt="2020-09-11T00:28:51.999" v="98" actId="108"/>
        <pc:sldMkLst>
          <pc:docMk/>
          <pc:sldMk cId="188045325" sldId="1748"/>
        </pc:sldMkLst>
        <pc:spChg chg="mod">
          <ac:chgData name="Ricardo Luiz Freitas" userId="122532effb8c3c75" providerId="LiveId" clId="{EA2690D5-13D0-4C55-9605-471065CAEDB9}" dt="2020-09-11T00:28:51.999" v="98" actId="108"/>
          <ac:spMkLst>
            <pc:docMk/>
            <pc:sldMk cId="188045325" sldId="1748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9:19.755" v="104" actId="108"/>
        <pc:sldMkLst>
          <pc:docMk/>
          <pc:sldMk cId="2769239178" sldId="1750"/>
        </pc:sldMkLst>
        <pc:spChg chg="mod">
          <ac:chgData name="Ricardo Luiz Freitas" userId="122532effb8c3c75" providerId="LiveId" clId="{EA2690D5-13D0-4C55-9605-471065CAEDB9}" dt="2020-09-11T00:29:19.755" v="104" actId="108"/>
          <ac:spMkLst>
            <pc:docMk/>
            <pc:sldMk cId="2769239178" sldId="1750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8:08.254" v="92" actId="108"/>
        <pc:sldMkLst>
          <pc:docMk/>
          <pc:sldMk cId="163269002" sldId="1753"/>
        </pc:sldMkLst>
        <pc:spChg chg="mod">
          <ac:chgData name="Ricardo Luiz Freitas" userId="122532effb8c3c75" providerId="LiveId" clId="{EA2690D5-13D0-4C55-9605-471065CAEDB9}" dt="2020-09-11T00:28:08.254" v="92" actId="108"/>
          <ac:spMkLst>
            <pc:docMk/>
            <pc:sldMk cId="163269002" sldId="1753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7:07.546" v="81" actId="108"/>
        <pc:sldMkLst>
          <pc:docMk/>
          <pc:sldMk cId="1162295488" sldId="1754"/>
        </pc:sldMkLst>
        <pc:spChg chg="mod">
          <ac:chgData name="Ricardo Luiz Freitas" userId="122532effb8c3c75" providerId="LiveId" clId="{EA2690D5-13D0-4C55-9605-471065CAEDB9}" dt="2020-09-11T00:27:07.546" v="81" actId="108"/>
          <ac:spMkLst>
            <pc:docMk/>
            <pc:sldMk cId="1162295488" sldId="1754"/>
            <ac:spMk id="11" creationId="{F8A6F3C4-D21F-40FD-B757-3C50C9954D16}"/>
          </ac:spMkLst>
        </pc:spChg>
      </pc:sldChg>
      <pc:sldChg chg="modSp mod">
        <pc:chgData name="Ricardo Luiz Freitas" userId="122532effb8c3c75" providerId="LiveId" clId="{EA2690D5-13D0-4C55-9605-471065CAEDB9}" dt="2020-09-11T00:26:38.318" v="78" actId="108"/>
        <pc:sldMkLst>
          <pc:docMk/>
          <pc:sldMk cId="3794046054" sldId="1755"/>
        </pc:sldMkLst>
        <pc:spChg chg="mod">
          <ac:chgData name="Ricardo Luiz Freitas" userId="122532effb8c3c75" providerId="LiveId" clId="{EA2690D5-13D0-4C55-9605-471065CAEDB9}" dt="2020-09-11T00:26:38.318" v="78" actId="108"/>
          <ac:spMkLst>
            <pc:docMk/>
            <pc:sldMk cId="3794046054" sldId="1755"/>
            <ac:spMk id="11" creationId="{F8A6F3C4-D21F-40FD-B757-3C50C9954D16}"/>
          </ac:spMkLst>
        </pc:spChg>
      </pc:sldChg>
      <pc:sldChg chg="modSp modAnim">
        <pc:chgData name="Ricardo Luiz Freitas" userId="122532effb8c3c75" providerId="LiveId" clId="{EA2690D5-13D0-4C55-9605-471065CAEDB9}" dt="2020-09-10T00:20:29.903" v="69" actId="20577"/>
        <pc:sldMkLst>
          <pc:docMk/>
          <pc:sldMk cId="1952185762" sldId="1756"/>
        </pc:sldMkLst>
        <pc:spChg chg="mod">
          <ac:chgData name="Ricardo Luiz Freitas" userId="122532effb8c3c75" providerId="LiveId" clId="{EA2690D5-13D0-4C55-9605-471065CAEDB9}" dt="2020-09-10T00:09:54.439" v="48" actId="20577"/>
          <ac:spMkLst>
            <pc:docMk/>
            <pc:sldMk cId="1952185762" sldId="1756"/>
            <ac:spMk id="136196" creationId="{E72064EA-0016-4A4C-B1BC-4419897AB33D}"/>
          </ac:spMkLst>
        </pc:spChg>
      </pc:sldChg>
      <pc:sldChg chg="del">
        <pc:chgData name="Ricardo Luiz Freitas" userId="122532effb8c3c75" providerId="LiveId" clId="{EA2690D5-13D0-4C55-9605-471065CAEDB9}" dt="2020-08-07T23:25:19.604" v="2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EA2690D5-13D0-4C55-9605-471065CAEDB9}" dt="2020-08-07T23:25:39.198" v="21" actId="47"/>
        <pc:sldMkLst>
          <pc:docMk/>
          <pc:sldMk cId="397376082" sldId="1767"/>
        </pc:sldMkLst>
      </pc:sldChg>
      <pc:sldChg chg="modSp add del mod setBg">
        <pc:chgData name="Ricardo Luiz Freitas" userId="122532effb8c3c75" providerId="LiveId" clId="{EA2690D5-13D0-4C55-9605-471065CAEDB9}" dt="2020-09-11T00:46:48.553" v="200" actId="47"/>
        <pc:sldMkLst>
          <pc:docMk/>
          <pc:sldMk cId="834869060" sldId="1771"/>
        </pc:sldMkLst>
        <pc:spChg chg="mod">
          <ac:chgData name="Ricardo Luiz Freitas" userId="122532effb8c3c75" providerId="LiveId" clId="{EA2690D5-13D0-4C55-9605-471065CAEDB9}" dt="2020-09-11T00:45:04.310" v="120" actId="20577"/>
          <ac:spMkLst>
            <pc:docMk/>
            <pc:sldMk cId="834869060" sldId="1771"/>
            <ac:spMk id="338947" creationId="{ED5C0D61-3B87-4498-8B03-51EA16B6BA1D}"/>
          </ac:spMkLst>
        </pc:spChg>
        <pc:spChg chg="mod">
          <ac:chgData name="Ricardo Luiz Freitas" userId="122532effb8c3c75" providerId="LiveId" clId="{EA2690D5-13D0-4C55-9605-471065CAEDB9}" dt="2020-09-11T00:46:27.688" v="199" actId="20577"/>
          <ac:spMkLst>
            <pc:docMk/>
            <pc:sldMk cId="834869060" sldId="1771"/>
            <ac:spMk id="338948" creationId="{606A7081-0E79-4EFA-9916-760F366C41DD}"/>
          </ac:spMkLst>
        </pc:spChg>
      </pc:sldChg>
      <pc:sldChg chg="del">
        <pc:chgData name="Ricardo Luiz Freitas" userId="122532effb8c3c75" providerId="LiveId" clId="{EA2690D5-13D0-4C55-9605-471065CAEDB9}" dt="2020-08-07T23:25:25.396" v="9" actId="47"/>
        <pc:sldMkLst>
          <pc:docMk/>
          <pc:sldMk cId="3987778" sldId="1773"/>
        </pc:sldMkLst>
      </pc:sldChg>
    </pc:docChg>
  </pc:docChgLst>
  <pc:docChgLst>
    <pc:chgData name="Ricardo Luiz Freitas" userId="122532effb8c3c75" providerId="LiveId" clId="{40CB73F9-92D8-463C-8813-5F2E87884842}"/>
    <pc:docChg chg="custSel modSld">
      <pc:chgData name="Ricardo Luiz Freitas" userId="122532effb8c3c75" providerId="LiveId" clId="{40CB73F9-92D8-463C-8813-5F2E87884842}" dt="2024-03-19T10:57:09.298" v="74" actId="14100"/>
      <pc:docMkLst>
        <pc:docMk/>
      </pc:docMkLst>
      <pc:sldChg chg="delSp modSp mod delAnim">
        <pc:chgData name="Ricardo Luiz Freitas" userId="122532effb8c3c75" providerId="LiveId" clId="{40CB73F9-92D8-463C-8813-5F2E87884842}" dt="2024-03-19T10:57:09.298" v="74" actId="14100"/>
        <pc:sldMkLst>
          <pc:docMk/>
          <pc:sldMk cId="3829572522" sldId="1982"/>
        </pc:sldMkLst>
        <pc:spChg chg="del">
          <ac:chgData name="Ricardo Luiz Freitas" userId="122532effb8c3c75" providerId="LiveId" clId="{40CB73F9-92D8-463C-8813-5F2E87884842}" dt="2024-03-19T10:55:16.880" v="0" actId="478"/>
          <ac:spMkLst>
            <pc:docMk/>
            <pc:sldMk cId="3829572522" sldId="1982"/>
            <ac:spMk id="5" creationId="{B962BB0B-DB59-420E-B809-70F1CA43D661}"/>
          </ac:spMkLst>
        </pc:spChg>
        <pc:spChg chg="mod">
          <ac:chgData name="Ricardo Luiz Freitas" userId="122532effb8c3c75" providerId="LiveId" clId="{40CB73F9-92D8-463C-8813-5F2E87884842}" dt="2024-03-19T10:56:48.091" v="54" actId="1037"/>
          <ac:spMkLst>
            <pc:docMk/>
            <pc:sldMk cId="3829572522" sldId="1982"/>
            <ac:spMk id="10" creationId="{B962BB0B-DB59-420E-B809-70F1CA43D661}"/>
          </ac:spMkLst>
        </pc:spChg>
        <pc:spChg chg="mod">
          <ac:chgData name="Ricardo Luiz Freitas" userId="122532effb8c3c75" providerId="LiveId" clId="{40CB73F9-92D8-463C-8813-5F2E87884842}" dt="2024-03-19T10:57:09.298" v="74" actId="14100"/>
          <ac:spMkLst>
            <pc:docMk/>
            <pc:sldMk cId="3829572522" sldId="1982"/>
            <ac:spMk id="12" creationId="{B962BB0B-DB59-420E-B809-70F1CA43D661}"/>
          </ac:spMkLst>
        </pc:spChg>
      </pc:sldChg>
    </pc:docChg>
  </pc:docChgLst>
  <pc:docChgLst>
    <pc:chgData name="Ricardo Luiz Freitas" userId="122532effb8c3c75" providerId="LiveId" clId="{346FE486-12A8-41A0-B165-2DC6E09ED787}"/>
    <pc:docChg chg="undo custSel modSld">
      <pc:chgData name="Ricardo Luiz Freitas" userId="122532effb8c3c75" providerId="LiveId" clId="{346FE486-12A8-41A0-B165-2DC6E09ED787}" dt="2020-08-06T22:06:09.345" v="25" actId="6549"/>
      <pc:docMkLst>
        <pc:docMk/>
      </pc:docMkLst>
      <pc:sldChg chg="modSp mod">
        <pc:chgData name="Ricardo Luiz Freitas" userId="122532effb8c3c75" providerId="LiveId" clId="{346FE486-12A8-41A0-B165-2DC6E09ED787}" dt="2020-08-06T22:06:09.345" v="25" actId="6549"/>
        <pc:sldMkLst>
          <pc:docMk/>
          <pc:sldMk cId="0" sldId="497"/>
        </pc:sldMkLst>
        <pc:spChg chg="mod">
          <ac:chgData name="Ricardo Luiz Freitas" userId="122532effb8c3c75" providerId="LiveId" clId="{346FE486-12A8-41A0-B165-2DC6E09ED787}" dt="2020-08-06T22:06:09.345" v="25" actId="6549"/>
          <ac:spMkLst>
            <pc:docMk/>
            <pc:sldMk cId="0" sldId="497"/>
            <ac:spMk id="7172" creationId="{9EC4E3A7-0548-4DB8-8D95-2DC1EAFD6A41}"/>
          </ac:spMkLst>
        </pc:spChg>
      </pc:sldChg>
    </pc:docChg>
  </pc:docChgLst>
  <pc:docChgLst>
    <pc:chgData name="Ricardo Luiz Freitas" userId="122532effb8c3c75" providerId="LiveId" clId="{87231DF2-83ED-472A-8FDF-C7F3F28C61C8}"/>
    <pc:docChg chg="undo custSel addSld delSld modSld sldOrd">
      <pc:chgData name="Ricardo Luiz Freitas" userId="122532effb8c3c75" providerId="LiveId" clId="{87231DF2-83ED-472A-8FDF-C7F3F28C61C8}" dt="2020-11-04T21:17:43.898" v="1157"/>
      <pc:docMkLst>
        <pc:docMk/>
      </pc:docMkLst>
      <pc:sldChg chg="setBg">
        <pc:chgData name="Ricardo Luiz Freitas" userId="122532effb8c3c75" providerId="LiveId" clId="{87231DF2-83ED-472A-8FDF-C7F3F28C61C8}" dt="2020-11-03T20:28:07.357" v="372"/>
        <pc:sldMkLst>
          <pc:docMk/>
          <pc:sldMk cId="0" sldId="256"/>
        </pc:sldMkLst>
      </pc:sldChg>
      <pc:sldChg chg="modSp mod setBg">
        <pc:chgData name="Ricardo Luiz Freitas" userId="122532effb8c3c75" providerId="LiveId" clId="{87231DF2-83ED-472A-8FDF-C7F3F28C61C8}" dt="2020-11-03T20:28:07.357" v="372"/>
        <pc:sldMkLst>
          <pc:docMk/>
          <pc:sldMk cId="0" sldId="340"/>
        </pc:sldMkLst>
        <pc:spChg chg="mod">
          <ac:chgData name="Ricardo Luiz Freitas" userId="122532effb8c3c75" providerId="LiveId" clId="{87231DF2-83ED-472A-8FDF-C7F3F28C61C8}" dt="2020-11-03T20:15:25.776" v="2" actId="20577"/>
          <ac:spMkLst>
            <pc:docMk/>
            <pc:sldMk cId="0" sldId="340"/>
            <ac:spMk id="238595" creationId="{02A99506-EC28-4213-A29F-392A3E0B7560}"/>
          </ac:spMkLst>
        </pc:spChg>
        <pc:spChg chg="mod">
          <ac:chgData name="Ricardo Luiz Freitas" userId="122532effb8c3c75" providerId="LiveId" clId="{87231DF2-83ED-472A-8FDF-C7F3F28C61C8}" dt="2020-11-03T20:19:15.963" v="135" actId="20577"/>
          <ac:spMkLst>
            <pc:docMk/>
            <pc:sldMk cId="0" sldId="340"/>
            <ac:spMk id="238596" creationId="{621D0FD5-CFC0-484A-A38C-F577D667A9F7}"/>
          </ac:spMkLst>
        </pc:spChg>
      </pc:sldChg>
      <pc:sldChg chg="del">
        <pc:chgData name="Ricardo Luiz Freitas" userId="122532effb8c3c75" providerId="LiveId" clId="{87231DF2-83ED-472A-8FDF-C7F3F28C61C8}" dt="2020-11-03T20:16:26.009" v="36" actId="47"/>
        <pc:sldMkLst>
          <pc:docMk/>
          <pc:sldMk cId="0" sldId="341"/>
        </pc:sldMkLst>
      </pc:sldChg>
      <pc:sldChg chg="del">
        <pc:chgData name="Ricardo Luiz Freitas" userId="122532effb8c3c75" providerId="LiveId" clId="{87231DF2-83ED-472A-8FDF-C7F3F28C61C8}" dt="2020-11-03T20:23:27.630" v="224" actId="47"/>
        <pc:sldMkLst>
          <pc:docMk/>
          <pc:sldMk cId="0" sldId="342"/>
        </pc:sldMkLst>
      </pc:sldChg>
      <pc:sldChg chg="modSp mod setBg">
        <pc:chgData name="Ricardo Luiz Freitas" userId="122532effb8c3c75" providerId="LiveId" clId="{87231DF2-83ED-472A-8FDF-C7F3F28C61C8}" dt="2020-11-03T20:29:37.954" v="384" actId="20577"/>
        <pc:sldMkLst>
          <pc:docMk/>
          <pc:sldMk cId="0" sldId="346"/>
        </pc:sldMkLst>
        <pc:spChg chg="mod">
          <ac:chgData name="Ricardo Luiz Freitas" userId="122532effb8c3c75" providerId="LiveId" clId="{87231DF2-83ED-472A-8FDF-C7F3F28C61C8}" dt="2020-11-03T20:29:10.758" v="378" actId="207"/>
          <ac:spMkLst>
            <pc:docMk/>
            <pc:sldMk cId="0" sldId="346"/>
            <ac:spMk id="2" creationId="{BA6A672B-01CD-4403-8A36-2D1A960F55E2}"/>
          </ac:spMkLst>
        </pc:spChg>
        <pc:spChg chg="mod">
          <ac:chgData name="Ricardo Luiz Freitas" userId="122532effb8c3c75" providerId="LiveId" clId="{87231DF2-83ED-472A-8FDF-C7F3F28C61C8}" dt="2020-11-03T20:29:37.954" v="384" actId="20577"/>
          <ac:spMkLst>
            <pc:docMk/>
            <pc:sldMk cId="0" sldId="346"/>
            <ac:spMk id="250883" creationId="{6C6F103D-0DDE-4E3A-AF8E-351C3C75F551}"/>
          </ac:spMkLst>
        </pc:spChg>
        <pc:spChg chg="mod">
          <ac:chgData name="Ricardo Luiz Freitas" userId="122532effb8c3c75" providerId="LiveId" clId="{87231DF2-83ED-472A-8FDF-C7F3F28C61C8}" dt="2020-11-03T20:25:22.431" v="300" actId="5793"/>
          <ac:spMkLst>
            <pc:docMk/>
            <pc:sldMk cId="0" sldId="346"/>
            <ac:spMk id="250887" creationId="{AC63488F-109E-4FBD-85FF-36DFD01F77DE}"/>
          </ac:spMkLst>
        </pc:spChg>
        <pc:spChg chg="mod">
          <ac:chgData name="Ricardo Luiz Freitas" userId="122532effb8c3c75" providerId="LiveId" clId="{87231DF2-83ED-472A-8FDF-C7F3F28C61C8}" dt="2020-11-03T20:24:47.152" v="273" actId="5793"/>
          <ac:spMkLst>
            <pc:docMk/>
            <pc:sldMk cId="0" sldId="346"/>
            <ac:spMk id="250888" creationId="{8CEC2EFC-7BDB-4C92-8564-E143304A9763}"/>
          </ac:spMkLst>
        </pc:spChg>
        <pc:spChg chg="mod">
          <ac:chgData name="Ricardo Luiz Freitas" userId="122532effb8c3c75" providerId="LiveId" clId="{87231DF2-83ED-472A-8FDF-C7F3F28C61C8}" dt="2020-11-03T20:26:04.696" v="314" actId="113"/>
          <ac:spMkLst>
            <pc:docMk/>
            <pc:sldMk cId="0" sldId="346"/>
            <ac:spMk id="250889" creationId="{86EB7774-A24F-45CB-B38B-529F43AAB38F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348"/>
        </pc:sldMkLst>
      </pc:sldChg>
      <pc:sldChg chg="modSp mod setBg">
        <pc:chgData name="Ricardo Luiz Freitas" userId="122532effb8c3c75" providerId="LiveId" clId="{87231DF2-83ED-472A-8FDF-C7F3F28C61C8}" dt="2020-11-03T20:28:26.211" v="374" actId="113"/>
        <pc:sldMkLst>
          <pc:docMk/>
          <pc:sldMk cId="0" sldId="478"/>
        </pc:sldMkLst>
        <pc:spChg chg="mod">
          <ac:chgData name="Ricardo Luiz Freitas" userId="122532effb8c3c75" providerId="LiveId" clId="{87231DF2-83ED-472A-8FDF-C7F3F28C61C8}" dt="2020-11-03T20:28:26.211" v="374" actId="113"/>
          <ac:spMkLst>
            <pc:docMk/>
            <pc:sldMk cId="0" sldId="478"/>
            <ac:spMk id="236548" creationId="{51729FCF-4863-4749-A0B8-9183163730BB}"/>
          </ac:spMkLst>
        </pc:spChg>
      </pc:sldChg>
      <pc:sldChg chg="del">
        <pc:chgData name="Ricardo Luiz Freitas" userId="122532effb8c3c75" providerId="LiveId" clId="{87231DF2-83ED-472A-8FDF-C7F3F28C61C8}" dt="2020-11-03T20:29:24.208" v="380" actId="47"/>
        <pc:sldMkLst>
          <pc:docMk/>
          <pc:sldMk cId="0" sldId="502"/>
        </pc:sldMkLst>
      </pc:sldChg>
      <pc:sldChg chg="del">
        <pc:chgData name="Ricardo Luiz Freitas" userId="122532effb8c3c75" providerId="LiveId" clId="{87231DF2-83ED-472A-8FDF-C7F3F28C61C8}" dt="2020-11-04T20:23:26.373" v="431" actId="47"/>
        <pc:sldMkLst>
          <pc:docMk/>
          <pc:sldMk cId="0" sldId="503"/>
        </pc:sldMkLst>
      </pc:sldChg>
      <pc:sldChg chg="del">
        <pc:chgData name="Ricardo Luiz Freitas" userId="122532effb8c3c75" providerId="LiveId" clId="{87231DF2-83ED-472A-8FDF-C7F3F28C61C8}" dt="2020-11-04T20:45:59.292" v="663" actId="47"/>
        <pc:sldMkLst>
          <pc:docMk/>
          <pc:sldMk cId="0" sldId="504"/>
        </pc:sldMkLst>
      </pc:sldChg>
      <pc:sldChg chg="del">
        <pc:chgData name="Ricardo Luiz Freitas" userId="122532effb8c3c75" providerId="LiveId" clId="{87231DF2-83ED-472A-8FDF-C7F3F28C61C8}" dt="2020-11-04T20:54:26.403" v="753" actId="47"/>
        <pc:sldMkLst>
          <pc:docMk/>
          <pc:sldMk cId="0" sldId="505"/>
        </pc:sldMkLst>
      </pc:sldChg>
      <pc:sldChg chg="del">
        <pc:chgData name="Ricardo Luiz Freitas" userId="122532effb8c3c75" providerId="LiveId" clId="{87231DF2-83ED-472A-8FDF-C7F3F28C61C8}" dt="2020-11-04T20:57:44.849" v="822" actId="47"/>
        <pc:sldMkLst>
          <pc:docMk/>
          <pc:sldMk cId="0" sldId="506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0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07"/>
            <ac:spMk id="275459" creationId="{7F99B528-CE2B-4A2E-9734-7EB1F0A7AB4D}"/>
          </ac:spMkLst>
        </pc:spChg>
      </pc:sldChg>
      <pc:sldChg chg="del">
        <pc:chgData name="Ricardo Luiz Freitas" userId="122532effb8c3c75" providerId="LiveId" clId="{87231DF2-83ED-472A-8FDF-C7F3F28C61C8}" dt="2020-11-04T21:00:54.122" v="863" actId="47"/>
        <pc:sldMkLst>
          <pc:docMk/>
          <pc:sldMk cId="0" sldId="508"/>
        </pc:sldMkLst>
      </pc:sldChg>
      <pc:sldChg chg="del">
        <pc:chgData name="Ricardo Luiz Freitas" userId="122532effb8c3c75" providerId="LiveId" clId="{87231DF2-83ED-472A-8FDF-C7F3F28C61C8}" dt="2020-11-04T21:02:35.476" v="905" actId="47"/>
        <pc:sldMkLst>
          <pc:docMk/>
          <pc:sldMk cId="0" sldId="509"/>
        </pc:sldMkLst>
      </pc:sldChg>
      <pc:sldChg chg="modSp setBg">
        <pc:chgData name="Ricardo Luiz Freitas" userId="122532effb8c3c75" providerId="LiveId" clId="{87231DF2-83ED-472A-8FDF-C7F3F28C61C8}" dt="2020-11-04T21:15:17.391" v="1109"/>
        <pc:sldMkLst>
          <pc:docMk/>
          <pc:sldMk cId="0" sldId="510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0"/>
            <ac:spMk id="285701" creationId="{0C6A552C-0477-4087-8761-BCDC159E25A1}"/>
          </ac:spMkLst>
        </pc:spChg>
      </pc:sldChg>
      <pc:sldChg chg="del">
        <pc:chgData name="Ricardo Luiz Freitas" userId="122532effb8c3c75" providerId="LiveId" clId="{87231DF2-83ED-472A-8FDF-C7F3F28C61C8}" dt="2020-11-04T21:13:39.265" v="1107" actId="47"/>
        <pc:sldMkLst>
          <pc:docMk/>
          <pc:sldMk cId="0" sldId="511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1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18"/>
            <ac:spMk id="332804" creationId="{E8918380-68B6-4797-96DD-3B1EC03251FE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520"/>
        </pc:sldMkLst>
        <pc:spChg chg="mod">
          <ac:chgData name="Ricardo Luiz Freitas" userId="122532effb8c3c75" providerId="LiveId" clId="{87231DF2-83ED-472A-8FDF-C7F3F28C61C8}" dt="2020-11-04T21:16:41.651" v="1135" actId="20577"/>
          <ac:spMkLst>
            <pc:docMk/>
            <pc:sldMk cId="0" sldId="520"/>
            <ac:spMk id="161796" creationId="{FF77D8C1-0577-4715-91F2-3CA7A0F17C2D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2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26"/>
            <ac:spMk id="345092" creationId="{7AD69393-21F0-4851-8AB6-B09A2DE04E3F}"/>
          </ac:spMkLst>
        </pc:spChg>
      </pc:sldChg>
      <pc:sldChg chg="modSp mod setBg modAnim">
        <pc:chgData name="Ricardo Luiz Freitas" userId="122532effb8c3c75" providerId="LiveId" clId="{87231DF2-83ED-472A-8FDF-C7F3F28C61C8}" dt="2020-11-03T20:28:50.316" v="376" actId="207"/>
        <pc:sldMkLst>
          <pc:docMk/>
          <pc:sldMk cId="0" sldId="533"/>
        </pc:sldMkLst>
        <pc:spChg chg="mod">
          <ac:chgData name="Ricardo Luiz Freitas" userId="122532effb8c3c75" providerId="LiveId" clId="{87231DF2-83ED-472A-8FDF-C7F3F28C61C8}" dt="2020-11-03T20:18:53.253" v="100" actId="20577"/>
          <ac:spMkLst>
            <pc:docMk/>
            <pc:sldMk cId="0" sldId="533"/>
            <ac:spMk id="243715" creationId="{D738429D-0903-46B9-8B12-396009AC6818}"/>
          </ac:spMkLst>
        </pc:spChg>
        <pc:spChg chg="mod">
          <ac:chgData name="Ricardo Luiz Freitas" userId="122532effb8c3c75" providerId="LiveId" clId="{87231DF2-83ED-472A-8FDF-C7F3F28C61C8}" dt="2020-11-03T20:21:23.929" v="181" actId="5793"/>
          <ac:spMkLst>
            <pc:docMk/>
            <pc:sldMk cId="0" sldId="533"/>
            <ac:spMk id="243717" creationId="{96E3BB0C-8F1D-4837-8DEF-329144C33C3C}"/>
          </ac:spMkLst>
        </pc:spChg>
        <pc:spChg chg="mod">
          <ac:chgData name="Ricardo Luiz Freitas" userId="122532effb8c3c75" providerId="LiveId" clId="{87231DF2-83ED-472A-8FDF-C7F3F28C61C8}" dt="2020-11-03T20:20:47.920" v="161" actId="20577"/>
          <ac:spMkLst>
            <pc:docMk/>
            <pc:sldMk cId="0" sldId="533"/>
            <ac:spMk id="243718" creationId="{6FC9AFE2-FE9B-4835-8556-7AC5C4D71C4A}"/>
          </ac:spMkLst>
        </pc:spChg>
        <pc:spChg chg="mod">
          <ac:chgData name="Ricardo Luiz Freitas" userId="122532effb8c3c75" providerId="LiveId" clId="{87231DF2-83ED-472A-8FDF-C7F3F28C61C8}" dt="2020-11-03T20:28:50.316" v="376" actId="207"/>
          <ac:spMkLst>
            <pc:docMk/>
            <pc:sldMk cId="0" sldId="533"/>
            <ac:spMk id="503812" creationId="{11590657-ED3E-415F-8A5F-3613C24E43FF}"/>
          </ac:spMkLst>
        </pc:spChg>
        <pc:spChg chg="mod">
          <ac:chgData name="Ricardo Luiz Freitas" userId="122532effb8c3c75" providerId="LiveId" clId="{87231DF2-83ED-472A-8FDF-C7F3F28C61C8}" dt="2020-11-03T20:21:40.594" v="185" actId="113"/>
          <ac:spMkLst>
            <pc:docMk/>
            <pc:sldMk cId="0" sldId="533"/>
            <ac:spMk id="503817" creationId="{5A2F4B75-D6ED-4EE9-90C6-65D301FECBB0}"/>
          </ac:spMkLst>
        </pc:spChg>
      </pc:sldChg>
      <pc:sldChg chg="modSp mod setBg">
        <pc:chgData name="Ricardo Luiz Freitas" userId="122532effb8c3c75" providerId="LiveId" clId="{87231DF2-83ED-472A-8FDF-C7F3F28C61C8}" dt="2020-11-03T20:29:00.889" v="377" actId="207"/>
        <pc:sldMkLst>
          <pc:docMk/>
          <pc:sldMk cId="0" sldId="535"/>
        </pc:sldMkLst>
        <pc:spChg chg="mod">
          <ac:chgData name="Ricardo Luiz Freitas" userId="122532effb8c3c75" providerId="LiveId" clId="{87231DF2-83ED-472A-8FDF-C7F3F28C61C8}" dt="2020-11-03T20:22:48.216" v="219" actId="113"/>
          <ac:spMkLst>
            <pc:docMk/>
            <pc:sldMk cId="0" sldId="535"/>
            <ac:spMk id="11" creationId="{4C0AD524-7171-4237-99E7-AB15BB72011E}"/>
          </ac:spMkLst>
        </pc:spChg>
        <pc:spChg chg="mod">
          <ac:chgData name="Ricardo Luiz Freitas" userId="122532effb8c3c75" providerId="LiveId" clId="{87231DF2-83ED-472A-8FDF-C7F3F28C61C8}" dt="2020-11-03T20:21:49.219" v="187" actId="20577"/>
          <ac:spMkLst>
            <pc:docMk/>
            <pc:sldMk cId="0" sldId="535"/>
            <ac:spMk id="245763" creationId="{EC08FB73-8AD9-4776-80A3-4369BC39D2FB}"/>
          </ac:spMkLst>
        </pc:spChg>
        <pc:spChg chg="mod">
          <ac:chgData name="Ricardo Luiz Freitas" userId="122532effb8c3c75" providerId="LiveId" clId="{87231DF2-83ED-472A-8FDF-C7F3F28C61C8}" dt="2020-11-03T20:22:14.008" v="205" actId="5793"/>
          <ac:spMkLst>
            <pc:docMk/>
            <pc:sldMk cId="0" sldId="535"/>
            <ac:spMk id="245765" creationId="{E7F53B3A-025C-43AE-B673-C53944F49B0D}"/>
          </ac:spMkLst>
        </pc:spChg>
        <pc:spChg chg="mod">
          <ac:chgData name="Ricardo Luiz Freitas" userId="122532effb8c3c75" providerId="LiveId" clId="{87231DF2-83ED-472A-8FDF-C7F3F28C61C8}" dt="2020-11-03T20:22:05.094" v="195" actId="5793"/>
          <ac:spMkLst>
            <pc:docMk/>
            <pc:sldMk cId="0" sldId="535"/>
            <ac:spMk id="245766" creationId="{2DCCF20A-FDAF-4F06-85B3-DE088DA0D653}"/>
          </ac:spMkLst>
        </pc:spChg>
        <pc:spChg chg="mod">
          <ac:chgData name="Ricardo Luiz Freitas" userId="122532effb8c3c75" providerId="LiveId" clId="{87231DF2-83ED-472A-8FDF-C7F3F28C61C8}" dt="2020-11-03T20:29:00.889" v="377" actId="207"/>
          <ac:spMkLst>
            <pc:docMk/>
            <pc:sldMk cId="0" sldId="535"/>
            <ac:spMk id="507907" creationId="{99F7C514-9347-43F4-B3CF-18007976FFFE}"/>
          </ac:spMkLst>
        </pc:spChg>
      </pc:sldChg>
      <pc:sldChg chg="modSp mod setBg">
        <pc:chgData name="Ricardo Luiz Freitas" userId="122532effb8c3c75" providerId="LiveId" clId="{87231DF2-83ED-472A-8FDF-C7F3F28C61C8}" dt="2020-11-03T20:29:30.004" v="382" actId="20577"/>
        <pc:sldMkLst>
          <pc:docMk/>
          <pc:sldMk cId="0" sldId="536"/>
        </pc:sldMkLst>
        <pc:spChg chg="mod">
          <ac:chgData name="Ricardo Luiz Freitas" userId="122532effb8c3c75" providerId="LiveId" clId="{87231DF2-83ED-472A-8FDF-C7F3F28C61C8}" dt="2020-11-03T20:29:30.004" v="382" actId="20577"/>
          <ac:spMkLst>
            <pc:docMk/>
            <pc:sldMk cId="0" sldId="536"/>
            <ac:spMk id="252931" creationId="{8D14F301-E71B-4B6A-9506-51D81DCB84D1}"/>
          </ac:spMkLst>
        </pc:spChg>
        <pc:spChg chg="mod">
          <ac:chgData name="Ricardo Luiz Freitas" userId="122532effb8c3c75" providerId="LiveId" clId="{87231DF2-83ED-472A-8FDF-C7F3F28C61C8}" dt="2020-11-03T20:26:30.706" v="332" actId="5793"/>
          <ac:spMkLst>
            <pc:docMk/>
            <pc:sldMk cId="0" sldId="536"/>
            <ac:spMk id="252935" creationId="{0BC4E17C-1384-41E0-80A2-35AB84FA5BA7}"/>
          </ac:spMkLst>
        </pc:spChg>
        <pc:spChg chg="mod">
          <ac:chgData name="Ricardo Luiz Freitas" userId="122532effb8c3c75" providerId="LiveId" clId="{87231DF2-83ED-472A-8FDF-C7F3F28C61C8}" dt="2020-11-03T20:26:17.343" v="322" actId="5793"/>
          <ac:spMkLst>
            <pc:docMk/>
            <pc:sldMk cId="0" sldId="536"/>
            <ac:spMk id="252936" creationId="{4811EA0C-532C-4BED-878A-443B1175DAB0}"/>
          </ac:spMkLst>
        </pc:spChg>
        <pc:spChg chg="mod">
          <ac:chgData name="Ricardo Luiz Freitas" userId="122532effb8c3c75" providerId="LiveId" clId="{87231DF2-83ED-472A-8FDF-C7F3F28C61C8}" dt="2020-11-03T20:26:57.561" v="355" actId="113"/>
          <ac:spMkLst>
            <pc:docMk/>
            <pc:sldMk cId="0" sldId="536"/>
            <ac:spMk id="252937" creationId="{30C5C05B-6072-4EC6-937E-77B2F9F0ACAF}"/>
          </ac:spMkLst>
        </pc:spChg>
        <pc:spChg chg="mod">
          <ac:chgData name="Ricardo Luiz Freitas" userId="122532effb8c3c75" providerId="LiveId" clId="{87231DF2-83ED-472A-8FDF-C7F3F28C61C8}" dt="2020-11-03T20:29:17.342" v="379" actId="207"/>
          <ac:spMkLst>
            <pc:docMk/>
            <pc:sldMk cId="0" sldId="536"/>
            <ac:spMk id="509956" creationId="{0FFF7645-A4CD-4A17-BEB0-4BF370296F95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5"/>
            <ac:spMk id="377860" creationId="{4271D5EF-6969-495E-9CF6-362172223FEC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6"/>
            <ac:spMk id="366596" creationId="{3A002528-F493-4478-B9F4-4150FFFA157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557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557"/>
            <ac:spMk id="392196" creationId="{2792D5F5-2A57-43D4-AE9E-146E6F5D7EE7}"/>
          </ac:spMkLst>
        </pc:spChg>
      </pc:sldChg>
      <pc:sldChg chg="del">
        <pc:chgData name="Ricardo Luiz Freitas" userId="122532effb8c3c75" providerId="LiveId" clId="{87231DF2-83ED-472A-8FDF-C7F3F28C61C8}" dt="2020-11-04T21:08:02.113" v="939" actId="47"/>
        <pc:sldMkLst>
          <pc:docMk/>
          <pc:sldMk cId="0" sldId="793"/>
        </pc:sldMkLst>
      </pc:sldChg>
      <pc:sldChg chg="del">
        <pc:chgData name="Ricardo Luiz Freitas" userId="122532effb8c3c75" providerId="LiveId" clId="{87231DF2-83ED-472A-8FDF-C7F3F28C61C8}" dt="2020-11-04T21:08:56.373" v="942" actId="47"/>
        <pc:sldMkLst>
          <pc:docMk/>
          <pc:sldMk cId="0" sldId="794"/>
        </pc:sldMkLst>
      </pc:sldChg>
      <pc:sldChg chg="modSp mod setBg">
        <pc:chgData name="Ricardo Luiz Freitas" userId="122532effb8c3c75" providerId="LiveId" clId="{87231DF2-83ED-472A-8FDF-C7F3F28C61C8}" dt="2020-11-04T20:23:11.825" v="430"/>
        <pc:sldMkLst>
          <pc:docMk/>
          <pc:sldMk cId="0" sldId="795"/>
        </pc:sldMkLst>
        <pc:spChg chg="mod">
          <ac:chgData name="Ricardo Luiz Freitas" userId="122532effb8c3c75" providerId="LiveId" clId="{87231DF2-83ED-472A-8FDF-C7F3F28C61C8}" dt="2020-11-04T20:22:22.035" v="416" actId="113"/>
          <ac:spMkLst>
            <pc:docMk/>
            <pc:sldMk cId="0" sldId="795"/>
            <ac:spMk id="10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2.967" v="414" actId="113"/>
          <ac:spMkLst>
            <pc:docMk/>
            <pc:sldMk cId="0" sldId="795"/>
            <ac:spMk id="259096" creationId="{B9656A95-0A34-41EC-BFA2-FABDE39BF842}"/>
          </ac:spMkLst>
        </pc:spChg>
        <pc:spChg chg="mod">
          <ac:chgData name="Ricardo Luiz Freitas" userId="122532effb8c3c75" providerId="LiveId" clId="{87231DF2-83ED-472A-8FDF-C7F3F28C61C8}" dt="2020-11-04T20:22:17.406" v="415" actId="113"/>
          <ac:spMkLst>
            <pc:docMk/>
            <pc:sldMk cId="0" sldId="795"/>
            <ac:spMk id="259117" creationId="{58C0A38F-D13E-451E-9F1D-97EB433DF345}"/>
          </ac:spMkLst>
        </pc:spChg>
        <pc:graphicFrameChg chg="modGraphic">
          <ac:chgData name="Ricardo Luiz Freitas" userId="122532effb8c3c75" providerId="LiveId" clId="{87231DF2-83ED-472A-8FDF-C7F3F28C61C8}" dt="2020-11-04T20:21:42.318" v="413" actId="20577"/>
          <ac:graphicFrameMkLst>
            <pc:docMk/>
            <pc:sldMk cId="0" sldId="795"/>
            <ac:graphicFrameMk id="9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2:56.477" v="424"/>
          <ac:graphicFrameMkLst>
            <pc:docMk/>
            <pc:sldMk cId="0" sldId="795"/>
            <ac:graphicFrameMk id="1311800" creationId="{5B400F4F-1BFC-4B14-A027-CD27053EA839}"/>
          </ac:graphicFrameMkLst>
        </pc:graphicFrameChg>
        <pc:graphicFrameChg chg="mod modGraphic">
          <ac:chgData name="Ricardo Luiz Freitas" userId="122532effb8c3c75" providerId="LiveId" clId="{87231DF2-83ED-472A-8FDF-C7F3F28C61C8}" dt="2020-11-04T20:23:11.825" v="430"/>
          <ac:graphicFrameMkLst>
            <pc:docMk/>
            <pc:sldMk cId="0" sldId="795"/>
            <ac:graphicFrameMk id="1311802" creationId="{CE275F31-B004-4B56-BCEB-E1453AC21C63}"/>
          </ac:graphicFrameMkLst>
        </pc:graphicFrame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6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62"/>
            <ac:spMk id="351236" creationId="{DE736DBB-C577-4EAA-B165-9E3851A06147}"/>
          </ac:spMkLst>
        </pc:spChg>
      </pc:sldChg>
      <pc:sldChg chg="del">
        <pc:chgData name="Ricardo Luiz Freitas" userId="122532effb8c3c75" providerId="LiveId" clId="{87231DF2-83ED-472A-8FDF-C7F3F28C61C8}" dt="2020-11-04T20:57:47.737" v="823" actId="47"/>
        <pc:sldMkLst>
          <pc:docMk/>
          <pc:sldMk cId="0" sldId="885"/>
        </pc:sldMkLst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889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889"/>
            <ac:spMk id="357380" creationId="{7EFB9DA9-432A-4F89-B121-4290308F09E3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14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14"/>
            <ac:spMk id="361476" creationId="{7B3A2858-BA29-4D96-97FC-D2246DEA226B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21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21"/>
            <ac:spMk id="367620" creationId="{BD992116-6219-43F4-8DD0-71A5E799064D}"/>
          </ac:spMkLst>
        </pc:spChg>
      </pc:sldChg>
      <pc:sldChg chg="del">
        <pc:chgData name="Ricardo Luiz Freitas" userId="122532effb8c3c75" providerId="LiveId" clId="{87231DF2-83ED-472A-8FDF-C7F3F28C61C8}" dt="2020-11-04T20:56:14.632" v="804" actId="47"/>
        <pc:sldMkLst>
          <pc:docMk/>
          <pc:sldMk cId="0" sldId="1134"/>
        </pc:sldMkLst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154"/>
        </pc:sldMkLst>
        <pc:spChg chg="mod">
          <ac:chgData name="Ricardo Luiz Freitas" userId="122532effb8c3c75" providerId="LiveId" clId="{87231DF2-83ED-472A-8FDF-C7F3F28C61C8}" dt="2020-11-04T21:17:02.771" v="1136" actId="20577"/>
          <ac:spMkLst>
            <pc:docMk/>
            <pc:sldMk cId="0" sldId="1154"/>
            <ac:spMk id="6" creationId="{2D7720FE-B9CA-475C-B4E4-C7B327E2CE61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54"/>
            <ac:spMk id="398340" creationId="{56310D58-0085-4C22-9257-28522D979367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3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3"/>
            <ac:spMk id="404484" creationId="{5F9619C1-E2D1-4A6B-AF29-51157094A9D6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66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66"/>
            <ac:spMk id="408580" creationId="{37DA8BB9-B21E-4D78-999B-FCE49E965308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2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2"/>
            <ac:spMk id="295940" creationId="{56BEA4CA-BA17-440A-9D00-351B97E888C2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5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5"/>
            <ac:spMk id="310276" creationId="{FB3FCC74-40B4-4A68-B489-5DA1F16ED9D9}"/>
          </ac:spMkLst>
        </pc:spChg>
      </pc:sldChg>
      <pc:sldChg chg="modSp setBg">
        <pc:chgData name="Ricardo Luiz Freitas" userId="122532effb8c3c75" providerId="LiveId" clId="{87231DF2-83ED-472A-8FDF-C7F3F28C61C8}" dt="2020-11-04T21:17:43.898" v="1157"/>
        <pc:sldMkLst>
          <pc:docMk/>
          <pc:sldMk cId="0" sldId="1188"/>
        </pc:sldMkLst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0" sldId="1188"/>
            <ac:spMk id="302084" creationId="{5CB93ACA-46C8-4994-B007-269981AB2F17}"/>
          </ac:spMkLst>
        </pc:s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199"/>
        </pc:sldMkLst>
        <pc:spChg chg="mod">
          <ac:chgData name="Ricardo Luiz Freitas" userId="122532effb8c3c75" providerId="LiveId" clId="{87231DF2-83ED-472A-8FDF-C7F3F28C61C8}" dt="2020-11-03T20:18:17.653" v="71" actId="20577"/>
          <ac:spMkLst>
            <pc:docMk/>
            <pc:sldMk cId="0" sldId="1199"/>
            <ac:spMk id="23" creationId="{579A13A7-356E-4F86-B480-AFD1F5CA0ACE}"/>
          </ac:spMkLst>
        </pc:spChg>
        <pc:spChg chg="mod">
          <ac:chgData name="Ricardo Luiz Freitas" userId="122532effb8c3c75" providerId="LiveId" clId="{87231DF2-83ED-472A-8FDF-C7F3F28C61C8}" dt="2020-11-03T20:18:37.320" v="98" actId="20577"/>
          <ac:spMkLst>
            <pc:docMk/>
            <pc:sldMk cId="0" sldId="1199"/>
            <ac:spMk id="242692" creationId="{5FF1B7A4-D6FD-4637-A15A-E8D1E1164BE8}"/>
          </ac:spMkLst>
        </pc:spChg>
        <pc:spChg chg="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0" creationId="{DE648711-6805-4087-B88A-A1D2BF8C6AD2}"/>
          </ac:spMkLst>
        </pc:spChg>
        <pc:spChg chg="del topLvl">
          <ac:chgData name="Ricardo Luiz Freitas" userId="122532effb8c3c75" providerId="LiveId" clId="{87231DF2-83ED-472A-8FDF-C7F3F28C61C8}" dt="2020-11-03T20:18:12.504" v="69" actId="478"/>
          <ac:spMkLst>
            <pc:docMk/>
            <pc:sldMk cId="0" sldId="1199"/>
            <ac:spMk id="242711" creationId="{91150E5C-E530-4B9A-83A0-9EC8E44F71D9}"/>
          </ac:spMkLst>
        </pc:spChg>
        <pc:grpChg chg="del">
          <ac:chgData name="Ricardo Luiz Freitas" userId="122532effb8c3c75" providerId="LiveId" clId="{87231DF2-83ED-472A-8FDF-C7F3F28C61C8}" dt="2020-11-03T20:18:12.504" v="69" actId="478"/>
          <ac:grpSpMkLst>
            <pc:docMk/>
            <pc:sldMk cId="0" sldId="1199"/>
            <ac:grpSpMk id="2" creationId="{687B28C2-E03B-4D72-89F7-8C23956CB345}"/>
          </ac:grpSpMkLst>
        </pc:grpChg>
      </pc:sldChg>
      <pc:sldChg chg="delSp modSp mod setBg delAnim">
        <pc:chgData name="Ricardo Luiz Freitas" userId="122532effb8c3c75" providerId="LiveId" clId="{87231DF2-83ED-472A-8FDF-C7F3F28C61C8}" dt="2020-11-03T20:28:07.357" v="372"/>
        <pc:sldMkLst>
          <pc:docMk/>
          <pc:sldMk cId="0" sldId="1200"/>
        </pc:sldMkLst>
        <pc:spChg chg="mod">
          <ac:chgData name="Ricardo Luiz Freitas" userId="122532effb8c3c75" providerId="LiveId" clId="{87231DF2-83ED-472A-8FDF-C7F3F28C61C8}" dt="2020-11-03T20:24:13.935" v="260" actId="113"/>
          <ac:spMkLst>
            <pc:docMk/>
            <pc:sldMk cId="0" sldId="1200"/>
            <ac:spMk id="249861" creationId="{A619C794-6BED-4F6A-86A3-E0E9309F1E4A}"/>
          </ac:spMkLst>
        </pc:spChg>
        <pc:spChg chg="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4" creationId="{1B195FB4-E2C9-4588-97FB-558D52F9B5DB}"/>
          </ac:spMkLst>
        </pc:spChg>
        <pc:spChg chg="del topLvl">
          <ac:chgData name="Ricardo Luiz Freitas" userId="122532effb8c3c75" providerId="LiveId" clId="{87231DF2-83ED-472A-8FDF-C7F3F28C61C8}" dt="2020-11-03T20:24:26.102" v="265" actId="478"/>
          <ac:spMkLst>
            <pc:docMk/>
            <pc:sldMk cId="0" sldId="1200"/>
            <ac:spMk id="249885" creationId="{DE47EB4B-4F58-4BEA-B65D-B247B8FA4BFB}"/>
          </ac:spMkLst>
        </pc:spChg>
        <pc:spChg chg="mod">
          <ac:chgData name="Ricardo Luiz Freitas" userId="122532effb8c3c75" providerId="LiveId" clId="{87231DF2-83ED-472A-8FDF-C7F3F28C61C8}" dt="2020-11-03T20:24:22.001" v="264" actId="20577"/>
          <ac:spMkLst>
            <pc:docMk/>
            <pc:sldMk cId="0" sldId="1200"/>
            <ac:spMk id="249887" creationId="{60103319-7362-40E7-A11A-80D760EA2420}"/>
          </ac:spMkLst>
        </pc:spChg>
        <pc:grpChg chg="del">
          <ac:chgData name="Ricardo Luiz Freitas" userId="122532effb8c3c75" providerId="LiveId" clId="{87231DF2-83ED-472A-8FDF-C7F3F28C61C8}" dt="2020-11-03T20:24:26.102" v="265" actId="478"/>
          <ac:grpSpMkLst>
            <pc:docMk/>
            <pc:sldMk cId="0" sldId="1200"/>
            <ac:grpSpMk id="3" creationId="{936903F6-EE5B-40A3-A75A-D96D0024AE30}"/>
          </ac:grpSpMkLst>
        </pc:grpChg>
      </pc:sldChg>
      <pc:sldChg chg="modSp mod setBg">
        <pc:chgData name="Ricardo Luiz Freitas" userId="122532effb8c3c75" providerId="LiveId" clId="{87231DF2-83ED-472A-8FDF-C7F3F28C61C8}" dt="2020-11-04T20:46:21.716" v="677"/>
        <pc:sldMkLst>
          <pc:docMk/>
          <pc:sldMk cId="0" sldId="1201"/>
        </pc:sldMkLst>
        <pc:spChg chg="mod">
          <ac:chgData name="Ricardo Luiz Freitas" userId="122532effb8c3c75" providerId="LiveId" clId="{87231DF2-83ED-472A-8FDF-C7F3F28C61C8}" dt="2020-11-04T20:46:13.586" v="676" actId="20577"/>
          <ac:spMkLst>
            <pc:docMk/>
            <pc:sldMk cId="0" sldId="1201"/>
            <ac:spMk id="23" creationId="{F5710F46-A782-4052-BB05-5029838BC96A}"/>
          </ac:spMkLst>
        </pc:spChg>
        <pc:spChg chg="mod">
          <ac:chgData name="Ricardo Luiz Freitas" userId="122532effb8c3c75" providerId="LiveId" clId="{87231DF2-83ED-472A-8FDF-C7F3F28C61C8}" dt="2020-11-04T20:46:06.371" v="672" actId="6549"/>
          <ac:spMkLst>
            <pc:docMk/>
            <pc:sldMk cId="0" sldId="1201"/>
            <ac:spMk id="265221" creationId="{B4852C85-B033-4166-A6A5-E6743A42D1BD}"/>
          </ac:spMkLst>
        </pc:spChg>
      </pc:sldChg>
      <pc:sldChg chg="modSp mod setBg">
        <pc:chgData name="Ricardo Luiz Freitas" userId="122532effb8c3c75" providerId="LiveId" clId="{87231DF2-83ED-472A-8FDF-C7F3F28C61C8}" dt="2020-11-04T20:57:16.964" v="821"/>
        <pc:sldMkLst>
          <pc:docMk/>
          <pc:sldMk cId="0" sldId="1202"/>
        </pc:sldMkLst>
        <pc:spChg chg="mod">
          <ac:chgData name="Ricardo Luiz Freitas" userId="122532effb8c3c75" providerId="LiveId" clId="{87231DF2-83ED-472A-8FDF-C7F3F28C61C8}" dt="2020-11-04T20:57:02.578" v="820" actId="5793"/>
          <ac:spMkLst>
            <pc:docMk/>
            <pc:sldMk cId="0" sldId="1202"/>
            <ac:spMk id="23" creationId="{767A7EEB-2301-4E35-AB08-F0DA9C8AE171}"/>
          </ac:spMkLst>
        </pc:spChg>
        <pc:spChg chg="mod">
          <ac:chgData name="Ricardo Luiz Freitas" userId="122532effb8c3c75" providerId="LiveId" clId="{87231DF2-83ED-472A-8FDF-C7F3F28C61C8}" dt="2020-11-04T20:56:39.816" v="810" actId="20577"/>
          <ac:spMkLst>
            <pc:docMk/>
            <pc:sldMk cId="0" sldId="1202"/>
            <ac:spMk id="24" creationId="{04519FC0-FECE-4C89-8C6E-35C52DD1901E}"/>
          </ac:spMkLst>
        </pc:spChg>
        <pc:spChg chg="mod">
          <ac:chgData name="Ricardo Luiz Freitas" userId="122532effb8c3c75" providerId="LiveId" clId="{87231DF2-83ED-472A-8FDF-C7F3F28C61C8}" dt="2020-11-04T20:56:47.596" v="819" actId="6549"/>
          <ac:spMkLst>
            <pc:docMk/>
            <pc:sldMk cId="0" sldId="1202"/>
            <ac:spMk id="270341" creationId="{9865FDF8-E3E0-43A7-ABC9-BFDD3B5DA858}"/>
          </ac:spMkLst>
        </pc:spChg>
      </pc:sldChg>
      <pc:sldChg chg="modSp mod setBg">
        <pc:chgData name="Ricardo Luiz Freitas" userId="122532effb8c3c75" providerId="LiveId" clId="{87231DF2-83ED-472A-8FDF-C7F3F28C61C8}" dt="2020-11-04T21:01:31.850" v="877"/>
        <pc:sldMkLst>
          <pc:docMk/>
          <pc:sldMk cId="0" sldId="1203"/>
        </pc:sldMkLst>
        <pc:spChg chg="mod">
          <ac:chgData name="Ricardo Luiz Freitas" userId="122532effb8c3c75" providerId="LiveId" clId="{87231DF2-83ED-472A-8FDF-C7F3F28C61C8}" dt="2020-11-04T21:01:06.315" v="874" actId="20577"/>
          <ac:spMkLst>
            <pc:docMk/>
            <pc:sldMk cId="0" sldId="1203"/>
            <ac:spMk id="35" creationId="{D830CC07-941C-41FF-9F05-64F185599EB2}"/>
          </ac:spMkLst>
        </pc:spChg>
        <pc:spChg chg="mod">
          <ac:chgData name="Ricardo Luiz Freitas" userId="122532effb8c3c75" providerId="LiveId" clId="{87231DF2-83ED-472A-8FDF-C7F3F28C61C8}" dt="2020-11-04T21:01:09.804" v="876" actId="20577"/>
          <ac:spMkLst>
            <pc:docMk/>
            <pc:sldMk cId="0" sldId="1203"/>
            <ac:spMk id="36" creationId="{EABCC2CA-8C2B-4DC8-815F-E82181B49031}"/>
          </ac:spMkLst>
        </pc:spChg>
        <pc:spChg chg="mod">
          <ac:chgData name="Ricardo Luiz Freitas" userId="122532effb8c3c75" providerId="LiveId" clId="{87231DF2-83ED-472A-8FDF-C7F3F28C61C8}" dt="2020-11-04T21:01:03.028" v="872" actId="6549"/>
          <ac:spMkLst>
            <pc:docMk/>
            <pc:sldMk cId="0" sldId="1203"/>
            <ac:spMk id="279557" creationId="{37BEE11D-FEB6-4273-B76B-989B8D39C6C7}"/>
          </ac:spMkLst>
        </pc:spChg>
      </pc:sldChg>
      <pc:sldChg chg="modSp mod setBg">
        <pc:chgData name="Ricardo Luiz Freitas" userId="122532effb8c3c75" providerId="LiveId" clId="{87231DF2-83ED-472A-8FDF-C7F3F28C61C8}" dt="2020-11-04T21:03:26.771" v="930" actId="20577"/>
        <pc:sldMkLst>
          <pc:docMk/>
          <pc:sldMk cId="0" sldId="1204"/>
        </pc:sldMkLst>
        <pc:spChg chg="mod">
          <ac:chgData name="Ricardo Luiz Freitas" userId="122532effb8c3c75" providerId="LiveId" clId="{87231DF2-83ED-472A-8FDF-C7F3F28C61C8}" dt="2020-11-04T21:03:26.771" v="930" actId="20577"/>
          <ac:spMkLst>
            <pc:docMk/>
            <pc:sldMk cId="0" sldId="1204"/>
            <ac:spMk id="24" creationId="{C4EDC205-6542-402B-8398-65C68BE993A1}"/>
          </ac:spMkLst>
        </pc:spChg>
        <pc:spChg chg="mod">
          <ac:chgData name="Ricardo Luiz Freitas" userId="122532effb8c3c75" providerId="LiveId" clId="{87231DF2-83ED-472A-8FDF-C7F3F28C61C8}" dt="2020-11-04T21:03:16.804" v="927" actId="6549"/>
          <ac:spMkLst>
            <pc:docMk/>
            <pc:sldMk cId="0" sldId="1204"/>
            <ac:spMk id="282629" creationId="{CF91DDFC-558A-4227-A3FA-78D5BAADD993}"/>
          </ac:spMkLst>
        </pc:spChg>
      </pc:sldChg>
      <pc:sldChg chg="modSp mod setBg">
        <pc:chgData name="Ricardo Luiz Freitas" userId="122532effb8c3c75" providerId="LiveId" clId="{87231DF2-83ED-472A-8FDF-C7F3F28C61C8}" dt="2020-11-04T21:12:36.063" v="1090"/>
        <pc:sldMkLst>
          <pc:docMk/>
          <pc:sldMk cId="0" sldId="1205"/>
        </pc:sldMkLst>
        <pc:spChg chg="mod">
          <ac:chgData name="Ricardo Luiz Freitas" userId="122532effb8c3c75" providerId="LiveId" clId="{87231DF2-83ED-472A-8FDF-C7F3F28C61C8}" dt="2020-11-04T21:12:19.612" v="1085" actId="20577"/>
          <ac:spMkLst>
            <pc:docMk/>
            <pc:sldMk cId="0" sldId="1205"/>
            <ac:spMk id="33" creationId="{3EF86CA8-76D4-4EC9-BD51-5A5761678F12}"/>
          </ac:spMkLst>
        </pc:spChg>
        <pc:spChg chg="mod">
          <ac:chgData name="Ricardo Luiz Freitas" userId="122532effb8c3c75" providerId="LiveId" clId="{87231DF2-83ED-472A-8FDF-C7F3F28C61C8}" dt="2020-11-04T21:12:31.712" v="1089" actId="207"/>
          <ac:spMkLst>
            <pc:docMk/>
            <pc:sldMk cId="0" sldId="1205"/>
            <ac:spMk id="34" creationId="{4C18A542-31BE-4B75-898C-DD25BE10DB6F}"/>
          </ac:spMkLst>
        </pc:spChg>
        <pc:spChg chg="mod">
          <ac:chgData name="Ricardo Luiz Freitas" userId="122532effb8c3c75" providerId="LiveId" clId="{87231DF2-83ED-472A-8FDF-C7F3F28C61C8}" dt="2020-11-04T21:12:16.064" v="1083" actId="6549"/>
          <ac:spMkLst>
            <pc:docMk/>
            <pc:sldMk cId="0" sldId="1205"/>
            <ac:spMk id="292868" creationId="{74E480E7-0A6E-4AB9-8241-C5DFAA1CAF6A}"/>
          </ac:spMkLst>
        </pc:spChg>
      </pc:sldChg>
      <pc:sldChg chg="modSp mod setBg">
        <pc:chgData name="Ricardo Luiz Freitas" userId="122532effb8c3c75" providerId="LiveId" clId="{87231DF2-83ED-472A-8FDF-C7F3F28C61C8}" dt="2020-11-04T21:11:58.263" v="1081" actId="6549"/>
        <pc:sldMkLst>
          <pc:docMk/>
          <pc:sldMk cId="0" sldId="1208"/>
        </pc:sldMkLst>
        <pc:spChg chg="mod">
          <ac:chgData name="Ricardo Luiz Freitas" userId="122532effb8c3c75" providerId="LiveId" clId="{87231DF2-83ED-472A-8FDF-C7F3F28C61C8}" dt="2020-11-04T21:11:58.263" v="1081" actId="6549"/>
          <ac:spMkLst>
            <pc:docMk/>
            <pc:sldMk cId="0" sldId="1208"/>
            <ac:spMk id="289823" creationId="{7168F1B1-EF40-4D0D-AE9A-3836EF599213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0" sldId="1301"/>
        </pc:sldMkLst>
        <pc:spChg chg="mod">
          <ac:chgData name="Ricardo Luiz Freitas" userId="122532effb8c3c75" providerId="LiveId" clId="{87231DF2-83ED-472A-8FDF-C7F3F28C61C8}" dt="2020-11-04T21:16:06.765" v="1129" actId="6549"/>
          <ac:spMkLst>
            <pc:docMk/>
            <pc:sldMk cId="0" sldId="1301"/>
            <ac:spMk id="338948" creationId="{606A7081-0E79-4EFA-9916-760F366C41DD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1575542347" sldId="1554"/>
        </pc:sldMkLst>
        <pc:spChg chg="mod">
          <ac:chgData name="Ricardo Luiz Freitas" userId="122532effb8c3c75" providerId="LiveId" clId="{87231DF2-83ED-472A-8FDF-C7F3F28C61C8}" dt="2020-11-04T21:17:23.671" v="1146" actId="6549"/>
          <ac:spMkLst>
            <pc:docMk/>
            <pc:sldMk cId="1575542347" sldId="1554"/>
            <ac:spMk id="2" creationId="{00000000-0000-0000-0000-000000000000}"/>
          </ac:spMkLst>
        </pc:spChg>
        <pc:spChg chg="mod">
          <ac:chgData name="Ricardo Luiz Freitas" userId="122532effb8c3c75" providerId="LiveId" clId="{87231DF2-83ED-472A-8FDF-C7F3F28C61C8}" dt="2020-11-04T21:15:17.391" v="1109"/>
          <ac:spMkLst>
            <pc:docMk/>
            <pc:sldMk cId="1575542347" sldId="1554"/>
            <ac:spMk id="3" creationId="{00000000-0000-0000-0000-000000000000}"/>
          </ac:spMkLst>
        </pc:spChg>
      </pc:sldChg>
      <pc:sldChg chg="modSp mod setBg">
        <pc:chgData name="Ricardo Luiz Freitas" userId="122532effb8c3c75" providerId="LiveId" clId="{87231DF2-83ED-472A-8FDF-C7F3F28C61C8}" dt="2020-11-04T21:17:43.898" v="1157"/>
        <pc:sldMkLst>
          <pc:docMk/>
          <pc:sldMk cId="2718458010" sldId="1557"/>
        </pc:sldMkLst>
        <pc:spChg chg="mod">
          <ac:chgData name="Ricardo Luiz Freitas" userId="122532effb8c3c75" providerId="LiveId" clId="{87231DF2-83ED-472A-8FDF-C7F3F28C61C8}" dt="2020-11-04T21:17:28.852" v="1156" actId="6549"/>
          <ac:spMkLst>
            <pc:docMk/>
            <pc:sldMk cId="2718458010" sldId="1557"/>
            <ac:spMk id="2" creationId="{00000000-0000-0000-0000-00000000000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39072369" sldId="165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39072369" sldId="1654"/>
            <ac:spMk id="254981" creationId="{B3386523-D439-4718-98BC-585AC17CFBBF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07769034" sldId="165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07769034" sldId="1655"/>
            <ac:spMk id="257029" creationId="{827934D6-5EA5-4106-A868-3229B7D874F0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546687045" sldId="16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546687045" sldId="1657"/>
            <ac:spMk id="2" creationId="{3395A7D1-FBB0-445E-8CFA-31B40CA319B3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692990299" sldId="172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92990299" sldId="1724"/>
            <ac:spMk id="261127" creationId="{472EB3EF-20B9-4587-9CAF-F8397C4DE143}"/>
          </ac:spMkLst>
        </pc:spChg>
      </pc:sldChg>
      <pc:sldChg chg="addSp modSp mod modAnim">
        <pc:chgData name="Ricardo Luiz Freitas" userId="122532effb8c3c75" providerId="LiveId" clId="{87231DF2-83ED-472A-8FDF-C7F3F28C61C8}" dt="2020-11-04T21:11:39.422" v="1071" actId="14100"/>
        <pc:sldMkLst>
          <pc:docMk/>
          <pc:sldMk cId="188045325" sldId="1748"/>
        </pc:sldMkLst>
        <pc:spChg chg="add mod">
          <ac:chgData name="Ricardo Luiz Freitas" userId="122532effb8c3c75" providerId="LiveId" clId="{87231DF2-83ED-472A-8FDF-C7F3F28C61C8}" dt="2020-11-04T21:09:40.253" v="978" actId="14100"/>
          <ac:spMkLst>
            <pc:docMk/>
            <pc:sldMk cId="188045325" sldId="1748"/>
            <ac:spMk id="6" creationId="{7B602FB4-1A68-4BE9-9CC5-1E1563C376C0}"/>
          </ac:spMkLst>
        </pc:spChg>
        <pc:spChg chg="add mod">
          <ac:chgData name="Ricardo Luiz Freitas" userId="122532effb8c3c75" providerId="LiveId" clId="{87231DF2-83ED-472A-8FDF-C7F3F28C61C8}" dt="2020-11-04T21:11:33.910" v="1070" actId="14100"/>
          <ac:spMkLst>
            <pc:docMk/>
            <pc:sldMk cId="188045325" sldId="1748"/>
            <ac:spMk id="7" creationId="{7E754946-F5D0-4AB6-BE7D-71D6EFF36012}"/>
          </ac:spMkLst>
        </pc:spChg>
        <pc:spChg chg="add mod">
          <ac:chgData name="Ricardo Luiz Freitas" userId="122532effb8c3c75" providerId="LiveId" clId="{87231DF2-83ED-472A-8FDF-C7F3F28C61C8}" dt="2020-11-04T21:11:23.523" v="1068" actId="14100"/>
          <ac:spMkLst>
            <pc:docMk/>
            <pc:sldMk cId="188045325" sldId="1748"/>
            <ac:spMk id="8" creationId="{B0B60DEE-28F4-4053-AE38-A2DD7D335D49}"/>
          </ac:spMkLst>
        </pc:spChg>
        <pc:spChg chg="add mod">
          <ac:chgData name="Ricardo Luiz Freitas" userId="122532effb8c3c75" providerId="LiveId" clId="{87231DF2-83ED-472A-8FDF-C7F3F28C61C8}" dt="2020-11-04T21:09:59.717" v="1005" actId="14100"/>
          <ac:spMkLst>
            <pc:docMk/>
            <pc:sldMk cId="188045325" sldId="1748"/>
            <ac:spMk id="9" creationId="{76ED48A8-1E58-41A2-A844-6B552C880AAD}"/>
          </ac:spMkLst>
        </pc:spChg>
        <pc:spChg chg="add mod">
          <ac:chgData name="Ricardo Luiz Freitas" userId="122532effb8c3c75" providerId="LiveId" clId="{87231DF2-83ED-472A-8FDF-C7F3F28C61C8}" dt="2020-11-04T21:11:39.422" v="1071" actId="14100"/>
          <ac:spMkLst>
            <pc:docMk/>
            <pc:sldMk cId="188045325" sldId="1748"/>
            <ac:spMk id="10" creationId="{4EC6C65E-D983-4205-ADA3-094B0C464AC9}"/>
          </ac:spMkLst>
        </pc:spChg>
        <pc:spChg chg="add mod">
          <ac:chgData name="Ricardo Luiz Freitas" userId="122532effb8c3c75" providerId="LiveId" clId="{87231DF2-83ED-472A-8FDF-C7F3F28C61C8}" dt="2020-11-04T21:11:29.126" v="1069" actId="14100"/>
          <ac:spMkLst>
            <pc:docMk/>
            <pc:sldMk cId="188045325" sldId="1748"/>
            <ac:spMk id="13" creationId="{3E892D1F-6499-402D-BFC6-DB22982808BB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88045325" sldId="1748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14:02.267" v="1108" actId="20577"/>
        <pc:sldMkLst>
          <pc:docMk/>
          <pc:sldMk cId="2769239178" sldId="1750"/>
        </pc:sldMkLst>
        <pc:spChg chg="add mod">
          <ac:chgData name="Ricardo Luiz Freitas" userId="122532effb8c3c75" providerId="LiveId" clId="{87231DF2-83ED-472A-8FDF-C7F3F28C61C8}" dt="2020-11-04T21:13:05.630" v="1102" actId="14100"/>
          <ac:spMkLst>
            <pc:docMk/>
            <pc:sldMk cId="2769239178" sldId="1750"/>
            <ac:spMk id="6" creationId="{E134A7E4-FC87-45FB-BCE3-47C00D5E6B85}"/>
          </ac:spMkLst>
        </pc:spChg>
        <pc:spChg chg="add mod">
          <ac:chgData name="Ricardo Luiz Freitas" userId="122532effb8c3c75" providerId="LiveId" clId="{87231DF2-83ED-472A-8FDF-C7F3F28C61C8}" dt="2020-11-04T21:13:12.930" v="1105" actId="14100"/>
          <ac:spMkLst>
            <pc:docMk/>
            <pc:sldMk cId="2769239178" sldId="1750"/>
            <ac:spMk id="7" creationId="{996CEFFB-3A75-4A76-9484-32829BDAA9B8}"/>
          </ac:spMkLst>
        </pc:spChg>
        <pc:spChg chg="mod">
          <ac:chgData name="Ricardo Luiz Freitas" userId="122532effb8c3c75" providerId="LiveId" clId="{87231DF2-83ED-472A-8FDF-C7F3F28C61C8}" dt="2020-11-04T21:14:02.267" v="1108" actId="20577"/>
          <ac:spMkLst>
            <pc:docMk/>
            <pc:sldMk cId="2769239178" sldId="175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69239178" sldId="1750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7:49.020" v="938"/>
        <pc:sldMkLst>
          <pc:docMk/>
          <pc:sldMk cId="163269002" sldId="1753"/>
        </pc:sldMkLst>
        <pc:spChg chg="add mod">
          <ac:chgData name="Ricardo Luiz Freitas" userId="122532effb8c3c75" providerId="LiveId" clId="{87231DF2-83ED-472A-8FDF-C7F3F28C61C8}" dt="2020-11-04T21:07:34.382" v="937" actId="14100"/>
          <ac:spMkLst>
            <pc:docMk/>
            <pc:sldMk cId="163269002" sldId="1753"/>
            <ac:spMk id="7" creationId="{0979844C-2E45-491D-B87D-B7F474FBC1BD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63269002" sldId="1753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1:03:03.455" v="918" actId="20577"/>
        <pc:sldMkLst>
          <pc:docMk/>
          <pc:sldMk cId="1162295488" sldId="1754"/>
        </pc:sldMkLst>
        <pc:spChg chg="add mod">
          <ac:chgData name="Ricardo Luiz Freitas" userId="122532effb8c3c75" providerId="LiveId" clId="{87231DF2-83ED-472A-8FDF-C7F3F28C61C8}" dt="2020-11-04T21:02:13.953" v="903" actId="14100"/>
          <ac:spMkLst>
            <pc:docMk/>
            <pc:sldMk cId="1162295488" sldId="1754"/>
            <ac:spMk id="6" creationId="{22AE8940-6BCE-44F2-9BFC-90EF5F405DC3}"/>
          </ac:spMkLst>
        </pc:spChg>
        <pc:spChg chg="mod">
          <ac:chgData name="Ricardo Luiz Freitas" userId="122532effb8c3c75" providerId="LiveId" clId="{87231DF2-83ED-472A-8FDF-C7F3F28C61C8}" dt="2020-11-04T21:03:03.455" v="918" actId="20577"/>
          <ac:spMkLst>
            <pc:docMk/>
            <pc:sldMk cId="1162295488" sldId="1754"/>
            <ac:spMk id="287747" creationId="{3D194100-343A-438A-9A9E-D3B9BC55D90E}"/>
          </ac:spMkLst>
        </pc:spChg>
      </pc:sldChg>
      <pc:sldChg chg="addSp modSp mod modAnim">
        <pc:chgData name="Ricardo Luiz Freitas" userId="122532effb8c3c75" providerId="LiveId" clId="{87231DF2-83ED-472A-8FDF-C7F3F28C61C8}" dt="2020-11-04T20:59:54.368" v="862" actId="1037"/>
        <pc:sldMkLst>
          <pc:docMk/>
          <pc:sldMk cId="3794046054" sldId="1755"/>
        </pc:sldMkLst>
        <pc:spChg chg="add mod">
          <ac:chgData name="Ricardo Luiz Freitas" userId="122532effb8c3c75" providerId="LiveId" clId="{87231DF2-83ED-472A-8FDF-C7F3F28C61C8}" dt="2020-11-04T20:59:06.960" v="838" actId="14100"/>
          <ac:spMkLst>
            <pc:docMk/>
            <pc:sldMk cId="3794046054" sldId="1755"/>
            <ac:spMk id="6" creationId="{77CD7735-B286-4939-A98E-EDFEF9FFD097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7" creationId="{B0178A51-3244-4B18-8539-45D0BA67E3D0}"/>
          </ac:spMkLst>
        </pc:spChg>
        <pc:spChg chg="add mod">
          <ac:chgData name="Ricardo Luiz Freitas" userId="122532effb8c3c75" providerId="LiveId" clId="{87231DF2-83ED-472A-8FDF-C7F3F28C61C8}" dt="2020-11-04T20:59:18.283" v="849" actId="14100"/>
          <ac:spMkLst>
            <pc:docMk/>
            <pc:sldMk cId="3794046054" sldId="1755"/>
            <ac:spMk id="8" creationId="{4133D88F-E584-418B-96C1-F3A5094D9092}"/>
          </ac:spMkLst>
        </pc:spChg>
        <pc:spChg chg="add mod">
          <ac:chgData name="Ricardo Luiz Freitas" userId="122532effb8c3c75" providerId="LiveId" clId="{87231DF2-83ED-472A-8FDF-C7F3F28C61C8}" dt="2020-11-04T20:59:54.368" v="862" actId="1037"/>
          <ac:spMkLst>
            <pc:docMk/>
            <pc:sldMk cId="3794046054" sldId="1755"/>
            <ac:spMk id="9" creationId="{DEB2EA62-5C96-4FCA-9EE0-D859D565AD33}"/>
          </ac:spMkLst>
        </pc:spChg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94046054" sldId="1755"/>
            <ac:spMk id="287747" creationId="{3D194100-343A-438A-9A9E-D3B9BC55D90E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952185762" sldId="175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952185762" sldId="1756"/>
            <ac:spMk id="271368" creationId="{4002C42A-B78B-468F-BDE0-1698B0430502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1598769647" sldId="1757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598769647" sldId="1757"/>
            <ac:spMk id="273416" creationId="{E07D7152-0FD1-4410-B823-DA9BD8836761}"/>
          </ac:spMkLst>
        </pc:spChg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1055152894" sldId="1763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1055152894" sldId="1763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2342119347" sldId="1763"/>
        </pc:sldMkLst>
      </pc:sldChg>
      <pc:sldChg chg="modSp add setBg">
        <pc:chgData name="Ricardo Luiz Freitas" userId="122532effb8c3c75" providerId="LiveId" clId="{87231DF2-83ED-472A-8FDF-C7F3F28C61C8}" dt="2020-11-03T20:28:07.357" v="372"/>
        <pc:sldMkLst>
          <pc:docMk/>
          <pc:sldMk cId="372917840" sldId="1764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72917840" sldId="1764"/>
            <ac:spMk id="240643" creationId="{5FF4BD0B-8170-43BB-A0FD-A41894129F3E}"/>
          </ac:spMkLst>
        </pc:spChg>
      </pc:sldChg>
      <pc:sldChg chg="del">
        <pc:chgData name="Ricardo Luiz Freitas" userId="122532effb8c3c75" providerId="LiveId" clId="{87231DF2-83ED-472A-8FDF-C7F3F28C61C8}" dt="2020-11-03T20:17:20.822" v="66" actId="2696"/>
        <pc:sldMkLst>
          <pc:docMk/>
          <pc:sldMk cId="447087994" sldId="1764"/>
        </pc:sldMkLst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1602312807" sldId="1765"/>
        </pc:sldMkLst>
      </pc:sldChg>
      <pc:sldChg chg="modSp del ord">
        <pc:chgData name="Ricardo Luiz Freitas" userId="122532effb8c3c75" providerId="LiveId" clId="{87231DF2-83ED-472A-8FDF-C7F3F28C61C8}" dt="2020-11-03T20:23:47.366" v="227" actId="2696"/>
        <pc:sldMkLst>
          <pc:docMk/>
          <pc:sldMk cId="2986421103" sldId="1765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986421103" sldId="1765"/>
            <ac:spMk id="247811" creationId="{C4A93AA7-B64F-4D02-9E27-2ECF26D2939D}"/>
          </ac:spMkLst>
        </pc:spChg>
      </pc:sldChg>
      <pc:sldChg chg="add setBg">
        <pc:chgData name="Ricardo Luiz Freitas" userId="122532effb8c3c75" providerId="LiveId" clId="{87231DF2-83ED-472A-8FDF-C7F3F28C61C8}" dt="2020-11-03T20:28:07.357" v="372"/>
        <pc:sldMkLst>
          <pc:docMk/>
          <pc:sldMk cId="2528968499" sldId="1766"/>
        </pc:sldMkLst>
      </pc:sldChg>
      <pc:sldChg chg="modSp del">
        <pc:chgData name="Ricardo Luiz Freitas" userId="122532effb8c3c75" providerId="LiveId" clId="{87231DF2-83ED-472A-8FDF-C7F3F28C61C8}" dt="2020-11-03T20:23:47.366" v="227" actId="2696"/>
        <pc:sldMkLst>
          <pc:docMk/>
          <pc:sldMk cId="2797206230" sldId="1766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797206230" sldId="1766"/>
            <ac:spMk id="247811" creationId="{C4A93AA7-B64F-4D02-9E27-2ECF26D2939D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2671072392" sldId="1769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2671072392" sldId="1769"/>
            <ac:spMk id="273416" creationId="{E07D7152-0FD1-4410-B823-DA9BD8836761}"/>
          </ac:spMkLst>
        </pc:spChg>
      </pc:sldChg>
      <pc:sldChg chg="modSp">
        <pc:chgData name="Ricardo Luiz Freitas" userId="122532effb8c3c75" providerId="LiveId" clId="{87231DF2-83ED-472A-8FDF-C7F3F28C61C8}" dt="2020-11-03T20:17:47.356" v="68"/>
        <pc:sldMkLst>
          <pc:docMk/>
          <pc:sldMk cId="3323329935" sldId="1770"/>
        </pc:sldMkLst>
        <pc:spChg chg="mod">
          <ac:chgData name="Ricardo Luiz Freitas" userId="122532effb8c3c75" providerId="LiveId" clId="{87231DF2-83ED-472A-8FDF-C7F3F28C61C8}" dt="2020-11-03T20:17:47.356" v="68"/>
          <ac:spMkLst>
            <pc:docMk/>
            <pc:sldMk cId="3323329935" sldId="1770"/>
            <ac:spMk id="271368" creationId="{4002C42A-B78B-468F-BDE0-1698B0430502}"/>
          </ac:spMkLst>
        </pc:spChg>
      </pc:sldChg>
      <pc:sldChg chg="addSp delSp modSp add mod setBg delAnim modAnim">
        <pc:chgData name="Ricardo Luiz Freitas" userId="122532effb8c3c75" providerId="LiveId" clId="{87231DF2-83ED-472A-8FDF-C7F3F28C61C8}" dt="2020-11-04T20:51:40.532" v="686" actId="20577"/>
        <pc:sldMkLst>
          <pc:docMk/>
          <pc:sldMk cId="1442186107" sldId="1978"/>
        </pc:sldMkLst>
        <pc:spChg chg="del">
          <ac:chgData name="Ricardo Luiz Freitas" userId="122532effb8c3c75" providerId="LiveId" clId="{87231DF2-83ED-472A-8FDF-C7F3F28C61C8}" dt="2020-11-04T20:28:18.255" v="482" actId="478"/>
          <ac:spMkLst>
            <pc:docMk/>
            <pc:sldMk cId="1442186107" sldId="1978"/>
            <ac:spMk id="5" creationId="{450DB1FF-D772-4E53-A114-7632EFD3CEA8}"/>
          </ac:spMkLst>
        </pc:spChg>
        <pc:spChg chg="add mod">
          <ac:chgData name="Ricardo Luiz Freitas" userId="122532effb8c3c75" providerId="LiveId" clId="{87231DF2-83ED-472A-8FDF-C7F3F28C61C8}" dt="2020-11-04T20:45:34.941" v="662" actId="14100"/>
          <ac:spMkLst>
            <pc:docMk/>
            <pc:sldMk cId="1442186107" sldId="1978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1:40.532" v="686" actId="20577"/>
          <ac:spMkLst>
            <pc:docMk/>
            <pc:sldMk cId="1442186107" sldId="1978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26:54.626" v="446" actId="6549"/>
          <ac:spMkLst>
            <pc:docMk/>
            <pc:sldMk cId="1442186107" sldId="1978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4:14.296" v="752" actId="20577"/>
        <pc:sldMkLst>
          <pc:docMk/>
          <pc:sldMk cId="627312289" sldId="1979"/>
        </pc:sldMkLst>
        <pc:spChg chg="mod">
          <ac:chgData name="Ricardo Luiz Freitas" userId="122532effb8c3c75" providerId="LiveId" clId="{87231DF2-83ED-472A-8FDF-C7F3F28C61C8}" dt="2020-11-04T20:54:07.198" v="751" actId="14100"/>
          <ac:spMkLst>
            <pc:docMk/>
            <pc:sldMk cId="627312289" sldId="1979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4:01.317" v="750" actId="20577"/>
          <ac:spMkLst>
            <pc:docMk/>
            <pc:sldMk cId="627312289" sldId="1979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4:14.296" v="752" actId="20577"/>
          <ac:spMkLst>
            <pc:docMk/>
            <pc:sldMk cId="627312289" sldId="1979"/>
            <ac:spMk id="287747" creationId="{3D194100-343A-438A-9A9E-D3B9BC55D90E}"/>
          </ac:spMkLst>
        </pc:spChg>
      </pc:sldChg>
      <pc:sldChg chg="modSp add mod setBg">
        <pc:chgData name="Ricardo Luiz Freitas" userId="122532effb8c3c75" providerId="LiveId" clId="{87231DF2-83ED-472A-8FDF-C7F3F28C61C8}" dt="2020-11-04T20:56:12.453" v="803" actId="14100"/>
        <pc:sldMkLst>
          <pc:docMk/>
          <pc:sldMk cId="2616775092" sldId="1980"/>
        </pc:sldMkLst>
        <pc:spChg chg="mod">
          <ac:chgData name="Ricardo Luiz Freitas" userId="122532effb8c3c75" providerId="LiveId" clId="{87231DF2-83ED-472A-8FDF-C7F3F28C61C8}" dt="2020-11-04T20:56:12.453" v="803" actId="14100"/>
          <ac:spMkLst>
            <pc:docMk/>
            <pc:sldMk cId="2616775092" sldId="1980"/>
            <ac:spMk id="6" creationId="{1AC4C098-D6CF-430C-839D-DB49594F37A8}"/>
          </ac:spMkLst>
        </pc:spChg>
        <pc:spChg chg="mod">
          <ac:chgData name="Ricardo Luiz Freitas" userId="122532effb8c3c75" providerId="LiveId" clId="{87231DF2-83ED-472A-8FDF-C7F3F28C61C8}" dt="2020-11-04T20:56:00.093" v="802" actId="20577"/>
          <ac:spMkLst>
            <pc:docMk/>
            <pc:sldMk cId="2616775092" sldId="1980"/>
            <ac:spMk id="11" creationId="{F8A6F3C4-D21F-40FD-B757-3C50C9954D16}"/>
          </ac:spMkLst>
        </pc:spChg>
        <pc:spChg chg="mod">
          <ac:chgData name="Ricardo Luiz Freitas" userId="122532effb8c3c75" providerId="LiveId" clId="{87231DF2-83ED-472A-8FDF-C7F3F28C61C8}" dt="2020-11-04T20:55:12.879" v="758" actId="20577"/>
          <ac:spMkLst>
            <pc:docMk/>
            <pc:sldMk cId="2616775092" sldId="1980"/>
            <ac:spMk id="287747" creationId="{3D194100-343A-438A-9A9E-D3B9BC55D90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>
            <a:extLst>
              <a:ext uri="{FF2B5EF4-FFF2-40B4-BE49-F238E27FC236}">
                <a16:creationId xmlns:a16="http://schemas.microsoft.com/office/drawing/2014/main" id="{D01D724A-E247-4C47-BA49-64827503A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1F39B5-2F84-4C66-B6AA-B1D013299D7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251907" name="Rectangle 2">
            <a:extLst>
              <a:ext uri="{FF2B5EF4-FFF2-40B4-BE49-F238E27FC236}">
                <a16:creationId xmlns:a16="http://schemas.microsoft.com/office/drawing/2014/main" id="{A83A7AFC-CD0F-4E7B-98F0-DE9F71113A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>
            <a:extLst>
              <a:ext uri="{FF2B5EF4-FFF2-40B4-BE49-F238E27FC236}">
                <a16:creationId xmlns:a16="http://schemas.microsoft.com/office/drawing/2014/main" id="{82D2CBBB-876A-499F-B1B3-E4DC347AB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7">
            <a:extLst>
              <a:ext uri="{FF2B5EF4-FFF2-40B4-BE49-F238E27FC236}">
                <a16:creationId xmlns:a16="http://schemas.microsoft.com/office/drawing/2014/main" id="{71C0AE41-C350-4098-97B7-DC7714C82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F92C72-4980-4254-8AE7-8981E3F2000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253955" name="Rectangle 2">
            <a:extLst>
              <a:ext uri="{FF2B5EF4-FFF2-40B4-BE49-F238E27FC236}">
                <a16:creationId xmlns:a16="http://schemas.microsoft.com/office/drawing/2014/main" id="{F4171514-9E6E-46AD-838E-AE48DF02A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6" name="Rectangle 3">
            <a:extLst>
              <a:ext uri="{FF2B5EF4-FFF2-40B4-BE49-F238E27FC236}">
                <a16:creationId xmlns:a16="http://schemas.microsoft.com/office/drawing/2014/main" id="{3B29C4DC-6E67-4A05-849E-2A5B77C55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>
            <a:extLst>
              <a:ext uri="{FF2B5EF4-FFF2-40B4-BE49-F238E27FC236}">
                <a16:creationId xmlns:a16="http://schemas.microsoft.com/office/drawing/2014/main" id="{DF02B55C-62C9-40BE-BD18-7E803BF9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D1161B-06F5-4D35-92BA-5CA91AB7A92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  <p:sp>
        <p:nvSpPr>
          <p:cNvPr id="256003" name="Rectangle 2">
            <a:extLst>
              <a:ext uri="{FF2B5EF4-FFF2-40B4-BE49-F238E27FC236}">
                <a16:creationId xmlns:a16="http://schemas.microsoft.com/office/drawing/2014/main" id="{C6DD3543-4E3E-4F85-A2DD-395128E0D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4" name="Rectangle 3">
            <a:extLst>
              <a:ext uri="{FF2B5EF4-FFF2-40B4-BE49-F238E27FC236}">
                <a16:creationId xmlns:a16="http://schemas.microsoft.com/office/drawing/2014/main" id="{D5C07DF6-52B5-4FD8-800D-0D9E0BCFE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311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>
            <a:extLst>
              <a:ext uri="{FF2B5EF4-FFF2-40B4-BE49-F238E27FC236}">
                <a16:creationId xmlns:a16="http://schemas.microsoft.com/office/drawing/2014/main" id="{F2CAC7B7-8483-49CD-B590-F1E3825C8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8C20C-4072-4A2C-8193-78D616D0B130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  <p:sp>
        <p:nvSpPr>
          <p:cNvPr id="258051" name="Rectangle 2">
            <a:extLst>
              <a:ext uri="{FF2B5EF4-FFF2-40B4-BE49-F238E27FC236}">
                <a16:creationId xmlns:a16="http://schemas.microsoft.com/office/drawing/2014/main" id="{0A6215CC-0516-44C8-8624-818679078C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>
            <a:extLst>
              <a:ext uri="{FF2B5EF4-FFF2-40B4-BE49-F238E27FC236}">
                <a16:creationId xmlns:a16="http://schemas.microsoft.com/office/drawing/2014/main" id="{64BEB684-7AB9-4316-A8B2-3C61553C9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575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7">
            <a:extLst>
              <a:ext uri="{FF2B5EF4-FFF2-40B4-BE49-F238E27FC236}">
                <a16:creationId xmlns:a16="http://schemas.microsoft.com/office/drawing/2014/main" id="{0738DEEA-77BD-4CAE-B878-580949C86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3F7222-5CF8-4BA1-9513-0333EABA5E96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  <p:sp>
        <p:nvSpPr>
          <p:cNvPr id="260099" name="Rectangle 2">
            <a:extLst>
              <a:ext uri="{FF2B5EF4-FFF2-40B4-BE49-F238E27FC236}">
                <a16:creationId xmlns:a16="http://schemas.microsoft.com/office/drawing/2014/main" id="{29A12392-8010-4D4B-AD4C-0E07B10EA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100" name="Rectangle 3">
            <a:extLst>
              <a:ext uri="{FF2B5EF4-FFF2-40B4-BE49-F238E27FC236}">
                <a16:creationId xmlns:a16="http://schemas.microsoft.com/office/drawing/2014/main" id="{3151354A-19E5-446F-BEFF-DBA7E7E7A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7">
            <a:extLst>
              <a:ext uri="{FF2B5EF4-FFF2-40B4-BE49-F238E27FC236}">
                <a16:creationId xmlns:a16="http://schemas.microsoft.com/office/drawing/2014/main" id="{69263A5E-B024-48C5-9F4D-DEF3AECD1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B55A60-13AB-40D2-8D29-03E98A35C962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  <p:sp>
        <p:nvSpPr>
          <p:cNvPr id="262147" name="Rectangle 2">
            <a:extLst>
              <a:ext uri="{FF2B5EF4-FFF2-40B4-BE49-F238E27FC236}">
                <a16:creationId xmlns:a16="http://schemas.microsoft.com/office/drawing/2014/main" id="{7FC8375C-BAEA-45B5-858B-EB5C91263B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8" name="Rectangle 3">
            <a:extLst>
              <a:ext uri="{FF2B5EF4-FFF2-40B4-BE49-F238E27FC236}">
                <a16:creationId xmlns:a16="http://schemas.microsoft.com/office/drawing/2014/main" id="{B07DB418-4527-4F90-81BD-3914BCA0D4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53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030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918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53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99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>
            <a:extLst>
              <a:ext uri="{FF2B5EF4-FFF2-40B4-BE49-F238E27FC236}">
                <a16:creationId xmlns:a16="http://schemas.microsoft.com/office/drawing/2014/main" id="{AE8198F9-769F-4FE4-BC6D-DBF8C59E1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F05F9D-8E68-4C30-81B9-FEF56374AEB6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237571" name="Rectangle 2">
            <a:extLst>
              <a:ext uri="{FF2B5EF4-FFF2-40B4-BE49-F238E27FC236}">
                <a16:creationId xmlns:a16="http://schemas.microsoft.com/office/drawing/2014/main" id="{F468A284-73F8-4683-BF20-EB3E45C84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2" name="Rectangle 3">
            <a:extLst>
              <a:ext uri="{FF2B5EF4-FFF2-40B4-BE49-F238E27FC236}">
                <a16:creationId xmlns:a16="http://schemas.microsoft.com/office/drawing/2014/main" id="{D2619AE1-4992-4C59-8E01-CAF1F5538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0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7">
            <a:extLst>
              <a:ext uri="{FF2B5EF4-FFF2-40B4-BE49-F238E27FC236}">
                <a16:creationId xmlns:a16="http://schemas.microsoft.com/office/drawing/2014/main" id="{F6A41B2F-5C5B-4C3C-92FA-697758CCE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FC3838-1996-4635-90B9-13BD9F50D62B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274435" name="Rectangle 2">
            <a:extLst>
              <a:ext uri="{FF2B5EF4-FFF2-40B4-BE49-F238E27FC236}">
                <a16:creationId xmlns:a16="http://schemas.microsoft.com/office/drawing/2014/main" id="{B4252D45-BD90-40E4-ADAC-6295770F7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6" name="Rectangle 3">
            <a:extLst>
              <a:ext uri="{FF2B5EF4-FFF2-40B4-BE49-F238E27FC236}">
                <a16:creationId xmlns:a16="http://schemas.microsoft.com/office/drawing/2014/main" id="{3088A65C-32F9-4DB1-B4AB-E683F0EEE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47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793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>
            <a:extLst>
              <a:ext uri="{FF2B5EF4-FFF2-40B4-BE49-F238E27FC236}">
                <a16:creationId xmlns:a16="http://schemas.microsoft.com/office/drawing/2014/main" id="{CFE79F23-552C-4968-BBA9-0196EEAF3D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7A8712-59F1-43A0-AEF1-4223DCDF6640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272387" name="Rectangle 2">
            <a:extLst>
              <a:ext uri="{FF2B5EF4-FFF2-40B4-BE49-F238E27FC236}">
                <a16:creationId xmlns:a16="http://schemas.microsoft.com/office/drawing/2014/main" id="{D61FC98B-E033-423D-BD47-EF87DF1E1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2388" name="Rectangle 3">
            <a:extLst>
              <a:ext uri="{FF2B5EF4-FFF2-40B4-BE49-F238E27FC236}">
                <a16:creationId xmlns:a16="http://schemas.microsoft.com/office/drawing/2014/main" id="{B1BF4A50-8AEC-4EF8-B52F-7291685AF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8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7">
            <a:extLst>
              <a:ext uri="{FF2B5EF4-FFF2-40B4-BE49-F238E27FC236}">
                <a16:creationId xmlns:a16="http://schemas.microsoft.com/office/drawing/2014/main" id="{3A1ED17C-DF2D-4692-B496-8267F0D3A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623590-82AE-4C6F-9F12-C91A7FBF6A55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276483" name="Rectangle 2">
            <a:extLst>
              <a:ext uri="{FF2B5EF4-FFF2-40B4-BE49-F238E27FC236}">
                <a16:creationId xmlns:a16="http://schemas.microsoft.com/office/drawing/2014/main" id="{3DD505B6-C4D2-43F7-9C4E-0B9F79C719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4" name="Rectangle 3">
            <a:extLst>
              <a:ext uri="{FF2B5EF4-FFF2-40B4-BE49-F238E27FC236}">
                <a16:creationId xmlns:a16="http://schemas.microsoft.com/office/drawing/2014/main" id="{6ED4DA4F-14A1-4000-821E-49F69339F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0262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43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7">
            <a:extLst>
              <a:ext uri="{FF2B5EF4-FFF2-40B4-BE49-F238E27FC236}">
                <a16:creationId xmlns:a16="http://schemas.microsoft.com/office/drawing/2014/main" id="{75B4DD15-A620-471F-BE63-FCE6B5B8A9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A4BB1-AF4B-4C25-9723-EA7154DB58D7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286723" name="Rectangle 2">
            <a:extLst>
              <a:ext uri="{FF2B5EF4-FFF2-40B4-BE49-F238E27FC236}">
                <a16:creationId xmlns:a16="http://schemas.microsoft.com/office/drawing/2014/main" id="{9A88EF1F-ED9A-4391-9790-CCA1E6E15E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4" name="Rectangle 3">
            <a:extLst>
              <a:ext uri="{FF2B5EF4-FFF2-40B4-BE49-F238E27FC236}">
                <a16:creationId xmlns:a16="http://schemas.microsoft.com/office/drawing/2014/main" id="{B5A10001-1EBD-41F2-B051-F34575EEC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>
            <a:extLst>
              <a:ext uri="{FF2B5EF4-FFF2-40B4-BE49-F238E27FC236}">
                <a16:creationId xmlns:a16="http://schemas.microsoft.com/office/drawing/2014/main" id="{D0FFBB0C-4233-4C4D-8292-99FC62434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A8DFBD-D7CB-4176-9010-BA64C1E6A64D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239619" name="Rectangle 2">
            <a:extLst>
              <a:ext uri="{FF2B5EF4-FFF2-40B4-BE49-F238E27FC236}">
                <a16:creationId xmlns:a16="http://schemas.microsoft.com/office/drawing/2014/main" id="{C2C12186-CE19-4458-81D7-4FDE2B9E9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20" name="Rectangle 3">
            <a:extLst>
              <a:ext uri="{FF2B5EF4-FFF2-40B4-BE49-F238E27FC236}">
                <a16:creationId xmlns:a16="http://schemas.microsoft.com/office/drawing/2014/main" id="{4910FDB2-D035-4C56-8CCB-3318538F4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7">
            <a:extLst>
              <a:ext uri="{FF2B5EF4-FFF2-40B4-BE49-F238E27FC236}">
                <a16:creationId xmlns:a16="http://schemas.microsoft.com/office/drawing/2014/main" id="{905FAFB5-7E4B-4C68-90A6-A60EEF8550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388822-991A-4CFA-A06C-CD24E542DA6A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288771" name="Rectangle 2">
            <a:extLst>
              <a:ext uri="{FF2B5EF4-FFF2-40B4-BE49-F238E27FC236}">
                <a16:creationId xmlns:a16="http://schemas.microsoft.com/office/drawing/2014/main" id="{00AC16AA-DF3D-4F82-A5D2-BF8F9C25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8772" name="Rectangle 3">
            <a:extLst>
              <a:ext uri="{FF2B5EF4-FFF2-40B4-BE49-F238E27FC236}">
                <a16:creationId xmlns:a16="http://schemas.microsoft.com/office/drawing/2014/main" id="{4214993B-0B8E-41E7-A182-F5C2AAEE0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766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7">
            <a:extLst>
              <a:ext uri="{FF2B5EF4-FFF2-40B4-BE49-F238E27FC236}">
                <a16:creationId xmlns:a16="http://schemas.microsoft.com/office/drawing/2014/main" id="{7388F0AC-3960-428B-B37B-C41A1A32B9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923D84-D6A2-47CE-936C-E0420FE5622F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296963" name="Rectangle 2">
            <a:extLst>
              <a:ext uri="{FF2B5EF4-FFF2-40B4-BE49-F238E27FC236}">
                <a16:creationId xmlns:a16="http://schemas.microsoft.com/office/drawing/2014/main" id="{8DA432DD-9F9E-4D9C-B282-730C1B1BB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4" name="Rectangle 3">
            <a:extLst>
              <a:ext uri="{FF2B5EF4-FFF2-40B4-BE49-F238E27FC236}">
                <a16:creationId xmlns:a16="http://schemas.microsoft.com/office/drawing/2014/main" id="{7B12124A-BF60-40F9-A05C-7473F5F1EE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7">
            <a:extLst>
              <a:ext uri="{FF2B5EF4-FFF2-40B4-BE49-F238E27FC236}">
                <a16:creationId xmlns:a16="http://schemas.microsoft.com/office/drawing/2014/main" id="{F14A61AB-9FD5-4D48-A14E-64A3061B34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B6F231-D4F4-4493-B887-33F325D94741}" type="slidenum">
              <a:rPr lang="pt-BR" altLang="pt-BR" sz="1200" smtClean="0"/>
              <a:pPr/>
              <a:t>42</a:t>
            </a:fld>
            <a:endParaRPr lang="pt-BR" altLang="pt-BR" sz="1200"/>
          </a:p>
        </p:txBody>
      </p:sp>
      <p:sp>
        <p:nvSpPr>
          <p:cNvPr id="303107" name="Rectangle 2">
            <a:extLst>
              <a:ext uri="{FF2B5EF4-FFF2-40B4-BE49-F238E27FC236}">
                <a16:creationId xmlns:a16="http://schemas.microsoft.com/office/drawing/2014/main" id="{571B9576-6CAC-4FE9-B91B-38F1A755AE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8" name="Rectangle 3">
            <a:extLst>
              <a:ext uri="{FF2B5EF4-FFF2-40B4-BE49-F238E27FC236}">
                <a16:creationId xmlns:a16="http://schemas.microsoft.com/office/drawing/2014/main" id="{94CD7ABD-4D67-4968-A2B7-39CECFF72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7">
            <a:extLst>
              <a:ext uri="{FF2B5EF4-FFF2-40B4-BE49-F238E27FC236}">
                <a16:creationId xmlns:a16="http://schemas.microsoft.com/office/drawing/2014/main" id="{5F7BC012-891F-42E3-98E6-848A9E85D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8EA58C-EBCD-4E12-8A94-4EA81EB28536}" type="slidenum">
              <a:rPr lang="pt-BR" altLang="pt-BR" sz="1200" smtClean="0"/>
              <a:pPr/>
              <a:t>43</a:t>
            </a:fld>
            <a:endParaRPr lang="pt-BR" altLang="pt-BR" sz="1200"/>
          </a:p>
        </p:txBody>
      </p:sp>
      <p:sp>
        <p:nvSpPr>
          <p:cNvPr id="311299" name="Rectangle 2">
            <a:extLst>
              <a:ext uri="{FF2B5EF4-FFF2-40B4-BE49-F238E27FC236}">
                <a16:creationId xmlns:a16="http://schemas.microsoft.com/office/drawing/2014/main" id="{81978627-E236-46FC-9D1A-C9F329355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300" name="Rectangle 3">
            <a:extLst>
              <a:ext uri="{FF2B5EF4-FFF2-40B4-BE49-F238E27FC236}">
                <a16:creationId xmlns:a16="http://schemas.microsoft.com/office/drawing/2014/main" id="{92FC0115-6787-40D2-B505-60A300FDB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7">
            <a:extLst>
              <a:ext uri="{FF2B5EF4-FFF2-40B4-BE49-F238E27FC236}">
                <a16:creationId xmlns:a16="http://schemas.microsoft.com/office/drawing/2014/main" id="{C8E9AA0A-0C2B-44C1-9BCA-22EAA94E91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E25C70-4F93-49A6-9C77-3603969220E3}" type="slidenum">
              <a:rPr lang="pt-BR" altLang="pt-BR" sz="1200" smtClean="0"/>
              <a:pPr/>
              <a:t>44</a:t>
            </a:fld>
            <a:endParaRPr lang="pt-BR" altLang="pt-BR" sz="1200"/>
          </a:p>
        </p:txBody>
      </p:sp>
      <p:sp>
        <p:nvSpPr>
          <p:cNvPr id="333827" name="Rectangle 2">
            <a:extLst>
              <a:ext uri="{FF2B5EF4-FFF2-40B4-BE49-F238E27FC236}">
                <a16:creationId xmlns:a16="http://schemas.microsoft.com/office/drawing/2014/main" id="{8DA4770C-0FC9-4F9C-A1B5-9F00BEDBD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8" name="Rectangle 3">
            <a:extLst>
              <a:ext uri="{FF2B5EF4-FFF2-40B4-BE49-F238E27FC236}">
                <a16:creationId xmlns:a16="http://schemas.microsoft.com/office/drawing/2014/main" id="{8E4F410E-26C7-4CBB-9D58-119DEDDBE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7">
            <a:extLst>
              <a:ext uri="{FF2B5EF4-FFF2-40B4-BE49-F238E27FC236}">
                <a16:creationId xmlns:a16="http://schemas.microsoft.com/office/drawing/2014/main" id="{DC7A2969-2D7C-4306-A1B3-5000FAF6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275427-BEB6-4B51-8347-60774F82232F}" type="slidenum">
              <a:rPr lang="pt-BR" altLang="pt-BR" sz="1200" smtClean="0"/>
              <a:pPr/>
              <a:t>45</a:t>
            </a:fld>
            <a:endParaRPr lang="pt-BR" altLang="pt-BR" sz="1200"/>
          </a:p>
        </p:txBody>
      </p:sp>
      <p:sp>
        <p:nvSpPr>
          <p:cNvPr id="337923" name="Rectangle 2">
            <a:extLst>
              <a:ext uri="{FF2B5EF4-FFF2-40B4-BE49-F238E27FC236}">
                <a16:creationId xmlns:a16="http://schemas.microsoft.com/office/drawing/2014/main" id="{BEAD6CFF-D024-4678-B0BA-8FF7647E6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4" name="Rectangle 3">
            <a:extLst>
              <a:ext uri="{FF2B5EF4-FFF2-40B4-BE49-F238E27FC236}">
                <a16:creationId xmlns:a16="http://schemas.microsoft.com/office/drawing/2014/main" id="{6A28D014-AA3A-4E33-A67F-43B9EDFEC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7">
            <a:extLst>
              <a:ext uri="{FF2B5EF4-FFF2-40B4-BE49-F238E27FC236}">
                <a16:creationId xmlns:a16="http://schemas.microsoft.com/office/drawing/2014/main" id="{DCC94E67-A2E8-4DC7-9075-B16FA65FE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E1DFE6-5FC6-4142-826F-1BAA4DF68280}" type="slidenum">
              <a:rPr lang="pt-BR" altLang="pt-BR" sz="1200" smtClean="0"/>
              <a:pPr/>
              <a:t>46</a:t>
            </a:fld>
            <a:endParaRPr lang="pt-BR" altLang="pt-BR" sz="1200"/>
          </a:p>
        </p:txBody>
      </p:sp>
      <p:sp>
        <p:nvSpPr>
          <p:cNvPr id="339971" name="Rectangle 2">
            <a:extLst>
              <a:ext uri="{FF2B5EF4-FFF2-40B4-BE49-F238E27FC236}">
                <a16:creationId xmlns:a16="http://schemas.microsoft.com/office/drawing/2014/main" id="{69FDE4F8-843A-4EA9-B2D7-2E54ED372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2" name="Rectangle 3">
            <a:extLst>
              <a:ext uri="{FF2B5EF4-FFF2-40B4-BE49-F238E27FC236}">
                <a16:creationId xmlns:a16="http://schemas.microsoft.com/office/drawing/2014/main" id="{AD3F527E-47C6-4A66-9B98-04038C654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7">
            <a:extLst>
              <a:ext uri="{FF2B5EF4-FFF2-40B4-BE49-F238E27FC236}">
                <a16:creationId xmlns:a16="http://schemas.microsoft.com/office/drawing/2014/main" id="{075E8403-8FA6-4C38-937E-C11876CD5B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4C4C32-669D-4DBC-81ED-883E68C51495}" type="slidenum">
              <a:rPr lang="pt-BR" altLang="pt-BR" sz="1200" smtClean="0"/>
              <a:pPr/>
              <a:t>47</a:t>
            </a:fld>
            <a:endParaRPr lang="pt-BR" altLang="pt-BR" sz="1200"/>
          </a:p>
        </p:txBody>
      </p:sp>
      <p:sp>
        <p:nvSpPr>
          <p:cNvPr id="346115" name="Rectangle 2">
            <a:extLst>
              <a:ext uri="{FF2B5EF4-FFF2-40B4-BE49-F238E27FC236}">
                <a16:creationId xmlns:a16="http://schemas.microsoft.com/office/drawing/2014/main" id="{B3CB374E-307D-4E68-BC94-DD09E85F5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6" name="Rectangle 3">
            <a:extLst>
              <a:ext uri="{FF2B5EF4-FFF2-40B4-BE49-F238E27FC236}">
                <a16:creationId xmlns:a16="http://schemas.microsoft.com/office/drawing/2014/main" id="{238782D5-3977-4628-8614-5676C918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7">
            <a:extLst>
              <a:ext uri="{FF2B5EF4-FFF2-40B4-BE49-F238E27FC236}">
                <a16:creationId xmlns:a16="http://schemas.microsoft.com/office/drawing/2014/main" id="{FD6F8A9B-0506-44EA-AF96-66310532C8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E45DACD-437A-4C17-8B61-12F524C2449B}" type="slidenum">
              <a:rPr lang="pt-BR" altLang="pt-BR" sz="1200" smtClean="0"/>
              <a:pPr/>
              <a:t>48</a:t>
            </a:fld>
            <a:endParaRPr lang="pt-BR" altLang="pt-BR" sz="1200"/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F118D23E-56E1-437C-894D-9BEC2C0522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1D15C343-A64C-4E6D-BDCE-B19C73DA83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229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7">
            <a:extLst>
              <a:ext uri="{FF2B5EF4-FFF2-40B4-BE49-F238E27FC236}">
                <a16:creationId xmlns:a16="http://schemas.microsoft.com/office/drawing/2014/main" id="{FC9D9E5D-20B2-47A7-878F-7621725015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500A2D-DFBE-4D01-AA69-6B2F8E20A9DC}" type="slidenum">
              <a:rPr lang="pt-BR" altLang="pt-BR" sz="1200" smtClean="0"/>
              <a:pPr/>
              <a:t>49</a:t>
            </a:fld>
            <a:endParaRPr lang="pt-BR" altLang="pt-BR" sz="1200"/>
          </a:p>
        </p:txBody>
      </p:sp>
      <p:sp>
        <p:nvSpPr>
          <p:cNvPr id="358403" name="Rectangle 2">
            <a:extLst>
              <a:ext uri="{FF2B5EF4-FFF2-40B4-BE49-F238E27FC236}">
                <a16:creationId xmlns:a16="http://schemas.microsoft.com/office/drawing/2014/main" id="{9B5680C8-451E-4DAC-9F3F-B1C9F27D1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4" name="Rectangle 3">
            <a:extLst>
              <a:ext uri="{FF2B5EF4-FFF2-40B4-BE49-F238E27FC236}">
                <a16:creationId xmlns:a16="http://schemas.microsoft.com/office/drawing/2014/main" id="{89FE615E-F791-478F-BC63-4D1F7660DB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7">
            <a:extLst>
              <a:ext uri="{FF2B5EF4-FFF2-40B4-BE49-F238E27FC236}">
                <a16:creationId xmlns:a16="http://schemas.microsoft.com/office/drawing/2014/main" id="{DECE3522-7B18-41E9-8FA2-C82D6EB59B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917BD-37F5-4A85-AAF1-A6CD04AAD64C}" type="slidenum">
              <a:rPr lang="pt-BR" altLang="pt-BR" sz="1200" smtClean="0"/>
              <a:pPr/>
              <a:t>50</a:t>
            </a:fld>
            <a:endParaRPr lang="pt-BR" altLang="pt-BR" sz="1200"/>
          </a:p>
        </p:txBody>
      </p:sp>
      <p:sp>
        <p:nvSpPr>
          <p:cNvPr id="362499" name="Rectangle 2">
            <a:extLst>
              <a:ext uri="{FF2B5EF4-FFF2-40B4-BE49-F238E27FC236}">
                <a16:creationId xmlns:a16="http://schemas.microsoft.com/office/drawing/2014/main" id="{9E3A9844-3454-44B5-9165-DD04CFA9AB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500" name="Rectangle 3">
            <a:extLst>
              <a:ext uri="{FF2B5EF4-FFF2-40B4-BE49-F238E27FC236}">
                <a16:creationId xmlns:a16="http://schemas.microsoft.com/office/drawing/2014/main" id="{09D24447-D1BE-4BFB-9B89-E9ACBE5B5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7">
            <a:extLst>
              <a:ext uri="{FF2B5EF4-FFF2-40B4-BE49-F238E27FC236}">
                <a16:creationId xmlns:a16="http://schemas.microsoft.com/office/drawing/2014/main" id="{2BE1A41D-F670-4AA6-A4D0-7DFD8804C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BB34F4-CD08-4BDE-A529-A852344B04B4}" type="slidenum">
              <a:rPr lang="pt-BR" altLang="pt-BR" sz="1200" smtClean="0"/>
              <a:pPr/>
              <a:t>51</a:t>
            </a:fld>
            <a:endParaRPr lang="pt-BR" altLang="pt-BR" sz="1200"/>
          </a:p>
        </p:txBody>
      </p:sp>
      <p:sp>
        <p:nvSpPr>
          <p:cNvPr id="368643" name="Rectangle 2">
            <a:extLst>
              <a:ext uri="{FF2B5EF4-FFF2-40B4-BE49-F238E27FC236}">
                <a16:creationId xmlns:a16="http://schemas.microsoft.com/office/drawing/2014/main" id="{A94D1551-56DB-444D-B33E-20EB3236B8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4" name="Rectangle 3">
            <a:extLst>
              <a:ext uri="{FF2B5EF4-FFF2-40B4-BE49-F238E27FC236}">
                <a16:creationId xmlns:a16="http://schemas.microsoft.com/office/drawing/2014/main" id="{B5B3E63B-4DE4-46CE-A198-53D683151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7">
            <a:extLst>
              <a:ext uri="{FF2B5EF4-FFF2-40B4-BE49-F238E27FC236}">
                <a16:creationId xmlns:a16="http://schemas.microsoft.com/office/drawing/2014/main" id="{65895294-9805-4259-8FE4-A8D1DE54D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BEBA0-B3FB-4F9D-B92C-8DC7FCE77F66}" type="slidenum">
              <a:rPr lang="pt-BR" altLang="pt-BR" sz="1200" smtClean="0"/>
              <a:pPr/>
              <a:t>52</a:t>
            </a:fld>
            <a:endParaRPr lang="pt-BR" altLang="pt-BR" sz="1200"/>
          </a:p>
        </p:txBody>
      </p:sp>
      <p:sp>
        <p:nvSpPr>
          <p:cNvPr id="378883" name="Rectangle 2">
            <a:extLst>
              <a:ext uri="{FF2B5EF4-FFF2-40B4-BE49-F238E27FC236}">
                <a16:creationId xmlns:a16="http://schemas.microsoft.com/office/drawing/2014/main" id="{C03E3983-81A5-4F41-A395-A590278390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884" name="Rectangle 3">
            <a:extLst>
              <a:ext uri="{FF2B5EF4-FFF2-40B4-BE49-F238E27FC236}">
                <a16:creationId xmlns:a16="http://schemas.microsoft.com/office/drawing/2014/main" id="{8375432D-AB22-4388-8E83-0A0CBE868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7">
            <a:extLst>
              <a:ext uri="{FF2B5EF4-FFF2-40B4-BE49-F238E27FC236}">
                <a16:creationId xmlns:a16="http://schemas.microsoft.com/office/drawing/2014/main" id="{B8F0FDD1-0F1C-490E-8D7A-1A76C351E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2342BE-9AB5-4CE4-A49B-8A0D066906E0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387075" name="Rectangle 2">
            <a:extLst>
              <a:ext uri="{FF2B5EF4-FFF2-40B4-BE49-F238E27FC236}">
                <a16:creationId xmlns:a16="http://schemas.microsoft.com/office/drawing/2014/main" id="{C5996DAE-8DFB-4CC7-8839-EE630DA68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6" name="Rectangle 3">
            <a:extLst>
              <a:ext uri="{FF2B5EF4-FFF2-40B4-BE49-F238E27FC236}">
                <a16:creationId xmlns:a16="http://schemas.microsoft.com/office/drawing/2014/main" id="{29FC6116-423E-4C4C-8217-270C586BF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7">
            <a:extLst>
              <a:ext uri="{FF2B5EF4-FFF2-40B4-BE49-F238E27FC236}">
                <a16:creationId xmlns:a16="http://schemas.microsoft.com/office/drawing/2014/main" id="{DFF0054F-8707-4CA5-AC54-D021F7CC4C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71CD3-0A13-465F-A89F-689A8779C8C3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393219" name="Rectangle 2">
            <a:extLst>
              <a:ext uri="{FF2B5EF4-FFF2-40B4-BE49-F238E27FC236}">
                <a16:creationId xmlns:a16="http://schemas.microsoft.com/office/drawing/2014/main" id="{CC5F830E-280E-4D07-ABCE-041D94CA28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20" name="Rectangle 3">
            <a:extLst>
              <a:ext uri="{FF2B5EF4-FFF2-40B4-BE49-F238E27FC236}">
                <a16:creationId xmlns:a16="http://schemas.microsoft.com/office/drawing/2014/main" id="{AAB97F30-6173-4CEF-88E4-B04CC2974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7">
            <a:extLst>
              <a:ext uri="{FF2B5EF4-FFF2-40B4-BE49-F238E27FC236}">
                <a16:creationId xmlns:a16="http://schemas.microsoft.com/office/drawing/2014/main" id="{76A9B801-69CE-4605-B3E1-97CF03EC4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CA2CD3-C19E-46E6-A717-86635E93384E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399363" name="Rectangle 2">
            <a:extLst>
              <a:ext uri="{FF2B5EF4-FFF2-40B4-BE49-F238E27FC236}">
                <a16:creationId xmlns:a16="http://schemas.microsoft.com/office/drawing/2014/main" id="{B7CCE3EA-3435-4BE0-A8E9-CFF7B2563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64" name="Rectangle 3">
            <a:extLst>
              <a:ext uri="{FF2B5EF4-FFF2-40B4-BE49-F238E27FC236}">
                <a16:creationId xmlns:a16="http://schemas.microsoft.com/office/drawing/2014/main" id="{AB1928F3-ADD4-4CB9-88AD-6030865B32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7">
            <a:extLst>
              <a:ext uri="{FF2B5EF4-FFF2-40B4-BE49-F238E27FC236}">
                <a16:creationId xmlns:a16="http://schemas.microsoft.com/office/drawing/2014/main" id="{1CE00087-854B-448C-AF38-897FE3A83F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942494-F0A0-43B3-939F-7E6AD496CF1F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405507" name="Rectangle 2">
            <a:extLst>
              <a:ext uri="{FF2B5EF4-FFF2-40B4-BE49-F238E27FC236}">
                <a16:creationId xmlns:a16="http://schemas.microsoft.com/office/drawing/2014/main" id="{88FDC295-D0C5-45F2-A8AD-FDD2A64661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8" name="Rectangle 3">
            <a:extLst>
              <a:ext uri="{FF2B5EF4-FFF2-40B4-BE49-F238E27FC236}">
                <a16:creationId xmlns:a16="http://schemas.microsoft.com/office/drawing/2014/main" id="{EE7EBDD7-652D-4C02-AF6F-E05065E3B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7">
            <a:extLst>
              <a:ext uri="{FF2B5EF4-FFF2-40B4-BE49-F238E27FC236}">
                <a16:creationId xmlns:a16="http://schemas.microsoft.com/office/drawing/2014/main" id="{FF717F17-B44F-4589-8FD1-4392490EB4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CF3E3D-BE27-460E-9F4A-0E97DB1A6EDC}" type="slidenum">
              <a:rPr lang="pt-BR" altLang="pt-BR" sz="1200" smtClean="0"/>
              <a:pPr/>
              <a:t>57</a:t>
            </a:fld>
            <a:endParaRPr lang="pt-BR" altLang="pt-BR" sz="1200"/>
          </a:p>
        </p:txBody>
      </p:sp>
      <p:sp>
        <p:nvSpPr>
          <p:cNvPr id="409603" name="Rectangle 2">
            <a:extLst>
              <a:ext uri="{FF2B5EF4-FFF2-40B4-BE49-F238E27FC236}">
                <a16:creationId xmlns:a16="http://schemas.microsoft.com/office/drawing/2014/main" id="{DB12C497-C7B1-47E5-874B-AF6E6CE41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4" name="Rectangle 3">
            <a:extLst>
              <a:ext uri="{FF2B5EF4-FFF2-40B4-BE49-F238E27FC236}">
                <a16:creationId xmlns:a16="http://schemas.microsoft.com/office/drawing/2014/main" id="{DBE49710-CD80-4087-A36F-E4BF9B55C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60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>
            <a:extLst>
              <a:ext uri="{FF2B5EF4-FFF2-40B4-BE49-F238E27FC236}">
                <a16:creationId xmlns:a16="http://schemas.microsoft.com/office/drawing/2014/main" id="{9042DA60-71E0-40B2-B926-D657987F6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5D0B4C-0DF8-4857-9DE7-6BFEA2671AB6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  <p:sp>
        <p:nvSpPr>
          <p:cNvPr id="241667" name="Rectangle 2">
            <a:extLst>
              <a:ext uri="{FF2B5EF4-FFF2-40B4-BE49-F238E27FC236}">
                <a16:creationId xmlns:a16="http://schemas.microsoft.com/office/drawing/2014/main" id="{7CA591A0-949F-4D97-A0C8-E45E82233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8" name="Rectangle 3">
            <a:extLst>
              <a:ext uri="{FF2B5EF4-FFF2-40B4-BE49-F238E27FC236}">
                <a16:creationId xmlns:a16="http://schemas.microsoft.com/office/drawing/2014/main" id="{4C7B72A2-E9AD-4A83-A5C4-CC948A2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>
            <a:extLst>
              <a:ext uri="{FF2B5EF4-FFF2-40B4-BE49-F238E27FC236}">
                <a16:creationId xmlns:a16="http://schemas.microsoft.com/office/drawing/2014/main" id="{ED93F3BA-09F1-48EF-8471-5910F9AFE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AD8AB-4A22-4222-B0DF-C33CA86F4FB9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  <p:sp>
        <p:nvSpPr>
          <p:cNvPr id="244739" name="Rectangle 2">
            <a:extLst>
              <a:ext uri="{FF2B5EF4-FFF2-40B4-BE49-F238E27FC236}">
                <a16:creationId xmlns:a16="http://schemas.microsoft.com/office/drawing/2014/main" id="{DCAE1F99-9CC9-42CE-9DBC-81005E07B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40" name="Rectangle 3">
            <a:extLst>
              <a:ext uri="{FF2B5EF4-FFF2-40B4-BE49-F238E27FC236}">
                <a16:creationId xmlns:a16="http://schemas.microsoft.com/office/drawing/2014/main" id="{292CB76B-F1C5-4EF8-AD77-76827A076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">
            <a:extLst>
              <a:ext uri="{FF2B5EF4-FFF2-40B4-BE49-F238E27FC236}">
                <a16:creationId xmlns:a16="http://schemas.microsoft.com/office/drawing/2014/main" id="{F45905BD-74C9-4451-B345-EDE9180AC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CB6446-5147-44BD-88FC-5C9EAE1753B0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  <p:sp>
        <p:nvSpPr>
          <p:cNvPr id="246787" name="Rectangle 2">
            <a:extLst>
              <a:ext uri="{FF2B5EF4-FFF2-40B4-BE49-F238E27FC236}">
                <a16:creationId xmlns:a16="http://schemas.microsoft.com/office/drawing/2014/main" id="{0A65782A-78E8-41BE-B1A5-40FA5F74D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8" name="Rectangle 3">
            <a:extLst>
              <a:ext uri="{FF2B5EF4-FFF2-40B4-BE49-F238E27FC236}">
                <a16:creationId xmlns:a16="http://schemas.microsoft.com/office/drawing/2014/main" id="{7E0596EF-E4D6-437D-9500-1668C12F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8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>
            <a:extLst>
              <a:ext uri="{FF2B5EF4-FFF2-40B4-BE49-F238E27FC236}">
                <a16:creationId xmlns:a16="http://schemas.microsoft.com/office/drawing/2014/main" id="{6D8364A7-15FD-488E-9699-2660699D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25A901-217B-4A15-B6EC-3BEC02B838CD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248835" name="Rectangle 2">
            <a:extLst>
              <a:ext uri="{FF2B5EF4-FFF2-40B4-BE49-F238E27FC236}">
                <a16:creationId xmlns:a16="http://schemas.microsoft.com/office/drawing/2014/main" id="{3247BD68-D7E9-4601-9F10-06821DA2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>
            <a:extLst>
              <a:ext uri="{FF2B5EF4-FFF2-40B4-BE49-F238E27FC236}">
                <a16:creationId xmlns:a16="http://schemas.microsoft.com/office/drawing/2014/main" id="{F4518521-B528-46F8-A2BD-8931BBAF7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3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55A6BDE4-2196-45FD-992A-876419DCD5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4BF0801-30F9-488E-8F04-EB4B6B39C4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EE46EAB0-0B99-9AFA-B220-5B9B8CB770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80F7BD03-8FCA-C8F7-3D87-69901242406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2A3475D-E59A-8996-6B10-1D95DB3B4F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A0CB315A-FED1-E32C-E3FE-A365E40A9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1261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endParaRPr lang="pt-BR" altLang="pt-BR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35E9D69D-11EE-4C50-99BE-3437CE95C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255348"/>
            <a:ext cx="3384946" cy="1261884"/>
          </a:xfrm>
          <a:prstGeom prst="wedgeRoundRectCallout">
            <a:avLst>
              <a:gd name="adj1" fmla="val -130131"/>
              <a:gd name="adj2" fmla="val -138479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ou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não é necessário utilizar as chaves.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93" y="4111332"/>
            <a:ext cx="8497887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  <a:r>
              <a:rPr lang="pt-BR" altLang="pt-BR" b="1" dirty="0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 </a:t>
            </a: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96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28">
            <a:extLst>
              <a:ext uri="{FF2B5EF4-FFF2-40B4-BE49-F238E27FC236}">
                <a16:creationId xmlns:a16="http://schemas.microsoft.com/office/drawing/2014/main" id="{EDB90EE6-075F-4A83-9CB6-316AB54D7C45}"/>
              </a:ext>
            </a:extLst>
          </p:cNvPr>
          <p:cNvGrpSpPr>
            <a:grpSpLocks/>
          </p:cNvGrpSpPr>
          <p:nvPr/>
        </p:nvGrpSpPr>
        <p:grpSpPr bwMode="auto">
          <a:xfrm>
            <a:off x="4713288" y="2816225"/>
            <a:ext cx="2595562" cy="3000375"/>
            <a:chOff x="6101498" y="-2972728"/>
            <a:chExt cx="1483902" cy="8651269"/>
          </a:xfrm>
        </p:grpSpPr>
        <p:sp>
          <p:nvSpPr>
            <p:cNvPr id="249886" name="AutoShape 3">
              <a:extLst>
                <a:ext uri="{FF2B5EF4-FFF2-40B4-BE49-F238E27FC236}">
                  <a16:creationId xmlns:a16="http://schemas.microsoft.com/office/drawing/2014/main" id="{AFC199B4-5722-46FF-96CD-058D96857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498" y="-2069605"/>
              <a:ext cx="825784" cy="774814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249887" name="AutoShape 4">
              <a:extLst>
                <a:ext uri="{FF2B5EF4-FFF2-40B4-BE49-F238E27FC236}">
                  <a16:creationId xmlns:a16="http://schemas.microsoft.com/office/drawing/2014/main" id="{60103319-7362-40E7-A11A-80D760EA2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562" y="-2972728"/>
              <a:ext cx="542838" cy="1145325"/>
            </a:xfrm>
            <a:prstGeom prst="wedgeRoundRectCallout">
              <a:avLst>
                <a:gd name="adj1" fmla="val -77366"/>
                <a:gd name="adj2" fmla="val 150486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pt-BR" altLang="pt-BR" sz="1800" b="1" dirty="0" err="1"/>
                <a:t>else</a:t>
              </a:r>
              <a:endParaRPr lang="pt-BR" altLang="pt-BR" sz="1800" b="1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49884" name="AutoShape 3">
            <a:extLst>
              <a:ext uri="{FF2B5EF4-FFF2-40B4-BE49-F238E27FC236}">
                <a16:creationId xmlns:a16="http://schemas.microsoft.com/office/drawing/2014/main" id="{1B195FB4-E2C9-4588-97FB-558D52F9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8894" y="3128537"/>
            <a:ext cx="1443744" cy="268806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9860" name="Título 1">
            <a:extLst>
              <a:ext uri="{FF2B5EF4-FFF2-40B4-BE49-F238E27FC236}">
                <a16:creationId xmlns:a16="http://schemas.microsoft.com/office/drawing/2014/main" id="{0C51F9C9-82C8-4119-94C7-BFAE367014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9861" name="Espaço Reservado para Conteúdo 2">
            <a:extLst>
              <a:ext uri="{FF2B5EF4-FFF2-40B4-BE49-F238E27FC236}">
                <a16:creationId xmlns:a16="http://schemas.microsoft.com/office/drawing/2014/main" id="{A619C794-6BED-4F6A-86A3-E0E9309F1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9083675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completa):</a:t>
            </a:r>
          </a:p>
        </p:txBody>
      </p:sp>
      <p:sp>
        <p:nvSpPr>
          <p:cNvPr id="249862" name="Espaço Reservado para Número de Slide 3">
            <a:extLst>
              <a:ext uri="{FF2B5EF4-FFF2-40B4-BE49-F238E27FC236}">
                <a16:creationId xmlns:a16="http://schemas.microsoft.com/office/drawing/2014/main" id="{2B0DC417-D999-4136-BE92-884B95795F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C9604A-6B33-498C-A983-D41BD5E7117E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9863" name="Fluxograma: Decisão 30">
            <a:extLst>
              <a:ext uri="{FF2B5EF4-FFF2-40B4-BE49-F238E27FC236}">
                <a16:creationId xmlns:a16="http://schemas.microsoft.com/office/drawing/2014/main" id="{556FE037-89DD-496B-B92C-9B6C423A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9864" name="Conector de seta reta 32">
            <a:extLst>
              <a:ext uri="{FF2B5EF4-FFF2-40B4-BE49-F238E27FC236}">
                <a16:creationId xmlns:a16="http://schemas.microsoft.com/office/drawing/2014/main" id="{CB81118A-C6FC-47E7-BCC9-A2C5309758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65" name="Conector angulado 33">
            <a:extLst>
              <a:ext uri="{FF2B5EF4-FFF2-40B4-BE49-F238E27FC236}">
                <a16:creationId xmlns:a16="http://schemas.microsoft.com/office/drawing/2014/main" id="{E05A7F73-7111-4129-8A8C-E24F336FC1FC}"/>
              </a:ext>
            </a:extLst>
          </p:cNvPr>
          <p:cNvCxnSpPr>
            <a:cxnSpLocks noChangeShapeType="1"/>
            <a:stCxn id="249863" idx="2"/>
            <a:endCxn id="249866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66" name="Retângulo 34">
            <a:extLst>
              <a:ext uri="{FF2B5EF4-FFF2-40B4-BE49-F238E27FC236}">
                <a16:creationId xmlns:a16="http://schemas.microsoft.com/office/drawing/2014/main" id="{607D9D7F-82DE-4E41-BA80-4A95FEE04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V1</a:t>
            </a:r>
          </a:p>
        </p:txBody>
      </p:sp>
      <p:sp>
        <p:nvSpPr>
          <p:cNvPr id="249867" name="CaixaDeTexto 35">
            <a:extLst>
              <a:ext uri="{FF2B5EF4-FFF2-40B4-BE49-F238E27FC236}">
                <a16:creationId xmlns:a16="http://schemas.microsoft.com/office/drawing/2014/main" id="{890CC2B3-EDFB-47D9-A255-2E7B8C82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9868" name="CaixaDeTexto 36">
            <a:extLst>
              <a:ext uri="{FF2B5EF4-FFF2-40B4-BE49-F238E27FC236}">
                <a16:creationId xmlns:a16="http://schemas.microsoft.com/office/drawing/2014/main" id="{A1266624-6734-40D7-A980-C9EC71BA6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9869" name="CaixaDeTexto 38">
            <a:extLst>
              <a:ext uri="{FF2B5EF4-FFF2-40B4-BE49-F238E27FC236}">
                <a16:creationId xmlns:a16="http://schemas.microsoft.com/office/drawing/2014/main" id="{D29BC62D-4479-4592-A9C3-3EE83D94D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9870" name="Retângulo 39">
            <a:extLst>
              <a:ext uri="{FF2B5EF4-FFF2-40B4-BE49-F238E27FC236}">
                <a16:creationId xmlns:a16="http://schemas.microsoft.com/office/drawing/2014/main" id="{43F8BF28-8ACE-43A3-BB48-F192F72E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</a:p>
        </p:txBody>
      </p:sp>
      <p:sp>
        <p:nvSpPr>
          <p:cNvPr id="249871" name="Retângulo 40">
            <a:extLst>
              <a:ext uri="{FF2B5EF4-FFF2-40B4-BE49-F238E27FC236}">
                <a16:creationId xmlns:a16="http://schemas.microsoft.com/office/drawing/2014/main" id="{EEC5CEDA-FAF6-4DCF-8042-0645C6AE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Vn</a:t>
            </a:r>
          </a:p>
        </p:txBody>
      </p:sp>
      <p:cxnSp>
        <p:nvCxnSpPr>
          <p:cNvPr id="249872" name="Conector de seta reta 41">
            <a:extLst>
              <a:ext uri="{FF2B5EF4-FFF2-40B4-BE49-F238E27FC236}">
                <a16:creationId xmlns:a16="http://schemas.microsoft.com/office/drawing/2014/main" id="{1EA38F47-2B2F-4F12-8AA8-9DC7028EA1F2}"/>
              </a:ext>
            </a:extLst>
          </p:cNvPr>
          <p:cNvCxnSpPr>
            <a:cxnSpLocks noChangeShapeType="1"/>
            <a:stCxn id="249866" idx="2"/>
            <a:endCxn id="249870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3" name="Conector de seta reta 42">
            <a:extLst>
              <a:ext uri="{FF2B5EF4-FFF2-40B4-BE49-F238E27FC236}">
                <a16:creationId xmlns:a16="http://schemas.microsoft.com/office/drawing/2014/main" id="{FEE0BB4B-A0F5-431B-8323-17E088B229F1}"/>
              </a:ext>
            </a:extLst>
          </p:cNvPr>
          <p:cNvCxnSpPr>
            <a:cxnSpLocks noChangeShapeType="1"/>
            <a:stCxn id="249870" idx="2"/>
            <a:endCxn id="249871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4" name="Conector de seta reta 43">
            <a:extLst>
              <a:ext uri="{FF2B5EF4-FFF2-40B4-BE49-F238E27FC236}">
                <a16:creationId xmlns:a16="http://schemas.microsoft.com/office/drawing/2014/main" id="{2CF213F1-F714-4669-891F-E3E91A6016F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5" name="Conector reto 44">
            <a:extLst>
              <a:ext uri="{FF2B5EF4-FFF2-40B4-BE49-F238E27FC236}">
                <a16:creationId xmlns:a16="http://schemas.microsoft.com/office/drawing/2014/main" id="{BDA8025B-0D96-4B09-9D86-EC17B96E09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6" name="Conector de seta reta 46">
            <a:extLst>
              <a:ext uri="{FF2B5EF4-FFF2-40B4-BE49-F238E27FC236}">
                <a16:creationId xmlns:a16="http://schemas.microsoft.com/office/drawing/2014/main" id="{1ADB6B30-4873-43DC-9025-FFA33CCAB99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77" name="Retângulo 47">
            <a:extLst>
              <a:ext uri="{FF2B5EF4-FFF2-40B4-BE49-F238E27FC236}">
                <a16:creationId xmlns:a16="http://schemas.microsoft.com/office/drawing/2014/main" id="{F6927C58-FFAB-410B-943C-37CF7158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25596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F1</a:t>
            </a:r>
          </a:p>
        </p:txBody>
      </p:sp>
      <p:sp>
        <p:nvSpPr>
          <p:cNvPr id="249878" name="Retângulo 48">
            <a:extLst>
              <a:ext uri="{FF2B5EF4-FFF2-40B4-BE49-F238E27FC236}">
                <a16:creationId xmlns:a16="http://schemas.microsoft.com/office/drawing/2014/main" id="{BC8BECC9-4356-437B-9973-2008CF4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763" y="4083050"/>
            <a:ext cx="1054100" cy="541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F2</a:t>
            </a:r>
          </a:p>
        </p:txBody>
      </p:sp>
      <p:sp>
        <p:nvSpPr>
          <p:cNvPr id="249879" name="Retângulo 49">
            <a:extLst>
              <a:ext uri="{FF2B5EF4-FFF2-40B4-BE49-F238E27FC236}">
                <a16:creationId xmlns:a16="http://schemas.microsoft.com/office/drawing/2014/main" id="{5A7471BA-95DB-46FC-A580-35D0DB36E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199063"/>
            <a:ext cx="1054100" cy="541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Fn</a:t>
            </a:r>
          </a:p>
        </p:txBody>
      </p:sp>
      <p:cxnSp>
        <p:nvCxnSpPr>
          <p:cNvPr id="249880" name="Conector de seta reta 50">
            <a:extLst>
              <a:ext uri="{FF2B5EF4-FFF2-40B4-BE49-F238E27FC236}">
                <a16:creationId xmlns:a16="http://schemas.microsoft.com/office/drawing/2014/main" id="{751B2999-E6A4-4462-9014-88F57D464306}"/>
              </a:ext>
            </a:extLst>
          </p:cNvPr>
          <p:cNvCxnSpPr>
            <a:cxnSpLocks noChangeShapeType="1"/>
            <a:stCxn id="249877" idx="2"/>
            <a:endCxn id="249878" idx="0"/>
          </p:cNvCxnSpPr>
          <p:nvPr/>
        </p:nvCxnSpPr>
        <p:spPr bwMode="auto">
          <a:xfrm>
            <a:off x="5480050" y="379571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1" name="Conector de seta reta 51">
            <a:extLst>
              <a:ext uri="{FF2B5EF4-FFF2-40B4-BE49-F238E27FC236}">
                <a16:creationId xmlns:a16="http://schemas.microsoft.com/office/drawing/2014/main" id="{844A2A95-D028-43AC-A6B2-4B1170C52A64}"/>
              </a:ext>
            </a:extLst>
          </p:cNvPr>
          <p:cNvCxnSpPr>
            <a:cxnSpLocks noChangeShapeType="1"/>
            <a:stCxn id="249878" idx="2"/>
            <a:endCxn id="249879" idx="0"/>
          </p:cNvCxnSpPr>
          <p:nvPr/>
        </p:nvCxnSpPr>
        <p:spPr bwMode="auto">
          <a:xfrm flipH="1">
            <a:off x="5480050" y="4624388"/>
            <a:ext cx="4763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2" name="Conector de seta reta 12">
            <a:extLst>
              <a:ext uri="{FF2B5EF4-FFF2-40B4-BE49-F238E27FC236}">
                <a16:creationId xmlns:a16="http://schemas.microsoft.com/office/drawing/2014/main" id="{9865B729-4FE6-4C02-A50D-4B608918C96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2409825"/>
            <a:ext cx="0" cy="846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83" name="Conector reto 14">
            <a:extLst>
              <a:ext uri="{FF2B5EF4-FFF2-40B4-BE49-F238E27FC236}">
                <a16:creationId xmlns:a16="http://schemas.microsoft.com/office/drawing/2014/main" id="{97DE3514-6D81-41BB-97DB-A262617C41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11800" y="5740400"/>
            <a:ext cx="0" cy="1190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Espaço Reservado para Número de Slide 3">
            <a:extLst>
              <a:ext uri="{FF2B5EF4-FFF2-40B4-BE49-F238E27FC236}">
                <a16:creationId xmlns:a16="http://schemas.microsoft.com/office/drawing/2014/main" id="{7029EF48-BEED-404A-8BE2-858BC59A6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56CEA-8952-4A89-A98F-1912A1BF83DD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0883" name="Rectangle 2">
            <a:extLst>
              <a:ext uri="{FF2B5EF4-FFF2-40B4-BE49-F238E27FC236}">
                <a16:creationId xmlns:a16="http://schemas.microsoft.com/office/drawing/2014/main" id="{6C6F103D-0DDE-4E3A-AF8E-351C3C75F5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0884" name="AutoShape 3">
            <a:extLst>
              <a:ext uri="{FF2B5EF4-FFF2-40B4-BE49-F238E27FC236}">
                <a16:creationId xmlns:a16="http://schemas.microsoft.com/office/drawing/2014/main" id="{4F840DC7-6DB8-40F1-A8D0-1F7638E9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A6A672B-01CD-4403-8A36-2D1A960F5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0886" name="AutoShape 6">
            <a:extLst>
              <a:ext uri="{FF2B5EF4-FFF2-40B4-BE49-F238E27FC236}">
                <a16:creationId xmlns:a16="http://schemas.microsoft.com/office/drawing/2014/main" id="{1DB8548F-CAB3-4F64-8BA1-0825A555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AC63488F-109E-4FBD-85FF-36DFD01F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72955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8CEC2EFC-7BDB-4C92-8564-E143304A9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729556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0889" name="AutoShape 9">
            <a:extLst>
              <a:ext uri="{FF2B5EF4-FFF2-40B4-BE49-F238E27FC236}">
                <a16:creationId xmlns:a16="http://schemas.microsoft.com/office/drawing/2014/main" id="{86EB7774-A24F-45CB-B38B-529F43AA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3095625" cy="1512888"/>
          </a:xfrm>
          <a:prstGeom prst="wedgeRoundRectCallout">
            <a:avLst>
              <a:gd name="adj1" fmla="val -75745"/>
              <a:gd name="adj2" fmla="val 5566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0890" name="AutoShape 10">
            <a:extLst>
              <a:ext uri="{FF2B5EF4-FFF2-40B4-BE49-F238E27FC236}">
                <a16:creationId xmlns:a16="http://schemas.microsoft.com/office/drawing/2014/main" id="{FA3B9B22-E757-4582-9BE1-62A2DC74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852738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0891" name="AutoShape 11">
            <a:extLst>
              <a:ext uri="{FF2B5EF4-FFF2-40B4-BE49-F238E27FC236}">
                <a16:creationId xmlns:a16="http://schemas.microsoft.com/office/drawing/2014/main" id="{7E16E7DA-A549-4354-A6F9-4013F08D1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575050"/>
            <a:ext cx="936625" cy="1366838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Espaço Reservado para Número de Slide 3">
            <a:extLst>
              <a:ext uri="{FF2B5EF4-FFF2-40B4-BE49-F238E27FC236}">
                <a16:creationId xmlns:a16="http://schemas.microsoft.com/office/drawing/2014/main" id="{5E69638C-9E52-439A-ADC5-172D9871E4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DCFED-7F07-41BC-A75C-93C74EE73D7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2931" name="Rectangle 2">
            <a:extLst>
              <a:ext uri="{FF2B5EF4-FFF2-40B4-BE49-F238E27FC236}">
                <a16:creationId xmlns:a16="http://schemas.microsoft.com/office/drawing/2014/main" id="{8D14F301-E71B-4B6A-9506-51D81DCB8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52932" name="AutoShape 3">
            <a:extLst>
              <a:ext uri="{FF2B5EF4-FFF2-40B4-BE49-F238E27FC236}">
                <a16:creationId xmlns:a16="http://schemas.microsoft.com/office/drawing/2014/main" id="{11B7B935-0F40-484D-83FA-A2B09CE2D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687513"/>
            <a:ext cx="287338" cy="576262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0FFF7645-A4CD-4A17-BEB0-4BF370296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2347913"/>
            <a:ext cx="4176712" cy="260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 </a:t>
            </a: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sz="2400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sz="2400" dirty="0"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n+1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m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252934" name="AutoShape 6">
            <a:extLst>
              <a:ext uri="{FF2B5EF4-FFF2-40B4-BE49-F238E27FC236}">
                <a16:creationId xmlns:a16="http://schemas.microsoft.com/office/drawing/2014/main" id="{D4635A44-1671-499F-B9A1-963372C7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5049838"/>
            <a:ext cx="287338" cy="969962"/>
          </a:xfrm>
          <a:prstGeom prst="downArrow">
            <a:avLst>
              <a:gd name="adj1" fmla="val 50000"/>
              <a:gd name="adj2" fmla="val 8439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0BC4E17C-1384-41E0-80A2-35AB84FA5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2" y="4919663"/>
            <a:ext cx="1554807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4811EA0C-532C-4BED-878A-443B1175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88" y="1555750"/>
            <a:ext cx="1801564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52937" name="AutoShape 9">
            <a:extLst>
              <a:ext uri="{FF2B5EF4-FFF2-40B4-BE49-F238E27FC236}">
                <a16:creationId xmlns:a16="http://schemas.microsoft.com/office/drawing/2014/main" id="{30C5C05B-6072-4EC6-937E-77B2F9F0A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692150"/>
            <a:ext cx="2879725" cy="1512888"/>
          </a:xfrm>
          <a:prstGeom prst="wedgeRoundRectCallout">
            <a:avLst>
              <a:gd name="adj1" fmla="val -77782"/>
              <a:gd name="adj2" fmla="val 5136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  <a:r>
              <a:rPr lang="pt-BR" altLang="pt-BR" sz="1800" dirty="0"/>
              <a:t>apenas os comandos depois do </a:t>
            </a:r>
            <a:r>
              <a:rPr lang="pt-BR" altLang="pt-BR" sz="1800" b="1" dirty="0" err="1"/>
              <a:t>else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252938" name="AutoShape 10">
            <a:extLst>
              <a:ext uri="{FF2B5EF4-FFF2-40B4-BE49-F238E27FC236}">
                <a16:creationId xmlns:a16="http://schemas.microsoft.com/office/drawing/2014/main" id="{F79765F9-194E-420F-8ABD-26B30A166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93963"/>
            <a:ext cx="936625" cy="1366837"/>
          </a:xfrm>
          <a:prstGeom prst="curvedRightArrow">
            <a:avLst>
              <a:gd name="adj1" fmla="val 12120"/>
              <a:gd name="adj2" fmla="val 39848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52939" name="AutoShape 11">
            <a:extLst>
              <a:ext uri="{FF2B5EF4-FFF2-40B4-BE49-F238E27FC236}">
                <a16:creationId xmlns:a16="http://schemas.microsoft.com/office/drawing/2014/main" id="{50D26F0A-FEDF-43BE-9F5F-0A1EBFAB2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3911600"/>
            <a:ext cx="287338" cy="576263"/>
          </a:xfrm>
          <a:prstGeom prst="downArrow">
            <a:avLst>
              <a:gd name="adj1" fmla="val 50000"/>
              <a:gd name="adj2" fmla="val 50138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Espaço Reservado para Número de Slide 3">
            <a:extLst>
              <a:ext uri="{FF2B5EF4-FFF2-40B4-BE49-F238E27FC236}">
                <a16:creationId xmlns:a16="http://schemas.microsoft.com/office/drawing/2014/main" id="{3FAB2F19-05AC-43E7-839C-6E8AB856CC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95A205-E83F-462E-9A5E-68BDCD33F6FB}" type="slidenum">
              <a:rPr lang="pt-BR" altLang="en-US" sz="1200" smtClean="0">
                <a:latin typeface="Garamond" panose="02020404030301010803" pitchFamily="18" charset="0"/>
              </a:rPr>
              <a:pPr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4979" name="Rectangle 2">
            <a:extLst>
              <a:ext uri="{FF2B5EF4-FFF2-40B4-BE49-F238E27FC236}">
                <a16:creationId xmlns:a16="http://schemas.microsoft.com/office/drawing/2014/main" id="{A359FABC-180C-4EE0-BB28-D75020B4F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760"/>
            <a:ext cx="8229600" cy="4824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2000" dirty="0"/>
              <a:t> utilizamos </a:t>
            </a:r>
            <a:r>
              <a:rPr lang="pt-BR" altLang="pt-BR" sz="2000" u="sng" dirty="0"/>
              <a:t>expressões booleanas </a:t>
            </a:r>
            <a:r>
              <a:rPr lang="pt-BR" altLang="pt-BR" sz="2000" dirty="0"/>
              <a:t>(lógicas) que retornam TRUE ou FALSE.</a:t>
            </a:r>
          </a:p>
          <a:p>
            <a:pPr lvl="1" eaLnBrk="1" hangingPunct="1"/>
            <a:r>
              <a:rPr lang="pt-BR" altLang="pt-BR" sz="2200" dirty="0"/>
              <a:t>Podemos utilizar os seguintes operadores booleanos (</a:t>
            </a:r>
            <a:r>
              <a:rPr lang="pt-BR" altLang="pt-BR" sz="2200" b="1" dirty="0"/>
              <a:t>variáveis e constantes numéricas</a:t>
            </a:r>
            <a:r>
              <a:rPr lang="pt-BR" altLang="pt-BR" sz="2200" dirty="0"/>
              <a:t>):</a:t>
            </a:r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lvl="1" eaLnBrk="1" hangingPunct="1">
              <a:lnSpc>
                <a:spcPct val="150000"/>
              </a:lnSpc>
            </a:pPr>
            <a:endParaRPr lang="pt-BR" altLang="pt-BR" sz="2200" dirty="0"/>
          </a:p>
          <a:p>
            <a:pPr marL="344487" lvl="1" indent="0" eaLnBrk="1" hangingPunct="1">
              <a:buNone/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O uso de </a:t>
            </a:r>
            <a:r>
              <a:rPr lang="pt-BR" altLang="pt-BR" sz="1800" u="sng" dirty="0"/>
              <a:t>parêntesis</a:t>
            </a:r>
            <a:r>
              <a:rPr lang="pt-BR" altLang="pt-BR" sz="1800" dirty="0"/>
              <a:t> envolvendo toda a condição é </a:t>
            </a:r>
            <a:r>
              <a:rPr lang="pt-BR" altLang="pt-BR" sz="1800" u="sng" dirty="0"/>
              <a:t>obrigatório</a:t>
            </a:r>
            <a:r>
              <a:rPr lang="pt-BR" altLang="pt-BR" sz="1800" dirty="0"/>
              <a:t>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BB79CB-5B08-4171-AB77-95C0DFE1117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08920"/>
            <a:ext cx="8153400" cy="2555875"/>
            <a:chOff x="336" y="2160"/>
            <a:chExt cx="5136" cy="1610"/>
          </a:xfrm>
        </p:grpSpPr>
        <p:sp>
          <p:nvSpPr>
            <p:cNvPr id="254982" name="Rectangle 4">
              <a:extLst>
                <a:ext uri="{FF2B5EF4-FFF2-40B4-BE49-F238E27FC236}">
                  <a16:creationId xmlns:a16="http://schemas.microsoft.com/office/drawing/2014/main" id="{CE9CAD05-93AA-44D3-B32B-80BFD0FCE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54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voto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99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3" name="Rectangle 5">
              <a:extLst>
                <a:ext uri="{FF2B5EF4-FFF2-40B4-BE49-F238E27FC236}">
                  <a16:creationId xmlns:a16="http://schemas.microsoft.com/office/drawing/2014/main" id="{04A55670-318E-4FD5-AC6C-79677E23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54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Diferente</a:t>
              </a:r>
            </a:p>
          </p:txBody>
        </p:sp>
        <p:sp>
          <p:nvSpPr>
            <p:cNvPr id="254984" name="Rectangle 6">
              <a:extLst>
                <a:ext uri="{FF2B5EF4-FFF2-40B4-BE49-F238E27FC236}">
                  <a16:creationId xmlns:a16="http://schemas.microsoft.com/office/drawing/2014/main" id="{30566A27-2830-475A-BCD0-2FE936F07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4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!=</a:t>
              </a:r>
            </a:p>
          </p:txBody>
        </p:sp>
        <p:sp>
          <p:nvSpPr>
            <p:cNvPr id="254985" name="Rectangle 7">
              <a:extLst>
                <a:ext uri="{FF2B5EF4-FFF2-40B4-BE49-F238E27FC236}">
                  <a16:creationId xmlns:a16="http://schemas.microsoft.com/office/drawing/2014/main" id="{F4ABA76C-76B6-4CF8-A2ED-1A47BD71C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31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maioridade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6" name="Rectangle 8">
              <a:extLst>
                <a:ext uri="{FF2B5EF4-FFF2-40B4-BE49-F238E27FC236}">
                  <a16:creationId xmlns:a16="http://schemas.microsoft.com/office/drawing/2014/main" id="{DA4DE554-A95F-4E21-A6A2-8666AFA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31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 ou igual</a:t>
              </a:r>
            </a:p>
          </p:txBody>
        </p:sp>
        <p:sp>
          <p:nvSpPr>
            <p:cNvPr id="254987" name="Rectangle 9">
              <a:extLst>
                <a:ext uri="{FF2B5EF4-FFF2-40B4-BE49-F238E27FC236}">
                  <a16:creationId xmlns:a16="http://schemas.microsoft.com/office/drawing/2014/main" id="{6C7A232C-035B-43C5-A68D-109335DC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31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</a:p>
          </p:txBody>
        </p:sp>
        <p:sp>
          <p:nvSpPr>
            <p:cNvPr id="254988" name="Rectangle 10">
              <a:extLst>
                <a:ext uri="{FF2B5EF4-FFF2-40B4-BE49-F238E27FC236}">
                  <a16:creationId xmlns:a16="http://schemas.microsoft.com/office/drawing/2014/main" id="{99CC3EE1-D72D-40AA-B525-82FE068F3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8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soma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89" name="Rectangle 11">
              <a:extLst>
                <a:ext uri="{FF2B5EF4-FFF2-40B4-BE49-F238E27FC236}">
                  <a16:creationId xmlns:a16="http://schemas.microsoft.com/office/drawing/2014/main" id="{B413848A-DABB-405F-8887-2C43FE5F3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308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 ou igual</a:t>
              </a:r>
            </a:p>
          </p:txBody>
        </p:sp>
        <p:sp>
          <p:nvSpPr>
            <p:cNvPr id="254990" name="Rectangle 12">
              <a:extLst>
                <a:ext uri="{FF2B5EF4-FFF2-40B4-BE49-F238E27FC236}">
                  <a16:creationId xmlns:a16="http://schemas.microsoft.com/office/drawing/2014/main" id="{94F0F859-371D-4D96-B161-99B74DD2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8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</a:p>
          </p:txBody>
        </p:sp>
        <p:sp>
          <p:nvSpPr>
            <p:cNvPr id="254991" name="Rectangle 13">
              <a:extLst>
                <a:ext uri="{FF2B5EF4-FFF2-40B4-BE49-F238E27FC236}">
                  <a16:creationId xmlns:a16="http://schemas.microsoft.com/office/drawing/2014/main" id="{5AF3A381-C51A-41E7-AC41-E0CE3DF7D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85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numero1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numero2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2" name="Rectangle 14">
              <a:extLst>
                <a:ext uri="{FF2B5EF4-FFF2-40B4-BE49-F238E27FC236}">
                  <a16:creationId xmlns:a16="http://schemas.microsoft.com/office/drawing/2014/main" id="{466F2F38-1C21-4CA3-B751-B4A08D6D6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85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Maior</a:t>
              </a:r>
            </a:p>
          </p:txBody>
        </p:sp>
        <p:sp>
          <p:nvSpPr>
            <p:cNvPr id="254993" name="Rectangle 15">
              <a:extLst>
                <a:ext uri="{FF2B5EF4-FFF2-40B4-BE49-F238E27FC236}">
                  <a16:creationId xmlns:a16="http://schemas.microsoft.com/office/drawing/2014/main" id="{A947F323-980B-4504-A926-A14F69DF6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5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4994" name="Rectangle 16">
              <a:extLst>
                <a:ext uri="{FF2B5EF4-FFF2-40B4-BE49-F238E27FC236}">
                  <a16:creationId xmlns:a16="http://schemas.microsoft.com/office/drawing/2014/main" id="{7295591E-3A43-4471-80F5-EAA2D16C4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62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valor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100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5" name="Rectangle 17">
              <a:extLst>
                <a:ext uri="{FF2B5EF4-FFF2-40B4-BE49-F238E27FC236}">
                  <a16:creationId xmlns:a16="http://schemas.microsoft.com/office/drawing/2014/main" id="{172B782B-5A0E-43D8-AD59-9CA6804EE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62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Menor</a:t>
              </a:r>
            </a:p>
          </p:txBody>
        </p:sp>
        <p:sp>
          <p:nvSpPr>
            <p:cNvPr id="254996" name="Rectangle 18">
              <a:extLst>
                <a:ext uri="{FF2B5EF4-FFF2-40B4-BE49-F238E27FC236}">
                  <a16:creationId xmlns:a16="http://schemas.microsoft.com/office/drawing/2014/main" id="{C5DD7F97-A821-4A5F-9198-8E043388D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2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</a:p>
          </p:txBody>
        </p:sp>
        <p:sp>
          <p:nvSpPr>
            <p:cNvPr id="254997" name="Rectangle 19">
              <a:extLst>
                <a:ext uri="{FF2B5EF4-FFF2-40B4-BE49-F238E27FC236}">
                  <a16:creationId xmlns:a16="http://schemas.microsoft.com/office/drawing/2014/main" id="{40F99238-CBCA-4D5A-B6E2-FDCF3A1EF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90"/>
              <a:ext cx="275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n1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n2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4998" name="Rectangle 20">
              <a:extLst>
                <a:ext uri="{FF2B5EF4-FFF2-40B4-BE49-F238E27FC236}">
                  <a16:creationId xmlns:a16="http://schemas.microsoft.com/office/drawing/2014/main" id="{4425328F-5709-4D6E-BF1E-07EFF3465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90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/>
                <a:t>Igual</a:t>
              </a:r>
            </a:p>
          </p:txBody>
        </p:sp>
        <p:sp>
          <p:nvSpPr>
            <p:cNvPr id="254999" name="Rectangle 21">
              <a:extLst>
                <a:ext uri="{FF2B5EF4-FFF2-40B4-BE49-F238E27FC236}">
                  <a16:creationId xmlns:a16="http://schemas.microsoft.com/office/drawing/2014/main" id="{1853B597-643C-45AD-9D29-3F643DC8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90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</a:p>
          </p:txBody>
        </p:sp>
        <p:sp>
          <p:nvSpPr>
            <p:cNvPr id="115736" name="Rectangle 22">
              <a:extLst>
                <a:ext uri="{FF2B5EF4-FFF2-40B4-BE49-F238E27FC236}">
                  <a16:creationId xmlns:a16="http://schemas.microsoft.com/office/drawing/2014/main" id="{E3069D11-62E3-4B1E-AFE2-4DDCCBA9A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160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5737" name="Rectangle 23">
              <a:extLst>
                <a:ext uri="{FF2B5EF4-FFF2-40B4-BE49-F238E27FC236}">
                  <a16:creationId xmlns:a16="http://schemas.microsoft.com/office/drawing/2014/main" id="{67BFDBAF-7A31-449E-9D6E-34E688512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160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5738" name="Rectangle 24">
              <a:extLst>
                <a:ext uri="{FF2B5EF4-FFF2-40B4-BE49-F238E27FC236}">
                  <a16:creationId xmlns:a16="http://schemas.microsoft.com/office/drawing/2014/main" id="{319FDA96-2771-4EA0-B77D-AC3F54DE1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160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Operador</a:t>
              </a:r>
            </a:p>
          </p:txBody>
        </p:sp>
        <p:sp>
          <p:nvSpPr>
            <p:cNvPr id="255003" name="Line 25">
              <a:extLst>
                <a:ext uri="{FF2B5EF4-FFF2-40B4-BE49-F238E27FC236}">
                  <a16:creationId xmlns:a16="http://schemas.microsoft.com/office/drawing/2014/main" id="{328BD4BC-BA09-4DE0-965D-D5E069016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4" name="Line 26">
              <a:extLst>
                <a:ext uri="{FF2B5EF4-FFF2-40B4-BE49-F238E27FC236}">
                  <a16:creationId xmlns:a16="http://schemas.microsoft.com/office/drawing/2014/main" id="{134DC8B4-7CE8-441F-8B39-892CF8A0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9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5" name="Line 27">
              <a:extLst>
                <a:ext uri="{FF2B5EF4-FFF2-40B4-BE49-F238E27FC236}">
                  <a16:creationId xmlns:a16="http://schemas.microsoft.com/office/drawing/2014/main" id="{4F1632DD-D774-4571-9C01-FF5D400D1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2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6" name="Line 28">
              <a:extLst>
                <a:ext uri="{FF2B5EF4-FFF2-40B4-BE49-F238E27FC236}">
                  <a16:creationId xmlns:a16="http://schemas.microsoft.com/office/drawing/2014/main" id="{CF326A75-51E1-415A-B53D-CA3866DAE8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5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7" name="Line 29">
              <a:extLst>
                <a:ext uri="{FF2B5EF4-FFF2-40B4-BE49-F238E27FC236}">
                  <a16:creationId xmlns:a16="http://schemas.microsoft.com/office/drawing/2014/main" id="{5B430005-AC0D-4169-AFB6-204E0DE7A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8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8" name="Line 30">
              <a:extLst>
                <a:ext uri="{FF2B5EF4-FFF2-40B4-BE49-F238E27FC236}">
                  <a16:creationId xmlns:a16="http://schemas.microsoft.com/office/drawing/2014/main" id="{FBFB062F-9057-472B-8F50-1B8D17F8FF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1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09" name="Line 31">
              <a:extLst>
                <a:ext uri="{FF2B5EF4-FFF2-40B4-BE49-F238E27FC236}">
                  <a16:creationId xmlns:a16="http://schemas.microsoft.com/office/drawing/2014/main" id="{499FEE2A-C52D-4585-B0A9-8E0A66CC3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540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0" name="Line 32">
              <a:extLst>
                <a:ext uri="{FF2B5EF4-FFF2-40B4-BE49-F238E27FC236}">
                  <a16:creationId xmlns:a16="http://schemas.microsoft.com/office/drawing/2014/main" id="{8798F898-779F-4F07-900D-5060A6ACA5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770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1" name="Line 33">
              <a:extLst>
                <a:ext uri="{FF2B5EF4-FFF2-40B4-BE49-F238E27FC236}">
                  <a16:creationId xmlns:a16="http://schemas.microsoft.com/office/drawing/2014/main" id="{95FF95E0-0CBE-4A71-A93A-026F82770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2" name="Line 34">
              <a:extLst>
                <a:ext uri="{FF2B5EF4-FFF2-40B4-BE49-F238E27FC236}">
                  <a16:creationId xmlns:a16="http://schemas.microsoft.com/office/drawing/2014/main" id="{5DB1E154-ECAF-4E25-851A-2DD60FB4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5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3" name="Line 35">
              <a:extLst>
                <a:ext uri="{FF2B5EF4-FFF2-40B4-BE49-F238E27FC236}">
                  <a16:creationId xmlns:a16="http://schemas.microsoft.com/office/drawing/2014/main" id="{C2727EE3-72BC-461F-BE33-6FB6707BE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160"/>
              <a:ext cx="0" cy="16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5014" name="Line 36">
              <a:extLst>
                <a:ext uri="{FF2B5EF4-FFF2-40B4-BE49-F238E27FC236}">
                  <a16:creationId xmlns:a16="http://schemas.microsoft.com/office/drawing/2014/main" id="{87555526-5393-431D-B1E9-D913CB9C5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160"/>
              <a:ext cx="0" cy="161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4981" name="Rectangle 37">
            <a:extLst>
              <a:ext uri="{FF2B5EF4-FFF2-40B4-BE49-F238E27FC236}">
                <a16:creationId xmlns:a16="http://schemas.microsoft.com/office/drawing/2014/main" id="{B3386523-D439-4718-98BC-585AC17CF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53907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Espaço Reservado para Número de Slide 3">
            <a:extLst>
              <a:ext uri="{FF2B5EF4-FFF2-40B4-BE49-F238E27FC236}">
                <a16:creationId xmlns:a16="http://schemas.microsoft.com/office/drawing/2014/main" id="{892FC0EF-D473-4AF2-9A04-7108D9C28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7DA641-2C6F-42DA-83F7-C3A13CADE9C1}" type="slidenum">
              <a:rPr lang="pt-BR" altLang="en-US" sz="1200" smtClean="0">
                <a:latin typeface="Garamond" panose="02020404030301010803" pitchFamily="18" charset="0"/>
              </a:rPr>
              <a:pPr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7027" name="Rectangle 2">
            <a:extLst>
              <a:ext uri="{FF2B5EF4-FFF2-40B4-BE49-F238E27FC236}">
                <a16:creationId xmlns:a16="http://schemas.microsoft.com/office/drawing/2014/main" id="{B2EE27A6-3DB2-4C56-9520-B0C171A3B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000" dirty="0"/>
              <a:t>Na </a:t>
            </a:r>
            <a:r>
              <a:rPr lang="pt-BR" altLang="pt-BR" sz="20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condição</a:t>
            </a:r>
            <a:r>
              <a:rPr lang="pt-BR" altLang="pt-BR" sz="2000" dirty="0"/>
              <a:t> do comando </a:t>
            </a:r>
            <a:r>
              <a:rPr lang="pt-BR" altLang="pt-BR" sz="2000" b="1" dirty="0" err="1"/>
              <a:t>if</a:t>
            </a:r>
            <a:r>
              <a:rPr lang="pt-BR" altLang="pt-BR" sz="1600" dirty="0"/>
              <a:t> </a:t>
            </a:r>
            <a:r>
              <a:rPr lang="pt-BR" altLang="pt-BR" sz="2000" dirty="0"/>
              <a:t>podemos utilizar uma condição composta, ou seja, mais de uma proposição, unidas por conectores booleanos (lógicos):</a:t>
            </a:r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lvl="1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endParaRPr lang="pt-BR" altLang="pt-BR" sz="1900" dirty="0"/>
          </a:p>
          <a:p>
            <a:pPr marL="344487" lvl="1" indent="0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  <a:buNone/>
            </a:pPr>
            <a:endParaRPr lang="pt-BR" altLang="pt-BR" sz="1900" dirty="0"/>
          </a:p>
          <a:p>
            <a:pPr marL="344487" lvl="1" indent="0"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  <a:buNone/>
            </a:pPr>
            <a:endParaRPr lang="pt-BR" altLang="pt-BR" sz="1900" dirty="0"/>
          </a:p>
          <a:p>
            <a:pPr eaLnBrk="1" hangingPunct="1">
              <a:lnSpc>
                <a:spcPct val="80000"/>
              </a:lnSpc>
              <a:spcBef>
                <a:spcPct val="55000"/>
              </a:spcBef>
              <a:spcAft>
                <a:spcPct val="10000"/>
              </a:spcAft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Se utilizarmos </a:t>
            </a:r>
            <a:r>
              <a:rPr lang="pt-BR" altLang="pt-BR" sz="1800" b="1" dirty="0"/>
              <a:t>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</a:t>
            </a:r>
            <a:r>
              <a:rPr lang="pt-BR" altLang="pt-BR" sz="1800" dirty="0"/>
              <a:t> todas as proposições da condição serão analisadas, no caso de utilizarmos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ou </a:t>
            </a:r>
            <a:r>
              <a:rPr lang="pt-BR" altLang="pt-BR" sz="1800" b="1" dirty="0"/>
              <a:t>||</a:t>
            </a:r>
            <a:r>
              <a:rPr lang="pt-BR" altLang="pt-BR" sz="1800" dirty="0"/>
              <a:t> as demais proposições da condição serão analisadas somente se necessário (mais rápido).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ACEA402F-858D-4887-85BD-8F6BAD0D8EE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781300"/>
            <a:ext cx="8153400" cy="1460500"/>
            <a:chOff x="336" y="2326"/>
            <a:chExt cx="5136" cy="920"/>
          </a:xfrm>
        </p:grpSpPr>
        <p:sp>
          <p:nvSpPr>
            <p:cNvPr id="249865" name="Rectangle 4">
              <a:extLst>
                <a:ext uri="{FF2B5EF4-FFF2-40B4-BE49-F238E27FC236}">
                  <a16:creationId xmlns:a16="http://schemas.microsoft.com/office/drawing/2014/main" id="{F3B47775-50A3-4C0F-A9D6-9F1DF582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301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!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cidade.equalsIgnoreCase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BH</a:t>
              </a:r>
              <a:r>
                <a:rPr lang="pt-BR" altLang="pt-BR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</p:txBody>
        </p:sp>
        <p:sp>
          <p:nvSpPr>
            <p:cNvPr id="257034" name="Rectangle 5">
              <a:extLst>
                <a:ext uri="{FF2B5EF4-FFF2-40B4-BE49-F238E27FC236}">
                  <a16:creationId xmlns:a16="http://schemas.microsoft.com/office/drawing/2014/main" id="{412DAE81-D28F-4EE1-85E3-7E9B7F669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016"/>
              <a:ext cx="152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(não) Nega a condição</a:t>
              </a:r>
            </a:p>
          </p:txBody>
        </p:sp>
        <p:sp>
          <p:nvSpPr>
            <p:cNvPr id="257035" name="Rectangle 6">
              <a:extLst>
                <a:ext uri="{FF2B5EF4-FFF2-40B4-BE49-F238E27FC236}">
                  <a16:creationId xmlns:a16="http://schemas.microsoft.com/office/drawing/2014/main" id="{8889B4F5-B81C-4787-817B-237911260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1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!</a:t>
              </a:r>
              <a:endParaRPr lang="pt-BR" altLang="pt-BR" sz="1700" dirty="0"/>
            </a:p>
          </p:txBody>
        </p:sp>
        <p:sp>
          <p:nvSpPr>
            <p:cNvPr id="249868" name="Rectangle 7">
              <a:extLst>
                <a:ext uri="{FF2B5EF4-FFF2-40B4-BE49-F238E27FC236}">
                  <a16:creationId xmlns:a16="http://schemas.microsoft.com/office/drawing/2014/main" id="{4B9BE61D-9EAF-4BEA-9C5E-F531B152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78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idade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||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salario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1320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37" name="Rectangle 8">
              <a:extLst>
                <a:ext uri="{FF2B5EF4-FFF2-40B4-BE49-F238E27FC236}">
                  <a16:creationId xmlns:a16="http://schemas.microsoft.com/office/drawing/2014/main" id="{14E1C9A5-7628-4A38-8133-B5BE01C70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78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(ou) Um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38" name="Rectangle 9">
              <a:extLst>
                <a:ext uri="{FF2B5EF4-FFF2-40B4-BE49-F238E27FC236}">
                  <a16:creationId xmlns:a16="http://schemas.microsoft.com/office/drawing/2014/main" id="{FE251468-0B0D-4091-ACFC-689CEBAE1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||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|</a:t>
              </a:r>
              <a:endParaRPr lang="pt-BR" altLang="pt-BR" sz="1700" dirty="0"/>
            </a:p>
          </p:txBody>
        </p:sp>
        <p:sp>
          <p:nvSpPr>
            <p:cNvPr id="249871" name="Rectangle 10">
              <a:extLst>
                <a:ext uri="{FF2B5EF4-FFF2-40B4-BE49-F238E27FC236}">
                  <a16:creationId xmlns:a16="http://schemas.microsoft.com/office/drawing/2014/main" id="{58969BF8-3256-4FE0-833F-BEFF2D9B7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56"/>
              <a:ext cx="2751" cy="23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nota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65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b="1" dirty="0">
                  <a:latin typeface="+mn-lt"/>
                  <a:cs typeface="Courier New" panose="02070309020205020404" pitchFamily="49" charset="0"/>
                </a:rPr>
                <a:t>&amp;&amp;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faltas 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pt-BR" altLang="pt-BR" sz="1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pt-BR" altLang="pt-BR" sz="17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18</a:t>
              </a:r>
              <a:r>
                <a:rPr lang="pt-BR" altLang="pt-BR" sz="17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257040" name="Rectangle 11">
              <a:extLst>
                <a:ext uri="{FF2B5EF4-FFF2-40B4-BE49-F238E27FC236}">
                  <a16:creationId xmlns:a16="http://schemas.microsoft.com/office/drawing/2014/main" id="{13B1EB90-7B4B-42D4-8C9F-79255003E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56"/>
              <a:ext cx="13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dirty="0"/>
                <a:t>(e) Todos </a:t>
              </a:r>
              <a:r>
                <a:rPr lang="pt-BR" altLang="pt-BR" sz="1700" u="sng" dirty="0"/>
                <a:t>V</a:t>
              </a:r>
              <a:r>
                <a:rPr lang="pt-BR" altLang="pt-BR" sz="1700" dirty="0"/>
                <a:t> = </a:t>
              </a:r>
              <a:r>
                <a:rPr lang="pt-BR" altLang="pt-BR" sz="1700" u="sng" dirty="0"/>
                <a:t>V</a:t>
              </a:r>
            </a:p>
          </p:txBody>
        </p:sp>
        <p:sp>
          <p:nvSpPr>
            <p:cNvPr id="257041" name="Rectangle 12">
              <a:extLst>
                <a:ext uri="{FF2B5EF4-FFF2-40B4-BE49-F238E27FC236}">
                  <a16:creationId xmlns:a16="http://schemas.microsoft.com/office/drawing/2014/main" id="{F8640FEE-EA00-41F5-9296-42BB1FDE1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56"/>
              <a:ext cx="10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</a:pPr>
              <a:r>
                <a:rPr lang="pt-BR" altLang="pt-BR" sz="1700" b="1" dirty="0"/>
                <a:t>&amp;&amp; </a:t>
              </a:r>
              <a:r>
                <a:rPr lang="pt-BR" altLang="pt-BR" sz="1700" dirty="0"/>
                <a:t>ou</a:t>
              </a:r>
              <a:r>
                <a:rPr lang="pt-BR" altLang="pt-BR" sz="1700" b="1" dirty="0"/>
                <a:t> &amp;</a:t>
              </a:r>
              <a:endParaRPr lang="pt-BR" altLang="pt-BR" sz="1700" dirty="0"/>
            </a:p>
          </p:txBody>
        </p:sp>
        <p:sp>
          <p:nvSpPr>
            <p:cNvPr id="116751" name="Rectangle 13">
              <a:extLst>
                <a:ext uri="{FF2B5EF4-FFF2-40B4-BE49-F238E27FC236}">
                  <a16:creationId xmlns:a16="http://schemas.microsoft.com/office/drawing/2014/main" id="{89EFF5B9-0D98-47DC-9E36-08C26B5CF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326"/>
              <a:ext cx="2751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Exemplo</a:t>
              </a:r>
            </a:p>
          </p:txBody>
        </p:sp>
        <p:sp>
          <p:nvSpPr>
            <p:cNvPr id="116752" name="Rectangle 14">
              <a:extLst>
                <a:ext uri="{FF2B5EF4-FFF2-40B4-BE49-F238E27FC236}">
                  <a16:creationId xmlns:a16="http://schemas.microsoft.com/office/drawing/2014/main" id="{A43FA8E2-D78D-4FA5-B882-0380B453E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2326"/>
              <a:ext cx="1376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Operação</a:t>
              </a:r>
            </a:p>
          </p:txBody>
        </p:sp>
        <p:sp>
          <p:nvSpPr>
            <p:cNvPr id="116753" name="Rectangle 15">
              <a:extLst>
                <a:ext uri="{FF2B5EF4-FFF2-40B4-BE49-F238E27FC236}">
                  <a16:creationId xmlns:a16="http://schemas.microsoft.com/office/drawing/2014/main" id="{31256536-14A2-4D1C-BAA0-67FBAD9F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326"/>
              <a:ext cx="1009" cy="2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None/>
                <a:defRPr/>
              </a:pPr>
              <a:r>
                <a:rPr lang="pt-BR" sz="1700" dirty="0">
                  <a:solidFill>
                    <a:schemeClr val="bg1"/>
                  </a:solidFill>
                  <a:latin typeface="Arial" charset="0"/>
                </a:rPr>
                <a:t>Conector</a:t>
              </a:r>
            </a:p>
          </p:txBody>
        </p:sp>
        <p:sp>
          <p:nvSpPr>
            <p:cNvPr id="257045" name="Line 16">
              <a:extLst>
                <a:ext uri="{FF2B5EF4-FFF2-40B4-BE49-F238E27FC236}">
                  <a16:creationId xmlns:a16="http://schemas.microsoft.com/office/drawing/2014/main" id="{BF794901-18CA-4BDB-9F6A-A2B8C0C5E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6" name="Line 17">
              <a:extLst>
                <a:ext uri="{FF2B5EF4-FFF2-40B4-BE49-F238E27FC236}">
                  <a16:creationId xmlns:a16="http://schemas.microsoft.com/office/drawing/2014/main" id="{DE7C50EA-3B55-4C50-AD10-337743CF2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5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7" name="Line 18">
              <a:extLst>
                <a:ext uri="{FF2B5EF4-FFF2-40B4-BE49-F238E27FC236}">
                  <a16:creationId xmlns:a16="http://schemas.microsoft.com/office/drawing/2014/main" id="{C46F2C8A-FADB-4C3A-AF9E-012B45E8F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78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48" name="Line 19">
              <a:extLst>
                <a:ext uri="{FF2B5EF4-FFF2-40B4-BE49-F238E27FC236}">
                  <a16:creationId xmlns:a16="http://schemas.microsoft.com/office/drawing/2014/main" id="{87357A44-E96D-4321-8024-77B5B0B56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016"/>
              <a:ext cx="5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49" name="Line 20">
              <a:extLst>
                <a:ext uri="{FF2B5EF4-FFF2-40B4-BE49-F238E27FC236}">
                  <a16:creationId xmlns:a16="http://schemas.microsoft.com/office/drawing/2014/main" id="{95B194F1-2AE3-4B7F-A611-137951B24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46"/>
              <a:ext cx="51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0" name="Line 21">
              <a:extLst>
                <a:ext uri="{FF2B5EF4-FFF2-40B4-BE49-F238E27FC236}">
                  <a16:creationId xmlns:a16="http://schemas.microsoft.com/office/drawing/2014/main" id="{29C39B22-D5C2-4776-BDC1-125AAA32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1" name="Line 22">
              <a:extLst>
                <a:ext uri="{FF2B5EF4-FFF2-40B4-BE49-F238E27FC236}">
                  <a16:creationId xmlns:a16="http://schemas.microsoft.com/office/drawing/2014/main" id="{E3E91669-8AF9-4A7B-A71D-58709F49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57052" name="Line 23">
              <a:extLst>
                <a:ext uri="{FF2B5EF4-FFF2-40B4-BE49-F238E27FC236}">
                  <a16:creationId xmlns:a16="http://schemas.microsoft.com/office/drawing/2014/main" id="{24BB3E59-2B86-4CC3-88CF-CED08156B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326"/>
              <a:ext cx="0" cy="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7053" name="Line 24">
              <a:extLst>
                <a:ext uri="{FF2B5EF4-FFF2-40B4-BE49-F238E27FC236}">
                  <a16:creationId xmlns:a16="http://schemas.microsoft.com/office/drawing/2014/main" id="{11217CA1-2B45-41EF-8682-1942F53E7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2" y="2326"/>
              <a:ext cx="0" cy="92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7029" name="Rectangle 27">
            <a:extLst>
              <a:ext uri="{FF2B5EF4-FFF2-40B4-BE49-F238E27FC236}">
                <a16:creationId xmlns:a16="http://schemas.microsoft.com/office/drawing/2014/main" id="{827934D6-5EA5-4106-A868-3229B7D87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Expressão Booleana</a:t>
            </a:r>
            <a:br>
              <a:rPr lang="pt-BR" altLang="pt-BR" dirty="0"/>
            </a:br>
            <a:endParaRPr lang="pt-BR" altLang="pt-BR" sz="2100" dirty="0"/>
          </a:p>
        </p:txBody>
      </p:sp>
    </p:spTree>
    <p:extLst>
      <p:ext uri="{BB962C8B-B14F-4D97-AF65-F5344CB8AC3E}">
        <p14:creationId xmlns:p14="http://schemas.microsoft.com/office/powerpoint/2010/main" val="20776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Espaço Reservado para Número de Slide 3">
            <a:extLst>
              <a:ext uri="{FF2B5EF4-FFF2-40B4-BE49-F238E27FC236}">
                <a16:creationId xmlns:a16="http://schemas.microsoft.com/office/drawing/2014/main" id="{11A7A9A7-73A0-4074-8497-4B51E71F27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FD0B7B-042E-4304-8BD9-CF8B9B84C8B3}" type="slidenum">
              <a:rPr lang="pt-BR" altLang="en-US" sz="1200" smtClean="0">
                <a:latin typeface="Garamond" panose="02020404030301010803" pitchFamily="18" charset="0"/>
              </a:rPr>
              <a:pPr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59075" name="Rectangle 25">
            <a:extLst>
              <a:ext uri="{FF2B5EF4-FFF2-40B4-BE49-F238E27FC236}">
                <a16:creationId xmlns:a16="http://schemas.microsoft.com/office/drawing/2014/main" id="{AEEBDF7E-0577-436C-A0F6-35009542D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/>
              <a:t>Expressão Booleana</a:t>
            </a:r>
            <a:br>
              <a:rPr lang="pt-BR" altLang="pt-BR"/>
            </a:br>
            <a:endParaRPr lang="pt-BR" altLang="pt-BR" sz="2100"/>
          </a:p>
        </p:txBody>
      </p:sp>
      <p:graphicFrame>
        <p:nvGraphicFramePr>
          <p:cNvPr id="1311800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751938"/>
              </p:ext>
            </p:extLst>
          </p:nvPr>
        </p:nvGraphicFramePr>
        <p:xfrm>
          <a:off x="827088" y="2331720"/>
          <a:ext cx="3455987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&amp;&amp;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096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&amp;&amp;</a:t>
            </a:r>
            <a:r>
              <a:rPr lang="pt-BR" altLang="pt-BR" dirty="0">
                <a:solidFill>
                  <a:srgbClr val="FF0000"/>
                </a:solidFill>
              </a:rPr>
              <a:t> (E)</a:t>
            </a:r>
          </a:p>
        </p:txBody>
      </p:sp>
      <p:graphicFrame>
        <p:nvGraphicFramePr>
          <p:cNvPr id="1311802" name="Group 58">
            <a:extLst>
              <a:ext uri="{FF2B5EF4-FFF2-40B4-BE49-F238E27FC236}">
                <a16:creationId xmlns:a16="http://schemas.microsoft.com/office/drawing/2014/main" id="{CE275F31-B004-4B56-BCEB-E1453AC21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850808"/>
              </p:ext>
            </p:extLst>
          </p:nvPr>
        </p:nvGraphicFramePr>
        <p:xfrm>
          <a:off x="4787900" y="2331720"/>
          <a:ext cx="3455988" cy="182880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||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9117" name="Text Box 78">
            <a:extLst>
              <a:ext uri="{FF2B5EF4-FFF2-40B4-BE49-F238E27FC236}">
                <a16:creationId xmlns:a16="http://schemas.microsoft.com/office/drawing/2014/main" id="{58C0A38F-D13E-451E-9F1D-97EB433D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82689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||</a:t>
            </a:r>
            <a:r>
              <a:rPr lang="pt-BR" altLang="pt-BR" dirty="0">
                <a:solidFill>
                  <a:srgbClr val="FF0000"/>
                </a:solidFill>
              </a:rPr>
              <a:t> (OU)</a:t>
            </a:r>
          </a:p>
        </p:txBody>
      </p:sp>
      <p:sp>
        <p:nvSpPr>
          <p:cNvPr id="259118" name="CaixaDeTexto 7">
            <a:extLst>
              <a:ext uri="{FF2B5EF4-FFF2-40B4-BE49-F238E27FC236}">
                <a16:creationId xmlns:a16="http://schemas.microsoft.com/office/drawing/2014/main" id="{8B1AB4C0-C394-4433-A379-7CF754286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5" y="1196752"/>
            <a:ext cx="4786313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2800" b="1" dirty="0"/>
              <a:t>MAPAS DA VERDADE</a:t>
            </a:r>
          </a:p>
        </p:txBody>
      </p:sp>
      <p:graphicFrame>
        <p:nvGraphicFramePr>
          <p:cNvPr id="9" name="Group 56">
            <a:extLst>
              <a:ext uri="{FF2B5EF4-FFF2-40B4-BE49-F238E27FC236}">
                <a16:creationId xmlns:a16="http://schemas.microsoft.com/office/drawing/2014/main" id="{5B400F4F-1BFC-4B14-A027-CD27053EA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83996"/>
              </p:ext>
            </p:extLst>
          </p:nvPr>
        </p:nvGraphicFramePr>
        <p:xfrm>
          <a:off x="2844205" y="4852000"/>
          <a:ext cx="3455987" cy="10972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Resultado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(V)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!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57">
            <a:extLst>
              <a:ext uri="{FF2B5EF4-FFF2-40B4-BE49-F238E27FC236}">
                <a16:creationId xmlns:a16="http://schemas.microsoft.com/office/drawing/2014/main" id="{B9656A95-0A34-41EC-BFA2-FABDE39B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105" y="4347175"/>
            <a:ext cx="295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dirty="0">
                <a:solidFill>
                  <a:srgbClr val="FF0000"/>
                </a:solidFill>
              </a:rPr>
              <a:t>Conector </a:t>
            </a:r>
            <a:r>
              <a:rPr lang="pt-BR" altLang="pt-BR" b="1" dirty="0">
                <a:solidFill>
                  <a:srgbClr val="FF0000"/>
                </a:solidFill>
              </a:rPr>
              <a:t>!</a:t>
            </a:r>
            <a:r>
              <a:rPr lang="pt-BR" altLang="pt-BR" dirty="0">
                <a:solidFill>
                  <a:srgbClr val="FF0000"/>
                </a:solidFill>
              </a:rPr>
              <a:t> (NÃO)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9">
            <a:extLst>
              <a:ext uri="{FF2B5EF4-FFF2-40B4-BE49-F238E27FC236}">
                <a16:creationId xmlns:a16="http://schemas.microsoft.com/office/drawing/2014/main" id="{5303D489-831F-4B46-BFEB-FCFE176CE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1306513"/>
          </a:xfrm>
          <a:prstGeom prst="wedgeRoundRectCallout">
            <a:avLst>
              <a:gd name="adj1" fmla="val -126206"/>
              <a:gd name="adj2" fmla="val 266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Uso do conector </a:t>
            </a:r>
            <a:r>
              <a:rPr lang="pt-BR" altLang="pt-BR" sz="1800" b="1" dirty="0"/>
              <a:t>&amp;&amp;</a:t>
            </a:r>
            <a:r>
              <a:rPr lang="pt-BR" altLang="pt-BR" sz="1800" dirty="0"/>
              <a:t> para testar se o conteúdo da variável </a:t>
            </a:r>
            <a:r>
              <a:rPr lang="pt-BR" altLang="pt-BR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numero</a:t>
            </a:r>
            <a:r>
              <a:rPr lang="pt-BR" altLang="pt-BR" sz="1800" dirty="0"/>
              <a:t> está dentro do intervalo de 10 a 100.</a:t>
            </a:r>
          </a:p>
        </p:txBody>
      </p:sp>
      <p:sp>
        <p:nvSpPr>
          <p:cNvPr id="261122" name="Espaço Reservado para Número de Slide 3">
            <a:extLst>
              <a:ext uri="{FF2B5EF4-FFF2-40B4-BE49-F238E27FC236}">
                <a16:creationId xmlns:a16="http://schemas.microsoft.com/office/drawing/2014/main" id="{AE813D84-CE40-40F7-828B-1A00CF272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492117-79F7-4F6C-943C-94B8A65E6F6A}" type="slidenum">
              <a:rPr lang="pt-BR" altLang="en-US" sz="1200" smtClean="0">
                <a:latin typeface="Garamond" panose="02020404030301010803" pitchFamily="18" charset="0"/>
              </a:rPr>
              <a:pPr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EFD5D614-CA7D-4EB6-8D3E-DE18A7375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200"/>
              <a:t>Exemplos</a:t>
            </a:r>
            <a:r>
              <a:rPr lang="pt-BR" altLang="pt-BR" sz="2600"/>
              <a:t>: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3FA06359-3DB6-4D82-A7B9-E4BA63B3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857018"/>
            <a:ext cx="8534401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r>
              <a:rPr lang="pt-BR" altLang="pt-BR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3" name="Text Box 5">
            <a:extLst>
              <a:ext uri="{FF2B5EF4-FFF2-40B4-BE49-F238E27FC236}">
                <a16:creationId xmlns:a16="http://schemas.microsoft.com/office/drawing/2014/main" id="{0F34D2A3-56B7-4158-ADC5-908A0C36E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9" y="2897649"/>
            <a:ext cx="8534400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 10)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MAIOR que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é MENOR ou IGUAL a 10</a:t>
            </a:r>
            <a:r>
              <a:rPr lang="pt-BR" altLang="pt-BR" sz="16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</p:txBody>
      </p:sp>
      <p:sp>
        <p:nvSpPr>
          <p:cNvPr id="473094" name="Text Box 6">
            <a:extLst>
              <a:ext uri="{FF2B5EF4-FFF2-40B4-BE49-F238E27FC236}">
                <a16:creationId xmlns:a16="http://schemas.microsoft.com/office/drawing/2014/main" id="{A87C8069-135F-49C3-AED9-595A3D991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527956"/>
            <a:ext cx="8534401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b="1" dirty="0" err="1">
                <a:latin typeface="Courier New" panose="02070309020205020404" pitchFamily="49" charset="0"/>
              </a:rPr>
              <a:t>if</a:t>
            </a:r>
            <a:r>
              <a:rPr lang="pt-BR" altLang="pt-BR" b="1" dirty="0">
                <a:latin typeface="Courier New" panose="02070309020205020404" pitchFamily="49" charset="0"/>
              </a:rPr>
              <a:t> </a:t>
            </a:r>
            <a:r>
              <a:rPr lang="pt-BR" altLang="pt-BR" b="1" dirty="0">
                <a:solidFill>
                  <a:srgbClr val="0000FF"/>
                </a:solidFill>
                <a:latin typeface="Courier New" panose="02070309020205020404" pitchFamily="49" charset="0"/>
              </a:rPr>
              <a:t>(numero &gt;= 10 &amp;&amp; numero &lt;= 100)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entre 10 e 100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 err="1">
                <a:latin typeface="Courier New" panose="02070309020205020404" pitchFamily="49" charset="0"/>
              </a:rPr>
              <a:t>else</a:t>
            </a:r>
            <a:endParaRPr lang="pt-BR" altLang="pt-BR" b="1" dirty="0">
              <a:latin typeface="Courier New" panose="02070309020205020404" pitchFamily="49" charset="0"/>
            </a:endParaRPr>
          </a:p>
          <a:p>
            <a:r>
              <a:rPr lang="pt-BR" altLang="pt-BR" b="1" dirty="0">
                <a:latin typeface="Courier New" panose="02070309020205020404" pitchFamily="49" charset="0"/>
              </a:rPr>
              <a:t>  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dirty="0">
                <a:latin typeface="Courier New" panose="02070309020205020404" pitchFamily="49" charset="0"/>
              </a:rPr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solidFill>
                  <a:srgbClr val="0000FF"/>
                </a:solidFill>
                <a:latin typeface="Courier New" panose="02070309020205020404" pitchFamily="49" charset="0"/>
              </a:rPr>
              <a:t>Número está fora do limite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altLang="pt-BR" dirty="0"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261127" name="Rectangle 8">
            <a:extLst>
              <a:ext uri="{FF2B5EF4-FFF2-40B4-BE49-F238E27FC236}">
                <a16:creationId xmlns:a16="http://schemas.microsoft.com/office/drawing/2014/main" id="{472EB3EF-20B9-4587-9CAF-F8397C4DE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69299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73093" grpId="0" animBg="1" autoUpdateAnimBg="0"/>
      <p:bldP spid="47309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7638"/>
            <a:ext cx="8686800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Exemplo1If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 10)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MAIOR que 10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028" y="3705435"/>
            <a:ext cx="7164388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21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ítulo 1">
            <a:extLst>
              <a:ext uri="{FF2B5EF4-FFF2-40B4-BE49-F238E27FC236}">
                <a16:creationId xmlns:a16="http://schemas.microsoft.com/office/drawing/2014/main" id="{B127CDA4-60D6-457D-9358-463EE94EC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265219" name="Espaço Reservado para Número de Slide 3">
            <a:extLst>
              <a:ext uri="{FF2B5EF4-FFF2-40B4-BE49-F238E27FC236}">
                <a16:creationId xmlns:a16="http://schemas.microsoft.com/office/drawing/2014/main" id="{F21DE3A0-0F96-4D7A-AAE2-52A0B99A7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42FA32-3CB1-4C2C-B579-EDB2D3AF0EAD}" type="slidenum">
              <a:rPr lang="pt-BR" altLang="en-US" sz="1200" smtClean="0">
                <a:latin typeface="Garamond" panose="02020404030301010803" pitchFamily="18" charset="0"/>
              </a:rPr>
              <a:pPr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65220" name="Fluxograma: Processo alternativo 4">
            <a:extLst>
              <a:ext uri="{FF2B5EF4-FFF2-40B4-BE49-F238E27FC236}">
                <a16:creationId xmlns:a16="http://schemas.microsoft.com/office/drawing/2014/main" id="{56940462-2315-4BFF-B35E-0B7056403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65221" name="Fluxograma: Processo alternativo 6">
            <a:extLst>
              <a:ext uri="{FF2B5EF4-FFF2-40B4-BE49-F238E27FC236}">
                <a16:creationId xmlns:a16="http://schemas.microsoft.com/office/drawing/2014/main" id="{B4852C85-B033-4166-A6A5-E6743A42D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65222" name="Fluxograma: Documento 7">
            <a:extLst>
              <a:ext uri="{FF2B5EF4-FFF2-40B4-BE49-F238E27FC236}">
                <a16:creationId xmlns:a16="http://schemas.microsoft.com/office/drawing/2014/main" id="{00E07E34-4E71-4A54-811A-4EFF1DF0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65223" name="Fluxograma: Dados 8">
            <a:extLst>
              <a:ext uri="{FF2B5EF4-FFF2-40B4-BE49-F238E27FC236}">
                <a16:creationId xmlns:a16="http://schemas.microsoft.com/office/drawing/2014/main" id="{5283D648-3D20-4798-9BCE-CBDF1EF3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65224" name="Conector de seta reta 19">
            <a:extLst>
              <a:ext uri="{FF2B5EF4-FFF2-40B4-BE49-F238E27FC236}">
                <a16:creationId xmlns:a16="http://schemas.microsoft.com/office/drawing/2014/main" id="{E73A43D4-68B2-4DAC-8747-1E9B4DE1E784}"/>
              </a:ext>
            </a:extLst>
          </p:cNvPr>
          <p:cNvCxnSpPr>
            <a:cxnSpLocks noChangeShapeType="1"/>
            <a:stCxn id="265220" idx="2"/>
            <a:endCxn id="26522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5" name="Conector de seta reta 21">
            <a:extLst>
              <a:ext uri="{FF2B5EF4-FFF2-40B4-BE49-F238E27FC236}">
                <a16:creationId xmlns:a16="http://schemas.microsoft.com/office/drawing/2014/main" id="{C6F08640-55B4-41E2-BF0E-6A2DD0D64316}"/>
              </a:ext>
            </a:extLst>
          </p:cNvPr>
          <p:cNvCxnSpPr>
            <a:cxnSpLocks noChangeShapeType="1"/>
            <a:stCxn id="265223" idx="4"/>
            <a:endCxn id="26522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6" name="Conector de seta reta 25">
            <a:extLst>
              <a:ext uri="{FF2B5EF4-FFF2-40B4-BE49-F238E27FC236}">
                <a16:creationId xmlns:a16="http://schemas.microsoft.com/office/drawing/2014/main" id="{A3A9AE15-0CB5-4545-9C35-EB54B9D25831}"/>
              </a:ext>
            </a:extLst>
          </p:cNvPr>
          <p:cNvCxnSpPr>
            <a:cxnSpLocks noChangeShapeType="1"/>
            <a:stCxn id="265222" idx="2"/>
            <a:endCxn id="26522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27" name="Conector de seta reta 29">
            <a:extLst>
              <a:ext uri="{FF2B5EF4-FFF2-40B4-BE49-F238E27FC236}">
                <a16:creationId xmlns:a16="http://schemas.microsoft.com/office/drawing/2014/main" id="{542DC3E0-B2B3-45E2-8A5A-16423A73078B}"/>
              </a:ext>
            </a:extLst>
          </p:cNvPr>
          <p:cNvCxnSpPr>
            <a:cxnSpLocks noChangeShapeType="1"/>
            <a:endCxn id="26522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28" name="Fluxograma: Decisão 12">
            <a:extLst>
              <a:ext uri="{FF2B5EF4-FFF2-40B4-BE49-F238E27FC236}">
                <a16:creationId xmlns:a16="http://schemas.microsoft.com/office/drawing/2014/main" id="{139CD9C4-4BD8-4A7A-8A28-C8C3AF80A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5229" name="Conector angulado 14">
            <a:extLst>
              <a:ext uri="{FF2B5EF4-FFF2-40B4-BE49-F238E27FC236}">
                <a16:creationId xmlns:a16="http://schemas.microsoft.com/office/drawing/2014/main" id="{AB6F1E26-D87D-490A-98AF-50B5583F2183}"/>
              </a:ext>
            </a:extLst>
          </p:cNvPr>
          <p:cNvCxnSpPr>
            <a:cxnSpLocks noChangeShapeType="1"/>
            <a:stCxn id="26522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0" name="CaixaDeTexto 16">
            <a:extLst>
              <a:ext uri="{FF2B5EF4-FFF2-40B4-BE49-F238E27FC236}">
                <a16:creationId xmlns:a16="http://schemas.microsoft.com/office/drawing/2014/main" id="{0263B207-BB6A-45EC-9F8E-479074A02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65231" name="CaixaDeTexto 17">
            <a:extLst>
              <a:ext uri="{FF2B5EF4-FFF2-40B4-BE49-F238E27FC236}">
                <a16:creationId xmlns:a16="http://schemas.microsoft.com/office/drawing/2014/main" id="{BA8DFBA8-B16F-4F54-9A69-2D3E9CE2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65232" name="CaixaDeTexto 18">
            <a:extLst>
              <a:ext uri="{FF2B5EF4-FFF2-40B4-BE49-F238E27FC236}">
                <a16:creationId xmlns:a16="http://schemas.microsoft.com/office/drawing/2014/main" id="{EF53C2DD-F0DB-425F-A461-670EF3BC0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025" y="2287588"/>
            <a:ext cx="1704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 &gt; 10</a:t>
            </a:r>
          </a:p>
        </p:txBody>
      </p:sp>
      <p:cxnSp>
        <p:nvCxnSpPr>
          <p:cNvPr id="265233" name="Conector reto 24">
            <a:extLst>
              <a:ext uri="{FF2B5EF4-FFF2-40B4-BE49-F238E27FC236}">
                <a16:creationId xmlns:a16="http://schemas.microsoft.com/office/drawing/2014/main" id="{5868C78E-53F2-41A6-9927-EF780D7A3E9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4" name="Conector reto 25">
            <a:extLst>
              <a:ext uri="{FF2B5EF4-FFF2-40B4-BE49-F238E27FC236}">
                <a16:creationId xmlns:a16="http://schemas.microsoft.com/office/drawing/2014/main" id="{B3502D0E-B0E5-4FEE-B9FC-D4DAF217BD0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05588" y="2419350"/>
            <a:ext cx="6350" cy="17605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5235" name="Conector de seta reta 26">
            <a:extLst>
              <a:ext uri="{FF2B5EF4-FFF2-40B4-BE49-F238E27FC236}">
                <a16:creationId xmlns:a16="http://schemas.microsoft.com/office/drawing/2014/main" id="{443DDA9E-79A9-40A8-89EE-ADCE56152E9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1625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5236" name="Fluxograma: Documento 7">
            <a:extLst>
              <a:ext uri="{FF2B5EF4-FFF2-40B4-BE49-F238E27FC236}">
                <a16:creationId xmlns:a16="http://schemas.microsoft.com/office/drawing/2014/main" id="{05BEF949-248C-4F74-AEB5-88689412C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MAIOR que 10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5B73E910-6C14-465C-85AC-D67DAC664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75" y="1808163"/>
            <a:ext cx="358457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F5710F46-A782-4052-BB05-5029838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Espaço Reservado para Número de Slide 3">
            <a:extLst>
              <a:ext uri="{FF2B5EF4-FFF2-40B4-BE49-F238E27FC236}">
                <a16:creationId xmlns:a16="http://schemas.microsoft.com/office/drawing/2014/main" id="{09823056-FD08-4A8E-B2BD-6EAC4CD07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E9DE3-1970-4F9E-9819-075285B5E36B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6547" name="Rectangle 2">
            <a:extLst>
              <a:ext uri="{FF2B5EF4-FFF2-40B4-BE49-F238E27FC236}">
                <a16:creationId xmlns:a16="http://schemas.microsoft.com/office/drawing/2014/main" id="{CD210A7B-129A-44F5-A89D-FB158C403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6</a:t>
            </a:r>
          </a:p>
        </p:txBody>
      </p:sp>
      <p:sp>
        <p:nvSpPr>
          <p:cNvPr id="236548" name="Rectangle 4">
            <a:extLst>
              <a:ext uri="{FF2B5EF4-FFF2-40B4-BE49-F238E27FC236}">
                <a16:creationId xmlns:a16="http://schemas.microsoft.com/office/drawing/2014/main" id="{51729FCF-4863-4749-A0B8-918316373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CONDICIONAL:</a:t>
            </a:r>
          </a:p>
          <a:p>
            <a:pPr lvl="1" eaLnBrk="1" hangingPunct="1"/>
            <a:r>
              <a:rPr lang="pt-BR" altLang="pt-BR" b="1" dirty="0" err="1"/>
              <a:t>if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Expressão Booleana</a:t>
            </a:r>
          </a:p>
          <a:p>
            <a:pPr marL="0" indent="0" eaLnBrk="1" hangingPunct="1"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Exemplo2If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136904" cy="73167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2731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417638"/>
            <a:ext cx="9036496" cy="4387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Exemplo3If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20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Digite um número inteiro:</a:t>
            </a:r>
            <a:r>
              <a:rPr lang="pt-BR" altLang="pt-BR" sz="20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.nextInt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(numero &gt;= 10 &amp;&amp; numero &lt;= 100)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entre 10 e 100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marL="0" indent="0" eaLnBrk="1" hangingPunct="1">
              <a:buNone/>
            </a:pPr>
            <a:r>
              <a:rPr lang="pt-BR" altLang="pt-BR" sz="2000" dirty="0">
                <a:latin typeface="Courier New" panose="02070309020205020404" pitchFamily="49" charset="0"/>
              </a:rPr>
              <a:t>     </a:t>
            </a:r>
            <a:r>
              <a:rPr lang="pt-BR" alt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altLang="pt-BR" sz="20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"Número está FORA DA FAIXA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pPr marL="0" indent="0" eaLnBrk="1" hangingPunct="1">
              <a:buNone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altLang="pt-BR" sz="2000" dirty="0">
                <a:latin typeface="Courier New" panose="02070309020205020404" pitchFamily="49" charset="0"/>
              </a:rPr>
              <a:t>(</a:t>
            </a:r>
            <a:r>
              <a:rPr lang="pt-BR" altLang="pt-BR" sz="2000" dirty="0">
                <a:solidFill>
                  <a:srgbClr val="0000FF"/>
                </a:solidFill>
                <a:latin typeface="Courier New" panose="02070309020205020404" pitchFamily="49" charset="0"/>
              </a:rPr>
              <a:t>"Fim do programa</a:t>
            </a:r>
            <a:r>
              <a:rPr lang="pt-BR" altLang="pt-BR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"</a:t>
            </a:r>
            <a:r>
              <a:rPr lang="pt-BR" altLang="pt-BR" sz="2000" dirty="0"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1AC4C098-D6CF-430C-839D-DB49594F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705435"/>
            <a:ext cx="8208912" cy="145175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1677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ítulo 1">
            <a:extLst>
              <a:ext uri="{FF2B5EF4-FFF2-40B4-BE49-F238E27FC236}">
                <a16:creationId xmlns:a16="http://schemas.microsoft.com/office/drawing/2014/main" id="{5413A38F-DA77-416E-802D-3FE5226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0339" name="Espaço Reservado para Número de Slide 3">
            <a:extLst>
              <a:ext uri="{FF2B5EF4-FFF2-40B4-BE49-F238E27FC236}">
                <a16:creationId xmlns:a16="http://schemas.microsoft.com/office/drawing/2014/main" id="{46C38AFD-D3CA-476E-A98C-FDF907780F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459491-29F6-480C-AB9B-6E5AEFAA37CF}" type="slidenum">
              <a:rPr lang="pt-BR" altLang="en-US" sz="1200" smtClean="0">
                <a:latin typeface="Garamond" panose="02020404030301010803" pitchFamily="18" charset="0"/>
              </a:rPr>
              <a:pPr/>
              <a:t>22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0340" name="Fluxograma: Processo alternativo 4">
            <a:extLst>
              <a:ext uri="{FF2B5EF4-FFF2-40B4-BE49-F238E27FC236}">
                <a16:creationId xmlns:a16="http://schemas.microsoft.com/office/drawing/2014/main" id="{C2479159-DEEB-443D-B577-E6CF67EEC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0341" name="Fluxograma: Processo alternativo 6">
            <a:extLst>
              <a:ext uri="{FF2B5EF4-FFF2-40B4-BE49-F238E27FC236}">
                <a16:creationId xmlns:a16="http://schemas.microsoft.com/office/drawing/2014/main" id="{9865FDF8-E3E0-43A7-ABC9-BFDD3B5D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0342" name="Fluxograma: Documento 7">
            <a:extLst>
              <a:ext uri="{FF2B5EF4-FFF2-40B4-BE49-F238E27FC236}">
                <a16:creationId xmlns:a16="http://schemas.microsoft.com/office/drawing/2014/main" id="{B4044777-1536-4D43-9624-FC4AB99E7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513263"/>
            <a:ext cx="1979612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6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Fim do programa</a:t>
            </a: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43" name="Fluxograma: Dados 8">
            <a:extLst>
              <a:ext uri="{FF2B5EF4-FFF2-40B4-BE49-F238E27FC236}">
                <a16:creationId xmlns:a16="http://schemas.microsoft.com/office/drawing/2014/main" id="{90CFF9D2-FE24-4D82-BE9B-45669CBA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196975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</a:p>
        </p:txBody>
      </p:sp>
      <p:cxnSp>
        <p:nvCxnSpPr>
          <p:cNvPr id="270344" name="Conector de seta reta 19">
            <a:extLst>
              <a:ext uri="{FF2B5EF4-FFF2-40B4-BE49-F238E27FC236}">
                <a16:creationId xmlns:a16="http://schemas.microsoft.com/office/drawing/2014/main" id="{86971765-E3FE-4F31-8924-30AB6F68AA3E}"/>
              </a:ext>
            </a:extLst>
          </p:cNvPr>
          <p:cNvCxnSpPr>
            <a:cxnSpLocks noChangeShapeType="1"/>
            <a:stCxn id="270340" idx="2"/>
            <a:endCxn id="270343" idx="1"/>
          </p:cNvCxnSpPr>
          <p:nvPr/>
        </p:nvCxnSpPr>
        <p:spPr bwMode="auto">
          <a:xfrm>
            <a:off x="4986338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5" name="Conector de seta reta 21">
            <a:extLst>
              <a:ext uri="{FF2B5EF4-FFF2-40B4-BE49-F238E27FC236}">
                <a16:creationId xmlns:a16="http://schemas.microsoft.com/office/drawing/2014/main" id="{5888CFA7-D2DA-4577-9E09-2680E39D0A95}"/>
              </a:ext>
            </a:extLst>
          </p:cNvPr>
          <p:cNvCxnSpPr>
            <a:cxnSpLocks noChangeShapeType="1"/>
            <a:stCxn id="270343" idx="4"/>
            <a:endCxn id="270348" idx="0"/>
          </p:cNvCxnSpPr>
          <p:nvPr/>
        </p:nvCxnSpPr>
        <p:spPr bwMode="auto">
          <a:xfrm>
            <a:off x="4986338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6" name="Conector de seta reta 25">
            <a:extLst>
              <a:ext uri="{FF2B5EF4-FFF2-40B4-BE49-F238E27FC236}">
                <a16:creationId xmlns:a16="http://schemas.microsoft.com/office/drawing/2014/main" id="{43E1D14D-8CB9-461A-A562-45BA09AC5F70}"/>
              </a:ext>
            </a:extLst>
          </p:cNvPr>
          <p:cNvCxnSpPr>
            <a:cxnSpLocks noChangeShapeType="1"/>
            <a:stCxn id="270342" idx="2"/>
            <a:endCxn id="270341" idx="0"/>
          </p:cNvCxnSpPr>
          <p:nvPr/>
        </p:nvCxnSpPr>
        <p:spPr bwMode="auto">
          <a:xfrm>
            <a:off x="4986338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47" name="Conector de seta reta 29">
            <a:extLst>
              <a:ext uri="{FF2B5EF4-FFF2-40B4-BE49-F238E27FC236}">
                <a16:creationId xmlns:a16="http://schemas.microsoft.com/office/drawing/2014/main" id="{272F76E6-8567-4A28-9990-38FDBE1D856D}"/>
              </a:ext>
            </a:extLst>
          </p:cNvPr>
          <p:cNvCxnSpPr>
            <a:cxnSpLocks noChangeShapeType="1"/>
            <a:endCxn id="270342" idx="0"/>
          </p:cNvCxnSpPr>
          <p:nvPr/>
        </p:nvCxnSpPr>
        <p:spPr bwMode="auto">
          <a:xfrm flipH="1">
            <a:off x="4986338" y="3846513"/>
            <a:ext cx="7937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48" name="Fluxograma: Decisão 12">
            <a:extLst>
              <a:ext uri="{FF2B5EF4-FFF2-40B4-BE49-F238E27FC236}">
                <a16:creationId xmlns:a16="http://schemas.microsoft.com/office/drawing/2014/main" id="{07DF9FB5-7DDC-40C9-9B6D-DACA7B141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987550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0349" name="Conector angulado 14">
            <a:extLst>
              <a:ext uri="{FF2B5EF4-FFF2-40B4-BE49-F238E27FC236}">
                <a16:creationId xmlns:a16="http://schemas.microsoft.com/office/drawing/2014/main" id="{DD31A076-78BD-4BC7-BE9A-8C6F95EDF8F4}"/>
              </a:ext>
            </a:extLst>
          </p:cNvPr>
          <p:cNvCxnSpPr>
            <a:cxnSpLocks noChangeShapeType="1"/>
            <a:stCxn id="270348" idx="2"/>
          </p:cNvCxnSpPr>
          <p:nvPr/>
        </p:nvCxnSpPr>
        <p:spPr bwMode="auto">
          <a:xfrm rot="5400000">
            <a:off x="4786313" y="3048000"/>
            <a:ext cx="3968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0" name="CaixaDeTexto 16">
            <a:extLst>
              <a:ext uri="{FF2B5EF4-FFF2-40B4-BE49-F238E27FC236}">
                <a16:creationId xmlns:a16="http://schemas.microsoft.com/office/drawing/2014/main" id="{733D9258-A170-4F3D-9E91-A29096DBC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0351" name="CaixaDeTexto 17">
            <a:extLst>
              <a:ext uri="{FF2B5EF4-FFF2-40B4-BE49-F238E27FC236}">
                <a16:creationId xmlns:a16="http://schemas.microsoft.com/office/drawing/2014/main" id="{013EFF4F-3DC6-4FC6-A3B1-572365FC1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0352" name="CaixaDeTexto 18">
            <a:extLst>
              <a:ext uri="{FF2B5EF4-FFF2-40B4-BE49-F238E27FC236}">
                <a16:creationId xmlns:a16="http://schemas.microsoft.com/office/drawing/2014/main" id="{DF42C44E-98A6-48F7-972E-7E274A64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2415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&gt;= 10)</a:t>
            </a:r>
            <a:r>
              <a:rPr lang="pt-BR" altLang="pt-BR" sz="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(numero &lt;= 100)</a:t>
            </a:r>
          </a:p>
        </p:txBody>
      </p:sp>
      <p:cxnSp>
        <p:nvCxnSpPr>
          <p:cNvPr id="270353" name="Conector reto 24">
            <a:extLst>
              <a:ext uri="{FF2B5EF4-FFF2-40B4-BE49-F238E27FC236}">
                <a16:creationId xmlns:a16="http://schemas.microsoft.com/office/drawing/2014/main" id="{C0863589-81EF-404A-BA48-0FA353E481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419350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4" name="Conector de seta reta 26">
            <a:extLst>
              <a:ext uri="{FF2B5EF4-FFF2-40B4-BE49-F238E27FC236}">
                <a16:creationId xmlns:a16="http://schemas.microsoft.com/office/drawing/2014/main" id="{0F7096D8-9826-4978-B0D9-6A0EC6DD0D8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41798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0355" name="Fluxograma: Documento 7">
            <a:extLst>
              <a:ext uri="{FF2B5EF4-FFF2-40B4-BE49-F238E27FC236}">
                <a16:creationId xmlns:a16="http://schemas.microsoft.com/office/drawing/2014/main" id="{9F87A904-FD07-4827-9218-F34F35C53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1613" y="3248025"/>
            <a:ext cx="1979612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entre 10 e 100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70356" name="Fluxograma: Documento 7">
            <a:extLst>
              <a:ext uri="{FF2B5EF4-FFF2-40B4-BE49-F238E27FC236}">
                <a16:creationId xmlns:a16="http://schemas.microsoft.com/office/drawing/2014/main" id="{D2943200-CA27-4899-BF79-C08F3F14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175" y="3244850"/>
            <a:ext cx="1979613" cy="6492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pt-BR" altLang="pt-BR" sz="14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 está FORA DA FAIXA</a:t>
            </a: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270357" name="Conector de seta reta 22">
            <a:extLst>
              <a:ext uri="{FF2B5EF4-FFF2-40B4-BE49-F238E27FC236}">
                <a16:creationId xmlns:a16="http://schemas.microsoft.com/office/drawing/2014/main" id="{130B9EBD-BE93-4C6D-8134-69166B1A5C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420938"/>
            <a:ext cx="0" cy="811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0358" name="Conector de seta reta 27">
            <a:extLst>
              <a:ext uri="{FF2B5EF4-FFF2-40B4-BE49-F238E27FC236}">
                <a16:creationId xmlns:a16="http://schemas.microsoft.com/office/drawing/2014/main" id="{228A1668-188B-48BE-A07E-F5B72A190005}"/>
              </a:ext>
            </a:extLst>
          </p:cNvPr>
          <p:cNvCxnSpPr>
            <a:cxnSpLocks noChangeShapeType="1"/>
            <a:stCxn id="270356" idx="2"/>
          </p:cNvCxnSpPr>
          <p:nvPr/>
        </p:nvCxnSpPr>
        <p:spPr bwMode="auto">
          <a:xfrm>
            <a:off x="7470775" y="38512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767A7EEB-2301-4E35-AB08-F0DA9C8A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843088"/>
            <a:ext cx="5311775" cy="24828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endParaRPr lang="pt-BR" altLang="pt-BR" dirty="0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04519FC0-FECE-4C89-8C6E-35C52DD19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5" y="1016000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 err="1"/>
              <a:t>Contra-exemplo</a:t>
            </a:r>
            <a:r>
              <a:rPr lang="pt-BR" altLang="pt-BR" sz="2600" dirty="0"/>
              <a:t> (</a:t>
            </a:r>
            <a:r>
              <a:rPr lang="pt-BR" altLang="pt-BR" sz="2400" b="1" kern="1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long</a:t>
            </a:r>
            <a:r>
              <a:rPr lang="pt-BR" altLang="pt-BR" sz="2600" dirty="0"/>
              <a:t> </a:t>
            </a:r>
            <a:r>
              <a:rPr lang="pt-BR" altLang="pt-BR" sz="2800" b="1" dirty="0">
                <a:latin typeface="Times New Roman" panose="02020603050405020304" pitchFamily="18" charset="0"/>
              </a:rPr>
              <a:t>N1, N2</a:t>
            </a:r>
            <a:r>
              <a:rPr lang="pt-BR" altLang="pt-BR" sz="2800" dirty="0"/>
              <a:t>)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10 &amp;&amp;  &lt; 100)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(10  &lt; N1 &lt; 100)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068763" y="26368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8077200" cy="1755775"/>
            <a:chOff x="385" y="2750"/>
            <a:chExt cx="5088" cy="1106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6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10 &amp;&amp; </a:t>
              </a:r>
              <a:r>
                <a:rPr lang="pt-BR" altLang="pt-BR" sz="4000" b="1" dirty="0">
                  <a:latin typeface="Times New Roman" panose="02020603050405020304" pitchFamily="18" charset="0"/>
                </a:rPr>
                <a:t>N1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&lt; 100)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572000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9521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1" name="Rectangle 2">
            <a:extLst>
              <a:ext uri="{FF2B5EF4-FFF2-40B4-BE49-F238E27FC236}">
                <a16:creationId xmlns:a16="http://schemas.microsoft.com/office/drawing/2014/main" id="{61A875DC-C7E7-4B55-8905-5717E80BA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 err="1"/>
              <a:t>Contra-exemplo</a:t>
            </a:r>
            <a:r>
              <a:rPr lang="pt-BR" altLang="pt-BR" sz="2400" dirty="0"/>
              <a:t> (</a:t>
            </a:r>
            <a:r>
              <a:rPr lang="pt-BR" altLang="pt-BR" sz="2000" b="1" kern="120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long</a:t>
            </a:r>
            <a:r>
              <a:rPr lang="pt-BR" altLang="pt-BR" sz="2400" dirty="0"/>
              <a:t> </a:t>
            </a:r>
            <a:r>
              <a:rPr lang="pt-BR" altLang="pt-BR" sz="2400" b="1" dirty="0">
                <a:latin typeface="Times New Roman" panose="02020603050405020304" pitchFamily="18" charset="0"/>
              </a:rPr>
              <a:t>N1, N2, N3</a:t>
            </a:r>
            <a:r>
              <a:rPr lang="pt-BR" altLang="pt-BR" sz="2400" dirty="0"/>
              <a:t>)</a:t>
            </a:r>
            <a:r>
              <a:rPr lang="pt-BR" altLang="pt-BR" sz="2600" dirty="0"/>
              <a:t>:</a:t>
            </a:r>
          </a:p>
        </p:txBody>
      </p:sp>
      <p:sp>
        <p:nvSpPr>
          <p:cNvPr id="137220" name="Text Box 3">
            <a:extLst>
              <a:ext uri="{FF2B5EF4-FFF2-40B4-BE49-F238E27FC236}">
                <a16:creationId xmlns:a16="http://schemas.microsoft.com/office/drawing/2014/main" id="{C439BDA0-1960-4A77-9FF9-DC77D6A08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b="1" dirty="0">
                <a:latin typeface="Times New Roman" panose="02020603050405020304" pitchFamily="18" charset="0"/>
              </a:rPr>
              <a:t>  (N1 &gt; N2 &gt; N3) 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1536004" name="Text Box 4">
            <a:extLst>
              <a:ext uri="{FF2B5EF4-FFF2-40B4-BE49-F238E27FC236}">
                <a16:creationId xmlns:a16="http://schemas.microsoft.com/office/drawing/2014/main" id="{F6E613C9-7B3B-4640-8C1B-468FB2AE9117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3348038" y="2258576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ERRADO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62D7DDD3-3BC2-4F6C-829E-C0E9D354FC49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500438"/>
            <a:ext cx="8077200" cy="1871662"/>
            <a:chOff x="385" y="2523"/>
            <a:chExt cx="5088" cy="1179"/>
          </a:xfrm>
        </p:grpSpPr>
        <p:sp>
          <p:nvSpPr>
            <p:cNvPr id="273417" name="Text Box 6">
              <a:extLst>
                <a:ext uri="{FF2B5EF4-FFF2-40B4-BE49-F238E27FC236}">
                  <a16:creationId xmlns:a16="http://schemas.microsoft.com/office/drawing/2014/main" id="{CC7A91CA-03C5-4FF7-8CDD-E21D37687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5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  (N1 &gt; N2 &amp;&amp; N2 &gt; N3) 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3418" name="AutoShape 7">
              <a:extLst>
                <a:ext uri="{FF2B5EF4-FFF2-40B4-BE49-F238E27FC236}">
                  <a16:creationId xmlns:a16="http://schemas.microsoft.com/office/drawing/2014/main" id="{E4B69975-6285-4BD2-86A7-EB923E645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523"/>
              <a:ext cx="362" cy="589"/>
            </a:xfrm>
            <a:prstGeom prst="downArrow">
              <a:avLst>
                <a:gd name="adj1" fmla="val 50000"/>
                <a:gd name="adj2" fmla="val 406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1536008" name="Text Box 8">
            <a:extLst>
              <a:ext uri="{FF2B5EF4-FFF2-40B4-BE49-F238E27FC236}">
                <a16:creationId xmlns:a16="http://schemas.microsoft.com/office/drawing/2014/main" id="{261924BD-B739-449B-9DBB-7CA72DD509CE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172650" y="4440728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15987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3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53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536004" grpId="0"/>
      <p:bldP spid="153600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Espaço Reservado para Número de Slide 3">
            <a:extLst>
              <a:ext uri="{FF2B5EF4-FFF2-40B4-BE49-F238E27FC236}">
                <a16:creationId xmlns:a16="http://schemas.microsoft.com/office/drawing/2014/main" id="{8738A8BA-EED7-4A01-86B6-8BCA74EE5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C4EB9-CAB1-4413-80C2-9913387ED7D5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3416" name="Rectangle 9">
            <a:extLst>
              <a:ext uri="{FF2B5EF4-FFF2-40B4-BE49-F238E27FC236}">
                <a16:creationId xmlns:a16="http://schemas.microsoft.com/office/drawing/2014/main" id="{E07D7152-0FD1-4410-B823-DA9BD8836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B72CD9-C2CB-4224-9796-4546467E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/>
          <a:lstStyle/>
          <a:p>
            <a:r>
              <a:rPr lang="pt-BR" sz="2000" dirty="0"/>
              <a:t>Para comparação de </a:t>
            </a:r>
            <a:r>
              <a:rPr lang="pt-BR" sz="2000" b="1" dirty="0" err="1"/>
              <a:t>Strings</a:t>
            </a:r>
            <a:r>
              <a:rPr lang="pt-BR" sz="2000" dirty="0"/>
              <a:t> (variáveis ou constantes) devemos utilizar os métodos abaixo:</a:t>
            </a:r>
          </a:p>
          <a:p>
            <a:pPr marL="0" indent="0">
              <a:buNone/>
            </a:pPr>
            <a:endParaRPr lang="pt-BR" sz="1000" b="1" dirty="0"/>
          </a:p>
          <a:p>
            <a:pPr marL="0" indent="0">
              <a:buNone/>
            </a:pPr>
            <a:r>
              <a:rPr lang="pt-BR" sz="2000" b="1" dirty="0"/>
              <a:t>     </a:t>
            </a:r>
            <a:r>
              <a:rPr lang="pt-BR" sz="2000" b="1" dirty="0" err="1"/>
              <a:t>String</a:t>
            </a:r>
            <a:r>
              <a:rPr lang="pt-BR" sz="2000" dirty="0"/>
              <a:t> str1, str2;</a:t>
            </a:r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pPr marL="0" indent="0">
              <a:buNone/>
            </a:pPr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1200" dirty="0"/>
          </a:p>
          <a:p>
            <a:r>
              <a:rPr lang="pt-BR" sz="2000" dirty="0"/>
              <a:t>A Comparação é feita caractere por caractere, da esquerda para a direita.</a:t>
            </a:r>
          </a:p>
        </p:txBody>
      </p:sp>
      <p:graphicFrame>
        <p:nvGraphicFramePr>
          <p:cNvPr id="12" name="Tabela 7">
            <a:extLst>
              <a:ext uri="{FF2B5EF4-FFF2-40B4-BE49-F238E27FC236}">
                <a16:creationId xmlns:a16="http://schemas.microsoft.com/office/drawing/2014/main" id="{0D0BA9F6-55F2-4F61-A194-66B58754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962489"/>
              </p:ext>
            </p:extLst>
          </p:nvPr>
        </p:nvGraphicFramePr>
        <p:xfrm>
          <a:off x="719571" y="2858778"/>
          <a:ext cx="7773553" cy="2442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640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4137148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74758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Métodos para comparação de </a:t>
                      </a:r>
                      <a:r>
                        <a:rPr lang="pt-BR" sz="2400" b="1" dirty="0" err="1">
                          <a:solidFill>
                            <a:schemeClr val="accent3"/>
                          </a:solidFill>
                        </a:rPr>
                        <a:t>Strings</a:t>
                      </a:r>
                      <a:endParaRPr lang="pt-BR" sz="2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forem iguais ou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forem diferentes.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equalsIgnoreCase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Retorna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as </a:t>
                      </a:r>
                      <a:r>
                        <a:rPr lang="pt-B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strings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str1 e str2  forem iguais,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 zero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 str1 for menor que str2, ou um valor 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 zero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 str1 for maior que str2.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u="none" strike="noStrike" dirty="0">
                          <a:effectLst/>
                        </a:rPr>
                        <a:t> str1.</a:t>
                      </a:r>
                      <a:r>
                        <a:rPr lang="pt-BR" sz="1800" b="1" u="none" strike="noStrike" dirty="0">
                          <a:effectLst/>
                        </a:rPr>
                        <a:t>compareToIgnoreCase</a:t>
                      </a:r>
                      <a:r>
                        <a:rPr lang="pt-BR" sz="1800" b="0" u="none" strike="noStrike" dirty="0">
                          <a:effectLst/>
                        </a:rPr>
                        <a:t>(str2)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Idem porém ignora maiúsculo e minúsculo.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845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800" b="1" dirty="0"/>
              <a:t> </a:t>
            </a:r>
            <a:r>
              <a:rPr lang="pt-BR" altLang="pt-BR" sz="2800" dirty="0"/>
              <a:t>(</a:t>
            </a:r>
            <a:r>
              <a:rPr lang="pt-BR" sz="2800" dirty="0" err="1"/>
              <a:t>String</a:t>
            </a:r>
            <a:r>
              <a:rPr lang="pt-BR" sz="2800" dirty="0"/>
              <a:t> str1, str2)</a:t>
            </a:r>
            <a:r>
              <a:rPr lang="pt-BR" altLang="pt-BR" sz="2600" dirty="0"/>
              <a:t>:</a:t>
            </a: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E72064EA-0016-4A4C-B1BC-4419897AB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65400"/>
            <a:ext cx="8077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str2)</a:t>
            </a:r>
          </a:p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 ==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"DOM HELDER"</a:t>
            </a:r>
            <a:r>
              <a:rPr lang="pt-BR" altLang="pt-BR" sz="2400" dirty="0">
                <a:latin typeface="Times New Roman" panose="02020603050405020304" pitchFamily="18" charset="0"/>
              </a:rPr>
              <a:t>)</a:t>
            </a:r>
          </a:p>
          <a:p>
            <a:r>
              <a:rPr lang="pt-BR" altLang="pt-BR" sz="2400" b="1" dirty="0">
                <a:latin typeface="Times New Roman" panose="02020603050405020304" pitchFamily="18" charset="0"/>
              </a:rPr>
              <a:t>    ...</a:t>
            </a:r>
            <a:endParaRPr lang="pt-BR" altLang="pt-BR" sz="2400" dirty="0">
              <a:latin typeface="Times New Roman" panose="02020603050405020304" pitchFamily="18" charset="0"/>
            </a:endParaRPr>
          </a:p>
        </p:txBody>
      </p:sp>
      <p:sp>
        <p:nvSpPr>
          <p:cNvPr id="476165" name="Text Box 5">
            <a:extLst>
              <a:ext uri="{FF2B5EF4-FFF2-40B4-BE49-F238E27FC236}">
                <a16:creationId xmlns:a16="http://schemas.microsoft.com/office/drawing/2014/main" id="{DC288922-5037-4E73-8ACF-BEEA07BECE9A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4768146" y="2733938"/>
            <a:ext cx="2232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EVITAR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0603A04-9B15-4C22-B377-E359EDAD2801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2"/>
            <a:ext cx="8077200" cy="1879601"/>
            <a:chOff x="385" y="2750"/>
            <a:chExt cx="5088" cy="1184"/>
          </a:xfrm>
        </p:grpSpPr>
        <p:sp>
          <p:nvSpPr>
            <p:cNvPr id="271369" name="Text Box 7">
              <a:extLst>
                <a:ext uri="{FF2B5EF4-FFF2-40B4-BE49-F238E27FC236}">
                  <a16:creationId xmlns:a16="http://schemas.microsoft.com/office/drawing/2014/main" id="{ADDAA090-594C-467C-95A5-5CB08A367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78"/>
              <a:ext cx="5088" cy="7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(str2))</a:t>
              </a:r>
            </a:p>
            <a:p>
              <a:r>
                <a:rPr lang="pt-BR" altLang="pt-BR" sz="2400" b="1" dirty="0" err="1">
                  <a:solidFill>
                    <a:schemeClr val="accent5">
                      <a:lumMod val="50000"/>
                    </a:schemeClr>
                  </a:solidFill>
                  <a:latin typeface="Times New Roman" panose="02020603050405020304" pitchFamily="18" charset="0"/>
                </a:rPr>
                <a:t>if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  (str1.</a:t>
              </a:r>
              <a:r>
                <a:rPr lang="pt-BR" altLang="pt-BR" sz="2400" b="1" dirty="0">
                  <a:latin typeface="Times New Roman" panose="02020603050405020304" pitchFamily="18" charset="0"/>
                </a:rPr>
                <a:t>equalsIgnoreCase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(</a:t>
              </a:r>
              <a:r>
                <a:rPr lang="pt-BR" altLang="pt-BR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"DOM HELDER"</a:t>
              </a:r>
              <a:r>
                <a:rPr lang="pt-BR" altLang="pt-BR" sz="2400" dirty="0">
                  <a:latin typeface="Times New Roman" panose="02020603050405020304" pitchFamily="18" charset="0"/>
                </a:rPr>
                <a:t>))</a:t>
              </a:r>
            </a:p>
            <a:p>
              <a:r>
                <a:rPr lang="pt-BR" altLang="pt-BR" sz="2400" b="1" dirty="0">
                  <a:latin typeface="Times New Roman" panose="02020603050405020304" pitchFamily="18" charset="0"/>
                </a:rPr>
                <a:t>    ...</a:t>
              </a:r>
              <a:endParaRPr lang="pt-BR" altLang="pt-BR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271370" name="AutoShape 8">
              <a:extLst>
                <a:ext uri="{FF2B5EF4-FFF2-40B4-BE49-F238E27FC236}">
                  <a16:creationId xmlns:a16="http://schemas.microsoft.com/office/drawing/2014/main" id="{D0734687-6C39-4E35-8600-086BA8EB1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50"/>
              <a:ext cx="362" cy="362"/>
            </a:xfrm>
            <a:prstGeom prst="downArrow">
              <a:avLst>
                <a:gd name="adj1" fmla="val 50000"/>
                <a:gd name="adj2" fmla="val 4067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</p:grpSp>
      <p:sp>
        <p:nvSpPr>
          <p:cNvPr id="476169" name="Text Box 9">
            <a:extLst>
              <a:ext uri="{FF2B5EF4-FFF2-40B4-BE49-F238E27FC236}">
                <a16:creationId xmlns:a16="http://schemas.microsoft.com/office/drawing/2014/main" id="{5923184C-8F09-48A0-8BDC-192EC2F4CE09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843657" y="4724400"/>
            <a:ext cx="2016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CERTO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</p:spTree>
    <p:extLst>
      <p:ext uri="{BB962C8B-B14F-4D97-AF65-F5344CB8AC3E}">
        <p14:creationId xmlns:p14="http://schemas.microsoft.com/office/powerpoint/2010/main" val="421221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build="p" animBg="1"/>
      <p:bldP spid="476165" grpId="0"/>
      <p:bldP spid="47616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Espaço Reservado para Número de Slide 3">
            <a:extLst>
              <a:ext uri="{FF2B5EF4-FFF2-40B4-BE49-F238E27FC236}">
                <a16:creationId xmlns:a16="http://schemas.microsoft.com/office/drawing/2014/main" id="{BC860231-55CB-492B-B533-3847E6E78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9502E0-EA84-4948-A6EC-58833BA97556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A7B2383-B65A-419B-88EC-A4BC7AD1E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82625"/>
          </a:xfrm>
        </p:spPr>
        <p:txBody>
          <a:bodyPr/>
          <a:lstStyle/>
          <a:p>
            <a:pPr eaLnBrk="1" hangingPunct="1">
              <a:spcAft>
                <a:spcPct val="65000"/>
              </a:spcAft>
            </a:pPr>
            <a:r>
              <a:rPr lang="pt-BR" altLang="pt-BR" sz="2600" dirty="0"/>
              <a:t>Comparação de </a:t>
            </a:r>
            <a:r>
              <a:rPr lang="pt-BR" altLang="pt-BR" sz="2600" b="1" dirty="0" err="1"/>
              <a:t>Strings</a:t>
            </a:r>
            <a:r>
              <a:rPr lang="pt-BR" altLang="pt-BR" sz="2600" dirty="0"/>
              <a:t>:</a:t>
            </a:r>
          </a:p>
        </p:txBody>
      </p:sp>
      <p:sp>
        <p:nvSpPr>
          <p:cNvPr id="271369" name="Text Box 7">
            <a:extLst>
              <a:ext uri="{FF2B5EF4-FFF2-40B4-BE49-F238E27FC236}">
                <a16:creationId xmlns:a16="http://schemas.microsoft.com/office/drawing/2014/main" id="{ADDAA090-594C-467C-95A5-5CB08A36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26" y="2660719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(Str2) &gt;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antes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ou texto contido na variável Str2</a:t>
            </a:r>
          </a:p>
        </p:txBody>
      </p:sp>
      <p:sp>
        <p:nvSpPr>
          <p:cNvPr id="271368" name="Rectangle 11">
            <a:extLst>
              <a:ext uri="{FF2B5EF4-FFF2-40B4-BE49-F238E27FC236}">
                <a16:creationId xmlns:a16="http://schemas.microsoft.com/office/drawing/2014/main" id="{4002C42A-B78B-468F-BDE0-1698B0430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22275"/>
            <a:ext cx="8229600" cy="919163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6E72534F-4120-463E-B47B-041E8A72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91588"/>
            <a:ext cx="834116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if</a:t>
            </a:r>
            <a:r>
              <a:rPr lang="pt-BR" altLang="pt-BR" sz="2400" dirty="0">
                <a:latin typeface="Times New Roman" panose="02020603050405020304" pitchFamily="18" charset="0"/>
              </a:rPr>
              <a:t>  (Str1.</a:t>
            </a:r>
            <a:r>
              <a:rPr lang="pt-BR" altLang="pt-BR" sz="2400" b="1" dirty="0">
                <a:latin typeface="Times New Roman" panose="02020603050405020304" pitchFamily="18" charset="0"/>
              </a:rPr>
              <a:t>compareToIgnoreCase</a:t>
            </a:r>
            <a:r>
              <a:rPr lang="pt-BR" altLang="pt-BR" sz="2400" dirty="0">
                <a:latin typeface="Times New Roman" panose="02020603050405020304" pitchFamily="18" charset="0"/>
              </a:rPr>
              <a:t>(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"DOM HELDER"</a:t>
            </a:r>
            <a:r>
              <a:rPr lang="pt-BR" altLang="pt-BR" sz="2400" dirty="0">
                <a:latin typeface="Times New Roman" panose="02020603050405020304" pitchFamily="18" charset="0"/>
              </a:rPr>
              <a:t>) &lt; 0)</a:t>
            </a:r>
          </a:p>
          <a:p>
            <a:r>
              <a:rPr lang="pt-BR" altLang="pt-BR" sz="2400" dirty="0">
                <a:latin typeface="Times New Roman" panose="02020603050405020304" pitchFamily="18" charset="0"/>
              </a:rPr>
              <a:t>    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// Palavra ou texto contido na variável Str1 vêm </a:t>
            </a:r>
            <a:r>
              <a:rPr lang="pt-BR" altLang="pt-BR" sz="2400" b="1" u="sng" dirty="0">
                <a:solidFill>
                  <a:srgbClr val="00B050"/>
                </a:solidFill>
                <a:latin typeface="Times New Roman" panose="02020603050405020304" pitchFamily="18" charset="0"/>
              </a:rPr>
              <a:t>depois</a:t>
            </a:r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da     </a:t>
            </a:r>
          </a:p>
          <a:p>
            <a:r>
              <a:rPr lang="pt-BR" altLang="pt-BR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   // palavra DOM HELDER</a:t>
            </a:r>
          </a:p>
        </p:txBody>
      </p:sp>
    </p:spTree>
    <p:extLst>
      <p:ext uri="{BB962C8B-B14F-4D97-AF65-F5344CB8AC3E}">
        <p14:creationId xmlns:p14="http://schemas.microsoft.com/office/powerpoint/2010/main" val="3738459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Espaço Reservado para Número de Slide 3">
            <a:extLst>
              <a:ext uri="{FF2B5EF4-FFF2-40B4-BE49-F238E27FC236}">
                <a16:creationId xmlns:a16="http://schemas.microsoft.com/office/drawing/2014/main" id="{130F4E41-2624-4144-B5C9-BEB808878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C84187-5C1E-4452-85DD-F58890543775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5459" name="Text Box 2">
            <a:extLst>
              <a:ext uri="{FF2B5EF4-FFF2-40B4-BE49-F238E27FC236}">
                <a16:creationId xmlns:a16="http://schemas.microsoft.com/office/drawing/2014/main" id="{7F99B528-CE2B-4A2E-9734-7EB1F0A7A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24025"/>
            <a:ext cx="80772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  <a:p>
            <a:pPr algn="just"/>
            <a:endParaRPr kumimoji="1" lang="pt-BR" altLang="pt-BR" sz="2800" dirty="0">
              <a:latin typeface="Tahoma" panose="020B0604030504040204" pitchFamily="34" charset="0"/>
              <a:hlinkClick r:id="" action="ppaction://noaction"/>
            </a:endParaRPr>
          </a:p>
        </p:txBody>
      </p:sp>
      <p:sp>
        <p:nvSpPr>
          <p:cNvPr id="275460" name="Text Box 3">
            <a:extLst>
              <a:ext uri="{FF2B5EF4-FFF2-40B4-BE49-F238E27FC236}">
                <a16:creationId xmlns:a16="http://schemas.microsoft.com/office/drawing/2014/main" id="{135CF821-50E7-4EE6-BB0D-C0C7759EC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05275"/>
            <a:ext cx="4967288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>
                <a:latin typeface="Tahoma" panose="020B0604030504040204" pitchFamily="34" charset="0"/>
              </a:rPr>
              <a:t>Faixa Salarial 		Alíquota</a:t>
            </a:r>
            <a:endParaRPr lang="pt-BR" altLang="pt-BR" sz="240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Até R$300,00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>
                <a:solidFill>
                  <a:srgbClr val="0000FF"/>
                </a:solidFill>
                <a:latin typeface="Tahoma" panose="020B0604030504040204" pitchFamily="34" charset="0"/>
              </a:rPr>
              <a:t>Acima de R$300,00		  10%</a:t>
            </a:r>
          </a:p>
        </p:txBody>
      </p:sp>
      <p:sp>
        <p:nvSpPr>
          <p:cNvPr id="275461" name="Rectangle 9">
            <a:extLst>
              <a:ext uri="{FF2B5EF4-FFF2-40B4-BE49-F238E27FC236}">
                <a16:creationId xmlns:a16="http://schemas.microsoft.com/office/drawing/2014/main" id="{F0859727-9AB8-4AB9-87B0-A8C3D2844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39825"/>
          </a:xfrm>
          <a:noFill/>
        </p:spPr>
        <p:txBody>
          <a:bodyPr anchor="b"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endParaRPr lang="pt-BR" altLang="pt-BR" sz="21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7">
            <a:extLst>
              <a:ext uri="{FF2B5EF4-FFF2-40B4-BE49-F238E27FC236}">
                <a16:creationId xmlns:a16="http://schemas.microsoft.com/office/drawing/2014/main" id="{DEB2EA62-5C96-4FCA-9EE0-D859D565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3501008"/>
            <a:ext cx="2343150" cy="511175"/>
          </a:xfrm>
          <a:prstGeom prst="wedgeRectCallout">
            <a:avLst>
              <a:gd name="adj1" fmla="val -103009"/>
              <a:gd name="adj2" fmla="val 1447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0178A51-3244-4B18-8539-45D0BA67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132595"/>
            <a:ext cx="2357438" cy="511175"/>
          </a:xfrm>
          <a:prstGeom prst="wedgeRectCallout">
            <a:avLst>
              <a:gd name="adj1" fmla="val -101681"/>
              <a:gd name="adj2" fmla="val 323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04664"/>
            <a:ext cx="3249613" cy="774477"/>
          </a:xfrm>
          <a:prstGeom prst="wedgeRoundRectCallout">
            <a:avLst>
              <a:gd name="adj1" fmla="val -7361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hangingPunct="1">
              <a:lnSpc>
                <a:spcPct val="80000"/>
              </a:lnSpc>
              <a:buClr>
                <a:schemeClr val="accent1"/>
              </a:buClr>
              <a:buSzPct val="65000"/>
              <a:buNone/>
              <a:defRPr/>
            </a:pPr>
            <a:r>
              <a:rPr lang="pt-BR" sz="18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CalculaINSS4a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.printf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R$%1.2f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,inss);</a:t>
            </a:r>
            <a:r>
              <a:rPr 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7CD7735-B286-4939-A98E-EDFEF9FF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4" y="3632783"/>
            <a:ext cx="5214938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133D88F-E584-418B-96C1-F3A5094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112" y="4188178"/>
            <a:ext cx="5214937" cy="54214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7E8691F0-CFEC-4CE1-B0F8-90CFCE4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691" y="5482524"/>
            <a:ext cx="3249613" cy="1330852"/>
          </a:xfrm>
          <a:prstGeom prst="wedgeRoundRectCallout">
            <a:avLst>
              <a:gd name="adj1" fmla="val 38525"/>
              <a:gd name="adj2" fmla="val -76808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Utilização do </a:t>
            </a:r>
            <a:r>
              <a:rPr lang="pt-BR" altLang="pt-BR" sz="1800" b="1" dirty="0" err="1"/>
              <a:t>printf</a:t>
            </a:r>
            <a:r>
              <a:rPr lang="pt-BR" altLang="pt-BR" sz="1800" dirty="0"/>
              <a:t> para imprimir o conteúdo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 com 2 casas decimais (arredondado).</a:t>
            </a:r>
          </a:p>
        </p:txBody>
      </p:sp>
    </p:spTree>
    <p:extLst>
      <p:ext uri="{BB962C8B-B14F-4D97-AF65-F5344CB8AC3E}">
        <p14:creationId xmlns:p14="http://schemas.microsoft.com/office/powerpoint/2010/main" val="37940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2" grpId="0" animBg="1"/>
      <p:bldP spid="6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Espaço Reservado para Número de Slide 3">
            <a:extLst>
              <a:ext uri="{FF2B5EF4-FFF2-40B4-BE49-F238E27FC236}">
                <a16:creationId xmlns:a16="http://schemas.microsoft.com/office/drawing/2014/main" id="{45315A10-375D-4548-87C7-3F18428F8D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04A4ED-01FA-4968-B6D8-A834AB5BDD83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38595" name="Rectangle 2">
            <a:extLst>
              <a:ext uri="{FF2B5EF4-FFF2-40B4-BE49-F238E27FC236}">
                <a16:creationId xmlns:a16="http://schemas.microsoft.com/office/drawing/2014/main" id="{02A99506-EC28-4213-A29F-392A3E0B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38596" name="Rectangle 4">
            <a:extLst>
              <a:ext uri="{FF2B5EF4-FFF2-40B4-BE49-F238E27FC236}">
                <a16:creationId xmlns:a16="http://schemas.microsoft.com/office/drawing/2014/main" id="{621D0FD5-CFC0-484A-A38C-F577D667A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628775"/>
            <a:ext cx="8229600" cy="4105275"/>
          </a:xfrm>
        </p:spPr>
        <p:txBody>
          <a:bodyPr/>
          <a:lstStyle/>
          <a:p>
            <a:pPr algn="just" eaLnBrk="1" hangingPunct="1">
              <a:defRPr/>
            </a:pPr>
            <a:r>
              <a:rPr lang="pt-BR" altLang="pt-BR" sz="2800" dirty="0"/>
              <a:t>Comando que permite ao computador tomar decisões a respeito de qual caminho seguir (conjunto de comandos a serem executados) dentro de uma  classe (programa).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pt-BR" altLang="pt-BR" sz="2400" dirty="0"/>
          </a:p>
          <a:p>
            <a:pPr algn="just" eaLnBrk="1" hangingPunct="1">
              <a:defRPr/>
            </a:pPr>
            <a:r>
              <a:rPr lang="pt-BR" altLang="pt-BR" sz="2800" dirty="0"/>
              <a:t>Baseado na análise pelo computador de condições (ou suposições) descritas no programa, cujo resultado final pode </a:t>
            </a:r>
            <a:r>
              <a:rPr lang="pt-BR" altLang="pt-BR" sz="2800" b="1" dirty="0"/>
              <a:t>VERDADEIRO (</a:t>
            </a:r>
            <a:r>
              <a:rPr lang="pt-BR" altLang="pt-BR" sz="2800" b="1" dirty="0" err="1"/>
              <a:t>true</a:t>
            </a:r>
            <a:r>
              <a:rPr lang="pt-BR" altLang="pt-BR" sz="2800" b="1" dirty="0"/>
              <a:t>) </a:t>
            </a:r>
            <a:r>
              <a:rPr lang="pt-BR" altLang="pt-BR" sz="2800" dirty="0"/>
              <a:t>ou </a:t>
            </a:r>
            <a:r>
              <a:rPr lang="pt-BR" altLang="pt-BR" sz="2800" b="1" dirty="0"/>
              <a:t>FALSO (false)</a:t>
            </a:r>
            <a:r>
              <a:rPr lang="pt-BR" altLang="pt-BR" sz="2800" dirty="0"/>
              <a:t>.</a:t>
            </a:r>
          </a:p>
          <a:p>
            <a:pPr algn="just" eaLnBrk="1" hangingPunct="1">
              <a:defRPr/>
            </a:pPr>
            <a:endParaRPr lang="pt-BR" altLang="pt-BR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ítulo 1">
            <a:extLst>
              <a:ext uri="{FF2B5EF4-FFF2-40B4-BE49-F238E27FC236}">
                <a16:creationId xmlns:a16="http://schemas.microsoft.com/office/drawing/2014/main" id="{85F46706-27C2-426E-BBB5-E6CC748ABE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79555" name="Espaço Reservado para Número de Slide 3">
            <a:extLst>
              <a:ext uri="{FF2B5EF4-FFF2-40B4-BE49-F238E27FC236}">
                <a16:creationId xmlns:a16="http://schemas.microsoft.com/office/drawing/2014/main" id="{A10515E4-3EBB-4CE1-B152-1E6C171C56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F641E2-2158-4059-BE3D-ADE011BBC07F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79556" name="Fluxograma: Processo alternativo 4">
            <a:extLst>
              <a:ext uri="{FF2B5EF4-FFF2-40B4-BE49-F238E27FC236}">
                <a16:creationId xmlns:a16="http://schemas.microsoft.com/office/drawing/2014/main" id="{B5DA973B-F5A5-4850-91CB-A819D196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79557" name="Fluxograma: Processo alternativo 6">
            <a:extLst>
              <a:ext uri="{FF2B5EF4-FFF2-40B4-BE49-F238E27FC236}">
                <a16:creationId xmlns:a16="http://schemas.microsoft.com/office/drawing/2014/main" id="{37BEE11D-FEB6-4273-B76B-989B8D39C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79558" name="Fluxograma: Documento 7">
            <a:extLst>
              <a:ext uri="{FF2B5EF4-FFF2-40B4-BE49-F238E27FC236}">
                <a16:creationId xmlns:a16="http://schemas.microsoft.com/office/drawing/2014/main" id="{4880B87B-0874-46F4-996A-FF5C7566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49514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79559" name="Fluxograma: Dados 8">
            <a:extLst>
              <a:ext uri="{FF2B5EF4-FFF2-40B4-BE49-F238E27FC236}">
                <a16:creationId xmlns:a16="http://schemas.microsoft.com/office/drawing/2014/main" id="{A443B42C-441E-4E09-9C72-6240DB33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9985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79560" name="Conector de seta reta 19">
            <a:extLst>
              <a:ext uri="{FF2B5EF4-FFF2-40B4-BE49-F238E27FC236}">
                <a16:creationId xmlns:a16="http://schemas.microsoft.com/office/drawing/2014/main" id="{D7BDB86A-3787-4438-869C-34A5649B6767}"/>
              </a:ext>
            </a:extLst>
          </p:cNvPr>
          <p:cNvCxnSpPr>
            <a:cxnSpLocks noChangeShapeType="1"/>
            <a:stCxn id="279556" idx="2"/>
            <a:endCxn id="279559" idx="1"/>
          </p:cNvCxnSpPr>
          <p:nvPr/>
        </p:nvCxnSpPr>
        <p:spPr bwMode="auto">
          <a:xfrm>
            <a:off x="4986338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1" name="Conector de seta reta 21">
            <a:extLst>
              <a:ext uri="{FF2B5EF4-FFF2-40B4-BE49-F238E27FC236}">
                <a16:creationId xmlns:a16="http://schemas.microsoft.com/office/drawing/2014/main" id="{726022C6-991A-4C72-B2E7-65B9EDF02E8A}"/>
              </a:ext>
            </a:extLst>
          </p:cNvPr>
          <p:cNvCxnSpPr>
            <a:cxnSpLocks noChangeShapeType="1"/>
            <a:stCxn id="279559" idx="4"/>
            <a:endCxn id="279564" idx="0"/>
          </p:cNvCxnSpPr>
          <p:nvPr/>
        </p:nvCxnSpPr>
        <p:spPr bwMode="auto">
          <a:xfrm>
            <a:off x="4986338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2" name="Conector de seta reta 25">
            <a:extLst>
              <a:ext uri="{FF2B5EF4-FFF2-40B4-BE49-F238E27FC236}">
                <a16:creationId xmlns:a16="http://schemas.microsoft.com/office/drawing/2014/main" id="{4B3A1D30-2521-4951-96E1-07287C61DB53}"/>
              </a:ext>
            </a:extLst>
          </p:cNvPr>
          <p:cNvCxnSpPr>
            <a:cxnSpLocks noChangeShapeType="1"/>
            <a:stCxn id="279558" idx="2"/>
            <a:endCxn id="279557" idx="0"/>
          </p:cNvCxnSpPr>
          <p:nvPr/>
        </p:nvCxnSpPr>
        <p:spPr bwMode="auto">
          <a:xfrm>
            <a:off x="4979988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3" name="Conector de seta reta 29">
            <a:extLst>
              <a:ext uri="{FF2B5EF4-FFF2-40B4-BE49-F238E27FC236}">
                <a16:creationId xmlns:a16="http://schemas.microsoft.com/office/drawing/2014/main" id="{B7984965-BC37-4EC2-91B0-4A3998C5753D}"/>
              </a:ext>
            </a:extLst>
          </p:cNvPr>
          <p:cNvCxnSpPr>
            <a:cxnSpLocks noChangeShapeType="1"/>
            <a:stCxn id="279580" idx="2"/>
            <a:endCxn id="279558" idx="0"/>
          </p:cNvCxnSpPr>
          <p:nvPr/>
        </p:nvCxnSpPr>
        <p:spPr bwMode="auto">
          <a:xfrm flipH="1">
            <a:off x="4979988" y="47371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64" name="Fluxograma: Decisão 12">
            <a:extLst>
              <a:ext uri="{FF2B5EF4-FFF2-40B4-BE49-F238E27FC236}">
                <a16:creationId xmlns:a16="http://schemas.microsoft.com/office/drawing/2014/main" id="{60480E68-0896-4C1E-9505-2525993D5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16287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65" name="CaixaDeTexto 16">
            <a:extLst>
              <a:ext uri="{FF2B5EF4-FFF2-40B4-BE49-F238E27FC236}">
                <a16:creationId xmlns:a16="http://schemas.microsoft.com/office/drawing/2014/main" id="{6DA2594A-F6BF-4E2E-96E8-EF81B42EA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66" name="CaixaDeTexto 17">
            <a:extLst>
              <a:ext uri="{FF2B5EF4-FFF2-40B4-BE49-F238E27FC236}">
                <a16:creationId xmlns:a16="http://schemas.microsoft.com/office/drawing/2014/main" id="{E05BEB8C-67F3-4474-A3BB-48584D836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67" name="CaixaDeTexto 18">
            <a:extLst>
              <a:ext uri="{FF2B5EF4-FFF2-40B4-BE49-F238E27FC236}">
                <a16:creationId xmlns:a16="http://schemas.microsoft.com/office/drawing/2014/main" id="{31049E96-F8E5-429C-B793-BD85F85A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9525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79568" name="Conector reto 24">
            <a:extLst>
              <a:ext uri="{FF2B5EF4-FFF2-40B4-BE49-F238E27FC236}">
                <a16:creationId xmlns:a16="http://schemas.microsoft.com/office/drawing/2014/main" id="{1C6C7E89-A162-4DFA-9114-9D410F805EC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4863" y="2060575"/>
            <a:ext cx="158591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69" name="Conector de seta reta 26">
            <a:extLst>
              <a:ext uri="{FF2B5EF4-FFF2-40B4-BE49-F238E27FC236}">
                <a16:creationId xmlns:a16="http://schemas.microsoft.com/office/drawing/2014/main" id="{3B38C90B-2306-4086-876E-474974429B7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9988" y="315118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0" name="Fluxograma: Processo 2">
            <a:extLst>
              <a:ext uri="{FF2B5EF4-FFF2-40B4-BE49-F238E27FC236}">
                <a16:creationId xmlns:a16="http://schemas.microsoft.com/office/drawing/2014/main" id="{2F7002D3-AEC3-46DA-9B68-D76FDDE52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971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79571" name="Conector reto 5">
            <a:extLst>
              <a:ext uri="{FF2B5EF4-FFF2-40B4-BE49-F238E27FC236}">
                <a16:creationId xmlns:a16="http://schemas.microsoft.com/office/drawing/2014/main" id="{615CBE42-A8CF-4AAF-8719-5BE4DBD2F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70775" y="20605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2" name="Conector de seta reta 28">
            <a:extLst>
              <a:ext uri="{FF2B5EF4-FFF2-40B4-BE49-F238E27FC236}">
                <a16:creationId xmlns:a16="http://schemas.microsoft.com/office/drawing/2014/main" id="{8531A0A7-4059-46BE-94CC-A20CF0A2C551}"/>
              </a:ext>
            </a:extLst>
          </p:cNvPr>
          <p:cNvCxnSpPr>
            <a:cxnSpLocks noChangeShapeType="1"/>
            <a:stCxn id="279564" idx="2"/>
            <a:endCxn id="279570" idx="0"/>
          </p:cNvCxnSpPr>
          <p:nvPr/>
        </p:nvCxnSpPr>
        <p:spPr bwMode="auto">
          <a:xfrm flipH="1">
            <a:off x="4984750" y="24923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3" name="Conector de seta reta 21">
            <a:extLst>
              <a:ext uri="{FF2B5EF4-FFF2-40B4-BE49-F238E27FC236}">
                <a16:creationId xmlns:a16="http://schemas.microsoft.com/office/drawing/2014/main" id="{8F5925C4-6152-4068-90A9-353A524C6BB3}"/>
              </a:ext>
            </a:extLst>
          </p:cNvPr>
          <p:cNvCxnSpPr>
            <a:cxnSpLocks noChangeShapeType="1"/>
            <a:endCxn id="279574" idx="0"/>
          </p:cNvCxnSpPr>
          <p:nvPr/>
        </p:nvCxnSpPr>
        <p:spPr bwMode="auto">
          <a:xfrm>
            <a:off x="4983163" y="3086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74" name="Fluxograma: Decisão 42">
            <a:extLst>
              <a:ext uri="{FF2B5EF4-FFF2-40B4-BE49-F238E27FC236}">
                <a16:creationId xmlns:a16="http://schemas.microsoft.com/office/drawing/2014/main" id="{2A7ABF1B-E11D-4E4C-B4ED-E221C5E27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2845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9575" name="CaixaDeTexto 43">
            <a:extLst>
              <a:ext uri="{FF2B5EF4-FFF2-40B4-BE49-F238E27FC236}">
                <a16:creationId xmlns:a16="http://schemas.microsoft.com/office/drawing/2014/main" id="{2CA472C9-18FA-481D-805C-A93176E15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2788" y="33972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79576" name="CaixaDeTexto 44">
            <a:extLst>
              <a:ext uri="{FF2B5EF4-FFF2-40B4-BE49-F238E27FC236}">
                <a16:creationId xmlns:a16="http://schemas.microsoft.com/office/drawing/2014/main" id="{82AEE45B-1903-4D76-87F9-F07A3560F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0" y="4129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79577" name="CaixaDeTexto 45">
            <a:extLst>
              <a:ext uri="{FF2B5EF4-FFF2-40B4-BE49-F238E27FC236}">
                <a16:creationId xmlns:a16="http://schemas.microsoft.com/office/drawing/2014/main" id="{BF343972-3450-48C4-B333-DD5D282C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3627438"/>
            <a:ext cx="2347912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300</a:t>
            </a:r>
          </a:p>
        </p:txBody>
      </p:sp>
      <p:cxnSp>
        <p:nvCxnSpPr>
          <p:cNvPr id="279578" name="Conector reto 46">
            <a:extLst>
              <a:ext uri="{FF2B5EF4-FFF2-40B4-BE49-F238E27FC236}">
                <a16:creationId xmlns:a16="http://schemas.microsoft.com/office/drawing/2014/main" id="{AD412E62-3533-40C2-8405-38C40E9AA1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3275" y="3716338"/>
            <a:ext cx="15843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79" name="Conector de seta reta 47">
            <a:extLst>
              <a:ext uri="{FF2B5EF4-FFF2-40B4-BE49-F238E27FC236}">
                <a16:creationId xmlns:a16="http://schemas.microsoft.com/office/drawing/2014/main" id="{87D54EE2-77B5-48CD-9283-84BD4A00EEB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6813" y="4808538"/>
            <a:ext cx="24907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580" name="Fluxograma: Processo 2">
            <a:extLst>
              <a:ext uri="{FF2B5EF4-FFF2-40B4-BE49-F238E27FC236}">
                <a16:creationId xmlns:a16="http://schemas.microsoft.com/office/drawing/2014/main" id="{F5C6F98C-0F66-4228-A45F-480A59F5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4545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79581" name="Conector reto 50">
            <a:extLst>
              <a:ext uri="{FF2B5EF4-FFF2-40B4-BE49-F238E27FC236}">
                <a16:creationId xmlns:a16="http://schemas.microsoft.com/office/drawing/2014/main" id="{B594851A-F489-43D0-B436-511802072C6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7600" y="37163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9582" name="Conector de seta reta 51">
            <a:extLst>
              <a:ext uri="{FF2B5EF4-FFF2-40B4-BE49-F238E27FC236}">
                <a16:creationId xmlns:a16="http://schemas.microsoft.com/office/drawing/2014/main" id="{A22850C9-8620-41B7-B6C2-6D76BF31BE88}"/>
              </a:ext>
            </a:extLst>
          </p:cNvPr>
          <p:cNvCxnSpPr>
            <a:cxnSpLocks noChangeShapeType="1"/>
            <a:stCxn id="279574" idx="2"/>
            <a:endCxn id="279580" idx="0"/>
          </p:cNvCxnSpPr>
          <p:nvPr/>
        </p:nvCxnSpPr>
        <p:spPr bwMode="auto">
          <a:xfrm flipH="1">
            <a:off x="4981575" y="41497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FD8ED47B-6113-4FF3-A898-63CF1509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1528763"/>
            <a:ext cx="4965700" cy="167005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002D369D-0C6B-48CF-8A94-E5EA8DBF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3192463"/>
            <a:ext cx="4938713" cy="166211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4728E907-0481-494F-969D-829691A5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441325"/>
            <a:ext cx="2357438" cy="511175"/>
          </a:xfrm>
          <a:prstGeom prst="wedgeRectCallout">
            <a:avLst>
              <a:gd name="adj1" fmla="val -54208"/>
              <a:gd name="adj2" fmla="val 430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B508DE46-508F-4390-B5F0-A8C71E80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463" y="5214938"/>
            <a:ext cx="2343150" cy="511175"/>
          </a:xfrm>
          <a:prstGeom prst="wedgeRectCallout">
            <a:avLst>
              <a:gd name="adj1" fmla="val -55829"/>
              <a:gd name="adj2" fmla="val -162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35" name="AutoShape 4">
            <a:extLst>
              <a:ext uri="{FF2B5EF4-FFF2-40B4-BE49-F238E27FC236}">
                <a16:creationId xmlns:a16="http://schemas.microsoft.com/office/drawing/2014/main" id="{D830CC07-941C-41FF-9F05-64F18559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1628775"/>
            <a:ext cx="1628775" cy="612775"/>
          </a:xfrm>
          <a:prstGeom prst="wedgeRoundRectCallout">
            <a:avLst>
              <a:gd name="adj1" fmla="val 79500"/>
              <a:gd name="adj2" fmla="val 895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6" name="AutoShape 4">
            <a:extLst>
              <a:ext uri="{FF2B5EF4-FFF2-40B4-BE49-F238E27FC236}">
                <a16:creationId xmlns:a16="http://schemas.microsoft.com/office/drawing/2014/main" id="{EABCC2CA-8C2B-4DC8-815F-E82181B49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88" y="3376613"/>
            <a:ext cx="1628775" cy="612775"/>
          </a:xfrm>
          <a:prstGeom prst="wedgeRoundRectCallout">
            <a:avLst>
              <a:gd name="adj1" fmla="val 80315"/>
              <a:gd name="adj2" fmla="val 5064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0" y="1628800"/>
            <a:ext cx="832676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CalculaINSS4b {</a:t>
            </a:r>
            <a:endParaRPr lang="pt-BR" sz="18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8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8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8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8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8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R$</a:t>
            </a:r>
            <a:r>
              <a:rPr lang="pt-BR" altLang="pt-BR" sz="18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8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8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utoShape 9">
            <a:extLst>
              <a:ext uri="{FF2B5EF4-FFF2-40B4-BE49-F238E27FC236}">
                <a16:creationId xmlns:a16="http://schemas.microsoft.com/office/drawing/2014/main" id="{7E8691F0-CFEC-4CE1-B0F8-90CFCE4BA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98067"/>
              <a:gd name="adj2" fmla="val 1665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2AE8940-6BCE-44F2-9BFC-90EF5F40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89" y="3679732"/>
            <a:ext cx="4113315" cy="1117420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6229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ítulo 1">
            <a:extLst>
              <a:ext uri="{FF2B5EF4-FFF2-40B4-BE49-F238E27FC236}">
                <a16:creationId xmlns:a16="http://schemas.microsoft.com/office/drawing/2014/main" id="{569130C6-6FF9-4E6D-BB9F-74584D25AC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2627" name="Espaço Reservado para Número de Slide 3">
            <a:extLst>
              <a:ext uri="{FF2B5EF4-FFF2-40B4-BE49-F238E27FC236}">
                <a16:creationId xmlns:a16="http://schemas.microsoft.com/office/drawing/2014/main" id="{8BE4BC4A-5DAF-4C1F-99AC-B6B1B77D5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92DDD3-2C6C-45F9-8AA0-90D6663730D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2628" name="Fluxograma: Processo alternativo 4">
            <a:extLst>
              <a:ext uri="{FF2B5EF4-FFF2-40B4-BE49-F238E27FC236}">
                <a16:creationId xmlns:a16="http://schemas.microsoft.com/office/drawing/2014/main" id="{E9753189-4602-4CF3-B961-7BC96036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2629" name="Fluxograma: Processo alternativo 6">
            <a:extLst>
              <a:ext uri="{FF2B5EF4-FFF2-40B4-BE49-F238E27FC236}">
                <a16:creationId xmlns:a16="http://schemas.microsoft.com/office/drawing/2014/main" id="{CF91DDFC-558A-4227-A3FA-78D5BAADD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2630" name="Fluxograma: Documento 7">
            <a:extLst>
              <a:ext uri="{FF2B5EF4-FFF2-40B4-BE49-F238E27FC236}">
                <a16:creationId xmlns:a16="http://schemas.microsoft.com/office/drawing/2014/main" id="{8CB8B85E-CC35-4377-AD9D-749C734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4513263"/>
            <a:ext cx="1979613" cy="6492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82631" name="Fluxograma: Dados 8">
            <a:extLst>
              <a:ext uri="{FF2B5EF4-FFF2-40B4-BE49-F238E27FC236}">
                <a16:creationId xmlns:a16="http://schemas.microsoft.com/office/drawing/2014/main" id="{A28D93C7-5CFF-46A5-9514-21FDCCD04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850" y="1196975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2632" name="Conector de seta reta 19">
            <a:extLst>
              <a:ext uri="{FF2B5EF4-FFF2-40B4-BE49-F238E27FC236}">
                <a16:creationId xmlns:a16="http://schemas.microsoft.com/office/drawing/2014/main" id="{4D7C2C08-0DB7-480A-8909-B676D9964D83}"/>
              </a:ext>
            </a:extLst>
          </p:cNvPr>
          <p:cNvCxnSpPr>
            <a:cxnSpLocks noChangeShapeType="1"/>
            <a:stCxn id="282628" idx="2"/>
            <a:endCxn id="282631" idx="1"/>
          </p:cNvCxnSpPr>
          <p:nvPr/>
        </p:nvCxnSpPr>
        <p:spPr bwMode="auto">
          <a:xfrm>
            <a:off x="4108450" y="800100"/>
            <a:ext cx="0" cy="396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3" name="Conector de seta reta 21">
            <a:extLst>
              <a:ext uri="{FF2B5EF4-FFF2-40B4-BE49-F238E27FC236}">
                <a16:creationId xmlns:a16="http://schemas.microsoft.com/office/drawing/2014/main" id="{C4BF4FD4-A46C-4838-A16B-FC8D8A4365C7}"/>
              </a:ext>
            </a:extLst>
          </p:cNvPr>
          <p:cNvCxnSpPr>
            <a:cxnSpLocks noChangeShapeType="1"/>
            <a:stCxn id="282631" idx="4"/>
            <a:endCxn id="282636" idx="0"/>
          </p:cNvCxnSpPr>
          <p:nvPr/>
        </p:nvCxnSpPr>
        <p:spPr bwMode="auto">
          <a:xfrm>
            <a:off x="4108450" y="1628775"/>
            <a:ext cx="0" cy="358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4" name="Conector de seta reta 25">
            <a:extLst>
              <a:ext uri="{FF2B5EF4-FFF2-40B4-BE49-F238E27FC236}">
                <a16:creationId xmlns:a16="http://schemas.microsoft.com/office/drawing/2014/main" id="{59A35D8D-8406-4D59-8E0C-9AE580F1321E}"/>
              </a:ext>
            </a:extLst>
          </p:cNvPr>
          <p:cNvCxnSpPr>
            <a:cxnSpLocks noChangeShapeType="1"/>
            <a:stCxn id="282630" idx="2"/>
            <a:endCxn id="282629" idx="0"/>
          </p:cNvCxnSpPr>
          <p:nvPr/>
        </p:nvCxnSpPr>
        <p:spPr bwMode="auto">
          <a:xfrm>
            <a:off x="4108450" y="5119688"/>
            <a:ext cx="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35" name="Conector de seta reta 29">
            <a:extLst>
              <a:ext uri="{FF2B5EF4-FFF2-40B4-BE49-F238E27FC236}">
                <a16:creationId xmlns:a16="http://schemas.microsoft.com/office/drawing/2014/main" id="{28006060-0F8E-4884-958E-5F9CFB4E0999}"/>
              </a:ext>
            </a:extLst>
          </p:cNvPr>
          <p:cNvCxnSpPr>
            <a:cxnSpLocks noChangeShapeType="1"/>
            <a:endCxn id="282630" idx="0"/>
          </p:cNvCxnSpPr>
          <p:nvPr/>
        </p:nvCxnSpPr>
        <p:spPr bwMode="auto">
          <a:xfrm flipH="1">
            <a:off x="4108450" y="3846513"/>
            <a:ext cx="7938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6" name="Fluxograma: Decisão 12">
            <a:extLst>
              <a:ext uri="{FF2B5EF4-FFF2-40B4-BE49-F238E27FC236}">
                <a16:creationId xmlns:a16="http://schemas.microsoft.com/office/drawing/2014/main" id="{B7E5CBAA-5EFA-4218-919F-267B03F1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338" y="19875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2637" name="Conector angulado 14">
            <a:extLst>
              <a:ext uri="{FF2B5EF4-FFF2-40B4-BE49-F238E27FC236}">
                <a16:creationId xmlns:a16="http://schemas.microsoft.com/office/drawing/2014/main" id="{ECBABBCE-6A7A-4FE6-A420-54FB32267666}"/>
              </a:ext>
            </a:extLst>
          </p:cNvPr>
          <p:cNvCxnSpPr>
            <a:cxnSpLocks noChangeShapeType="1"/>
            <a:stCxn id="282636" idx="2"/>
            <a:endCxn id="282644" idx="0"/>
          </p:cNvCxnSpPr>
          <p:nvPr/>
        </p:nvCxnSpPr>
        <p:spPr bwMode="auto">
          <a:xfrm rot="16200000" flipH="1">
            <a:off x="3892550" y="3067050"/>
            <a:ext cx="434975" cy="317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38" name="CaixaDeTexto 16">
            <a:extLst>
              <a:ext uri="{FF2B5EF4-FFF2-40B4-BE49-F238E27FC236}">
                <a16:creationId xmlns:a16="http://schemas.microsoft.com/office/drawing/2014/main" id="{B596075B-257A-4556-B8E8-9F4D97B20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0605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2639" name="CaixaDeTexto 17">
            <a:extLst>
              <a:ext uri="{FF2B5EF4-FFF2-40B4-BE49-F238E27FC236}">
                <a16:creationId xmlns:a16="http://schemas.microsoft.com/office/drawing/2014/main" id="{E51B6C54-AAE0-43DC-B695-CEB53B93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8321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2640" name="CaixaDeTexto 18">
            <a:extLst>
              <a:ext uri="{FF2B5EF4-FFF2-40B4-BE49-F238E27FC236}">
                <a16:creationId xmlns:a16="http://schemas.microsoft.com/office/drawing/2014/main" id="{4EDF3B8B-BBE5-45A4-B993-8BC15E95E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2330450"/>
            <a:ext cx="2347913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2641" name="Conector reto 24">
            <a:extLst>
              <a:ext uri="{FF2B5EF4-FFF2-40B4-BE49-F238E27FC236}">
                <a16:creationId xmlns:a16="http://schemas.microsoft.com/office/drawing/2014/main" id="{18433490-0100-4E91-B44F-B488C01210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8563" y="2419350"/>
            <a:ext cx="23939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2" name="Conector de seta reta 26">
            <a:extLst>
              <a:ext uri="{FF2B5EF4-FFF2-40B4-BE49-F238E27FC236}">
                <a16:creationId xmlns:a16="http://schemas.microsoft.com/office/drawing/2014/main" id="{0041D5E7-9778-443C-AAF9-2C607FBFAE9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102100" y="4179888"/>
            <a:ext cx="330041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2643" name="Conector de seta reta 22">
            <a:extLst>
              <a:ext uri="{FF2B5EF4-FFF2-40B4-BE49-F238E27FC236}">
                <a16:creationId xmlns:a16="http://schemas.microsoft.com/office/drawing/2014/main" id="{9584CBD5-6664-46B8-AB18-19349EA9DD7D}"/>
              </a:ext>
            </a:extLst>
          </p:cNvPr>
          <p:cNvCxnSpPr>
            <a:cxnSpLocks noChangeShapeType="1"/>
            <a:endCxn id="282645" idx="0"/>
          </p:cNvCxnSpPr>
          <p:nvPr/>
        </p:nvCxnSpPr>
        <p:spPr bwMode="auto">
          <a:xfrm>
            <a:off x="7402513" y="2419350"/>
            <a:ext cx="0" cy="876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2644" name="Fluxograma: Processo 2">
            <a:extLst>
              <a:ext uri="{FF2B5EF4-FFF2-40B4-BE49-F238E27FC236}">
                <a16:creationId xmlns:a16="http://schemas.microsoft.com/office/drawing/2014/main" id="{D1469E60-4D67-4F6C-9C9A-B16DB671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963" y="3286125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sp>
        <p:nvSpPr>
          <p:cNvPr id="282645" name="Fluxograma: Processo 2">
            <a:extLst>
              <a:ext uri="{FF2B5EF4-FFF2-40B4-BE49-F238E27FC236}">
                <a16:creationId xmlns:a16="http://schemas.microsoft.com/office/drawing/2014/main" id="{2FD5950B-B048-4851-AC33-314B6F1E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295650"/>
            <a:ext cx="2979737" cy="56515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3F86FBB7-EAC2-4349-89A6-27E7D02B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808163"/>
            <a:ext cx="6600825" cy="24844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cxnSp>
        <p:nvCxnSpPr>
          <p:cNvPr id="282647" name="Conector reto 2">
            <a:extLst>
              <a:ext uri="{FF2B5EF4-FFF2-40B4-BE49-F238E27FC236}">
                <a16:creationId xmlns:a16="http://schemas.microsoft.com/office/drawing/2014/main" id="{3FC38BA8-F45A-4115-AF8A-13FADFEFF93E}"/>
              </a:ext>
            </a:extLst>
          </p:cNvPr>
          <p:cNvCxnSpPr>
            <a:cxnSpLocks noChangeShapeType="1"/>
            <a:stCxn id="282645" idx="2"/>
          </p:cNvCxnSpPr>
          <p:nvPr/>
        </p:nvCxnSpPr>
        <p:spPr bwMode="auto">
          <a:xfrm flipH="1">
            <a:off x="7402513" y="3860800"/>
            <a:ext cx="1587" cy="3190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AutoShape 4">
            <a:extLst>
              <a:ext uri="{FF2B5EF4-FFF2-40B4-BE49-F238E27FC236}">
                <a16:creationId xmlns:a16="http://schemas.microsoft.com/office/drawing/2014/main" id="{C4EDC205-6542-402B-8398-65C68BE9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5613" y="1050925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9">
            <a:extLst>
              <a:ext uri="{FF2B5EF4-FFF2-40B4-BE49-F238E27FC236}">
                <a16:creationId xmlns:a16="http://schemas.microsoft.com/office/drawing/2014/main" id="{29709E0D-3D3B-456C-BA97-B6C4F8933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4064"/>
              <a:gd name="adj2" fmla="val 24183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é necessário uso das chaves pois temos mais de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412776"/>
            <a:ext cx="853244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CalculaINSS4c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 </a:t>
            </a:r>
            <a:r>
              <a:rPr lang="en-US" alt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8%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Funcionário caiu na alíquota de 10%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pt-BR" altLang="pt-BR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R$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979844C-2E45-491D-B87D-B7F474FBC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87241"/>
            <a:ext cx="7893050" cy="1941959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32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Espaço Reservado para Número de Slide 3">
            <a:extLst>
              <a:ext uri="{FF2B5EF4-FFF2-40B4-BE49-F238E27FC236}">
                <a16:creationId xmlns:a16="http://schemas.microsoft.com/office/drawing/2014/main" id="{72323A8E-6410-420B-B353-D0E818F353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7CD409-EF1A-49D1-A06A-3129C1AE79C8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5699" name="Rectangle 2">
            <a:extLst>
              <a:ext uri="{FF2B5EF4-FFF2-40B4-BE49-F238E27FC236}">
                <a16:creationId xmlns:a16="http://schemas.microsoft.com/office/drawing/2014/main" id="{868A226F-2456-4A25-ADFE-360934C898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  <a:endParaRPr lang="pt-BR" altLang="pt-BR" sz="1700" dirty="0"/>
          </a:p>
        </p:txBody>
      </p:sp>
      <p:sp>
        <p:nvSpPr>
          <p:cNvPr id="285700" name="Text Box 3">
            <a:extLst>
              <a:ext uri="{FF2B5EF4-FFF2-40B4-BE49-F238E27FC236}">
                <a16:creationId xmlns:a16="http://schemas.microsoft.com/office/drawing/2014/main" id="{096EDF5C-F35A-4516-9497-C5C310C97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668713"/>
            <a:ext cx="6769100" cy="1489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u="sng" dirty="0">
                <a:latin typeface="Tahoma" panose="020B0604030504040204" pitchFamily="34" charset="0"/>
              </a:rPr>
              <a:t>Faixa Salarial 				Alíquota</a:t>
            </a:r>
            <a:endParaRPr lang="pt-BR" altLang="pt-BR" sz="24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Até R$300,00					   8%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R$300,00 até R$1.000,00	   9%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FF"/>
                </a:solidFill>
                <a:latin typeface="Tahoma" panose="020B0604030504040204" pitchFamily="34" charset="0"/>
              </a:rPr>
              <a:t>Acima de R$1.000,00			  10%</a:t>
            </a:r>
          </a:p>
        </p:txBody>
      </p:sp>
      <p:sp>
        <p:nvSpPr>
          <p:cNvPr id="285701" name="Text Box 4">
            <a:extLst>
              <a:ext uri="{FF2B5EF4-FFF2-40B4-BE49-F238E27FC236}">
                <a16:creationId xmlns:a16="http://schemas.microsoft.com/office/drawing/2014/main" id="{0C6A552C-0477-4087-8761-BCDC159E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84313"/>
            <a:ext cx="8077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kumimoji="1" lang="pt-BR" altLang="pt-BR" sz="2800" dirty="0">
                <a:latin typeface="Tahoma" panose="020B0604030504040204" pitchFamily="34" charset="0"/>
              </a:rPr>
              <a:t>Faça um programa para calcular e imprimir o valor a ser descontado de INSS no salário de um empregado utilizando a tabela abaixo. O usuário fornecerá o salário.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7E754946-F5D0-4AB6-BE7D-71D6EFF36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2276872"/>
            <a:ext cx="2357437" cy="511175"/>
          </a:xfrm>
          <a:prstGeom prst="wedgeRectCallout">
            <a:avLst>
              <a:gd name="adj1" fmla="val -76781"/>
              <a:gd name="adj2" fmla="val 2312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12" name="AutoShape 9">
            <a:extLst>
              <a:ext uri="{FF2B5EF4-FFF2-40B4-BE49-F238E27FC236}">
                <a16:creationId xmlns:a16="http://schemas.microsoft.com/office/drawing/2014/main" id="{4385DA12-C9D0-4A73-BB3E-C0E2FFEBC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774477"/>
          </a:xfrm>
          <a:prstGeom prst="wedgeRoundRectCallout">
            <a:avLst>
              <a:gd name="adj1" fmla="val -84228"/>
              <a:gd name="adj2" fmla="val 23108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1)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0f;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300 &amp;&amp;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R$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B602FB4-1A68-4BE9-9CC5-1E1563C37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74100"/>
            <a:ext cx="6500813" cy="51117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0B60DEE-28F4-4053-AE38-A2DD7D33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91812"/>
            <a:ext cx="6500813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6ED48A8-1E58-41A2-A844-6B552C880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496296"/>
            <a:ext cx="6486525" cy="49384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EC6C65E-D983-4205-ADA3-094B0C46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4437112"/>
            <a:ext cx="2343150" cy="511175"/>
          </a:xfrm>
          <a:prstGeom prst="wedgeRectCallout">
            <a:avLst>
              <a:gd name="adj1" fmla="val -72456"/>
              <a:gd name="adj2" fmla="val 1025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E892D1F-6499-402D-BFC6-DB2298280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3573016"/>
            <a:ext cx="2343150" cy="511175"/>
          </a:xfrm>
          <a:prstGeom prst="wedgeRectCallout">
            <a:avLst>
              <a:gd name="adj1" fmla="val -75213"/>
              <a:gd name="adj2" fmla="val 6552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</p:spTree>
    <p:extLst>
      <p:ext uri="{BB962C8B-B14F-4D97-AF65-F5344CB8AC3E}">
        <p14:creationId xmlns:p14="http://schemas.microsoft.com/office/powerpoint/2010/main" val="18804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6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7">
            <a:extLst>
              <a:ext uri="{FF2B5EF4-FFF2-40B4-BE49-F238E27FC236}">
                <a16:creationId xmlns:a16="http://schemas.microsoft.com/office/drawing/2014/main" id="{7A8D2AE0-8E80-4799-B56F-A73492B6A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6075" y="5516563"/>
            <a:ext cx="2343150" cy="511175"/>
          </a:xfrm>
          <a:prstGeom prst="wedgeRectCallout">
            <a:avLst>
              <a:gd name="adj1" fmla="val -88444"/>
              <a:gd name="adj2" fmla="val -5549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9%</a:t>
            </a:r>
          </a:p>
        </p:txBody>
      </p:sp>
      <p:sp>
        <p:nvSpPr>
          <p:cNvPr id="78" name="AutoShape 7">
            <a:extLst>
              <a:ext uri="{FF2B5EF4-FFF2-40B4-BE49-F238E27FC236}">
                <a16:creationId xmlns:a16="http://schemas.microsoft.com/office/drawing/2014/main" id="{23DA38A2-8F08-4F32-9E89-D4E6F712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1133475"/>
            <a:ext cx="2343150" cy="511175"/>
          </a:xfrm>
          <a:prstGeom prst="wedgeRectCallout">
            <a:avLst>
              <a:gd name="adj1" fmla="val 25134"/>
              <a:gd name="adj2" fmla="val 403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Alíquota de 10%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0F54D15-51F1-41B1-87DF-A536EE9C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404813"/>
            <a:ext cx="2357438" cy="511175"/>
          </a:xfrm>
          <a:prstGeom prst="wedgeRectCallout">
            <a:avLst>
              <a:gd name="adj1" fmla="val -39157"/>
              <a:gd name="adj2" fmla="val 55029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Alíquota de 8%</a:t>
            </a:r>
          </a:p>
        </p:txBody>
      </p:sp>
      <p:sp>
        <p:nvSpPr>
          <p:cNvPr id="289794" name="Título 1">
            <a:extLst>
              <a:ext uri="{FF2B5EF4-FFF2-40B4-BE49-F238E27FC236}">
                <a16:creationId xmlns:a16="http://schemas.microsoft.com/office/drawing/2014/main" id="{DBAEC84A-47E0-4A55-BC89-62908902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289795" name="Espaço Reservado para Número de Slide 3">
            <a:extLst>
              <a:ext uri="{FF2B5EF4-FFF2-40B4-BE49-F238E27FC236}">
                <a16:creationId xmlns:a16="http://schemas.microsoft.com/office/drawing/2014/main" id="{192E6068-7A5E-4701-8386-431C131BC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A141F-B91C-4506-BC25-86DCF868B709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9796" name="Fluxograma: Processo alternativo 4">
            <a:extLst>
              <a:ext uri="{FF2B5EF4-FFF2-40B4-BE49-F238E27FC236}">
                <a16:creationId xmlns:a16="http://schemas.microsoft.com/office/drawing/2014/main" id="{EE525198-A1CF-45DB-B512-AD16835E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3049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89797" name="Fluxograma: Dados 8">
            <a:extLst>
              <a:ext uri="{FF2B5EF4-FFF2-40B4-BE49-F238E27FC236}">
                <a16:creationId xmlns:a16="http://schemas.microsoft.com/office/drawing/2014/main" id="{BB7D3281-FF53-4DFF-8870-D3152970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862138"/>
            <a:ext cx="1979612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89798" name="Conector de seta reta 19">
            <a:extLst>
              <a:ext uri="{FF2B5EF4-FFF2-40B4-BE49-F238E27FC236}">
                <a16:creationId xmlns:a16="http://schemas.microsoft.com/office/drawing/2014/main" id="{CB11DD54-498C-41AA-96BD-BDBE77A7BF4C}"/>
              </a:ext>
            </a:extLst>
          </p:cNvPr>
          <p:cNvCxnSpPr>
            <a:cxnSpLocks noChangeShapeType="1"/>
            <a:stCxn id="289796" idx="2"/>
            <a:endCxn id="289797" idx="1"/>
          </p:cNvCxnSpPr>
          <p:nvPr/>
        </p:nvCxnSpPr>
        <p:spPr bwMode="auto">
          <a:xfrm>
            <a:off x="2897188" y="1663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799" name="Conector de seta reta 21">
            <a:extLst>
              <a:ext uri="{FF2B5EF4-FFF2-40B4-BE49-F238E27FC236}">
                <a16:creationId xmlns:a16="http://schemas.microsoft.com/office/drawing/2014/main" id="{5CB44A55-80AE-4AF2-9B6A-4F7746706B8A}"/>
              </a:ext>
            </a:extLst>
          </p:cNvPr>
          <p:cNvCxnSpPr>
            <a:cxnSpLocks noChangeShapeType="1"/>
            <a:stCxn id="289797" idx="4"/>
            <a:endCxn id="289800" idx="0"/>
          </p:cNvCxnSpPr>
          <p:nvPr/>
        </p:nvCxnSpPr>
        <p:spPr bwMode="auto">
          <a:xfrm>
            <a:off x="2897188" y="22939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0" name="Fluxograma: Decisão 12">
            <a:extLst>
              <a:ext uri="{FF2B5EF4-FFF2-40B4-BE49-F238E27FC236}">
                <a16:creationId xmlns:a16="http://schemas.microsoft.com/office/drawing/2014/main" id="{3E0B33AF-EA69-4D9F-B1D0-B58DB1DD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7075" y="2492375"/>
            <a:ext cx="1798638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01" name="CaixaDeTexto 16">
            <a:extLst>
              <a:ext uri="{FF2B5EF4-FFF2-40B4-BE49-F238E27FC236}">
                <a16:creationId xmlns:a16="http://schemas.microsoft.com/office/drawing/2014/main" id="{ABD0780F-9626-40D2-B5CF-575E8996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26050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02" name="CaixaDeTexto 17">
            <a:extLst>
              <a:ext uri="{FF2B5EF4-FFF2-40B4-BE49-F238E27FC236}">
                <a16:creationId xmlns:a16="http://schemas.microsoft.com/office/drawing/2014/main" id="{E347DA09-1220-4B12-B912-55DD04D1A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33369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03" name="CaixaDeTexto 18">
            <a:extLst>
              <a:ext uri="{FF2B5EF4-FFF2-40B4-BE49-F238E27FC236}">
                <a16:creationId xmlns:a16="http://schemas.microsoft.com/office/drawing/2014/main" id="{9D600EC4-A0B3-4887-91A1-8BC68265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5" y="28352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89804" name="Conector reto 24">
            <a:extLst>
              <a:ext uri="{FF2B5EF4-FFF2-40B4-BE49-F238E27FC236}">
                <a16:creationId xmlns:a16="http://schemas.microsoft.com/office/drawing/2014/main" id="{2E5B1C90-D189-4FDD-B0B1-E08AA97954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5713" y="2924175"/>
            <a:ext cx="9921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5" name="Conector de seta reta 26">
            <a:extLst>
              <a:ext uri="{FF2B5EF4-FFF2-40B4-BE49-F238E27FC236}">
                <a16:creationId xmlns:a16="http://schemas.microsoft.com/office/drawing/2014/main" id="{6AB686F9-636B-44DB-B555-B99685E635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90838" y="4014788"/>
            <a:ext cx="18970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06" name="Fluxograma: Processo 2">
            <a:extLst>
              <a:ext uri="{FF2B5EF4-FFF2-40B4-BE49-F238E27FC236}">
                <a16:creationId xmlns:a16="http://schemas.microsoft.com/office/drawing/2014/main" id="{40404B2B-D364-48A6-9DAF-0D290C687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3660775"/>
            <a:ext cx="2979737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89807" name="Conector reto 5">
            <a:extLst>
              <a:ext uri="{FF2B5EF4-FFF2-40B4-BE49-F238E27FC236}">
                <a16:creationId xmlns:a16="http://schemas.microsoft.com/office/drawing/2014/main" id="{9216B07B-4B9D-42D9-AD52-1CD5FDC872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924175"/>
            <a:ext cx="0" cy="10906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8" name="Conector de seta reta 28">
            <a:extLst>
              <a:ext uri="{FF2B5EF4-FFF2-40B4-BE49-F238E27FC236}">
                <a16:creationId xmlns:a16="http://schemas.microsoft.com/office/drawing/2014/main" id="{D7B61675-52F4-417D-AF3F-3C4A2776C59E}"/>
              </a:ext>
            </a:extLst>
          </p:cNvPr>
          <p:cNvCxnSpPr>
            <a:cxnSpLocks noChangeShapeType="1"/>
            <a:stCxn id="289800" idx="2"/>
            <a:endCxn id="289806" idx="0"/>
          </p:cNvCxnSpPr>
          <p:nvPr/>
        </p:nvCxnSpPr>
        <p:spPr bwMode="auto">
          <a:xfrm flipH="1">
            <a:off x="2895600" y="335597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09" name="Conector de seta reta 21">
            <a:extLst>
              <a:ext uri="{FF2B5EF4-FFF2-40B4-BE49-F238E27FC236}">
                <a16:creationId xmlns:a16="http://schemas.microsoft.com/office/drawing/2014/main" id="{818B52BD-D7FE-4024-BEC7-8258114BE5D6}"/>
              </a:ext>
            </a:extLst>
          </p:cNvPr>
          <p:cNvCxnSpPr>
            <a:cxnSpLocks noChangeShapeType="1"/>
            <a:endCxn id="289810" idx="0"/>
          </p:cNvCxnSpPr>
          <p:nvPr/>
        </p:nvCxnSpPr>
        <p:spPr bwMode="auto">
          <a:xfrm>
            <a:off x="2894013" y="39497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0" name="Fluxograma: Decisão 42">
            <a:extLst>
              <a:ext uri="{FF2B5EF4-FFF2-40B4-BE49-F238E27FC236}">
                <a16:creationId xmlns:a16="http://schemas.microsoft.com/office/drawing/2014/main" id="{938CB5CD-0B33-4847-8F4D-4AD431B11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41481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11" name="CaixaDeTexto 43">
            <a:extLst>
              <a:ext uri="{FF2B5EF4-FFF2-40B4-BE49-F238E27FC236}">
                <a16:creationId xmlns:a16="http://schemas.microsoft.com/office/drawing/2014/main" id="{5F2DF223-6D26-4002-98DE-04C323D0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38" y="426085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12" name="CaixaDeTexto 44">
            <a:extLst>
              <a:ext uri="{FF2B5EF4-FFF2-40B4-BE49-F238E27FC236}">
                <a16:creationId xmlns:a16="http://schemas.microsoft.com/office/drawing/2014/main" id="{D4A86AEE-614F-4BE5-94A8-082AF43C4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9926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89813" name="CaixaDeTexto 45">
            <a:extLst>
              <a:ext uri="{FF2B5EF4-FFF2-40B4-BE49-F238E27FC236}">
                <a16:creationId xmlns:a16="http://schemas.microsoft.com/office/drawing/2014/main" id="{BAE44DD9-BCC0-4327-8BAA-772A9D448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2763838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&gt; 1000</a:t>
            </a:r>
          </a:p>
        </p:txBody>
      </p:sp>
      <p:cxnSp>
        <p:nvCxnSpPr>
          <p:cNvPr id="289814" name="Conector reto 46">
            <a:extLst>
              <a:ext uri="{FF2B5EF4-FFF2-40B4-BE49-F238E27FC236}">
                <a16:creationId xmlns:a16="http://schemas.microsoft.com/office/drawing/2014/main" id="{38DA34B9-45A6-4797-BFE5-6395D9B3BB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94125" y="4579938"/>
            <a:ext cx="99377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5" name="Conector de seta reta 47">
            <a:extLst>
              <a:ext uri="{FF2B5EF4-FFF2-40B4-BE49-F238E27FC236}">
                <a16:creationId xmlns:a16="http://schemas.microsoft.com/office/drawing/2014/main" id="{700E735C-C9B2-494D-849F-6F144036C3D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87663" y="5672138"/>
            <a:ext cx="19002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16" name="Fluxograma: Processo 2">
            <a:extLst>
              <a:ext uri="{FF2B5EF4-FFF2-40B4-BE49-F238E27FC236}">
                <a16:creationId xmlns:a16="http://schemas.microsoft.com/office/drawing/2014/main" id="{E91CEF2B-39CA-4946-897C-E9EF7D43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3181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0.09</a:t>
            </a:r>
          </a:p>
        </p:txBody>
      </p:sp>
      <p:cxnSp>
        <p:nvCxnSpPr>
          <p:cNvPr id="289817" name="Conector reto 50">
            <a:extLst>
              <a:ext uri="{FF2B5EF4-FFF2-40B4-BE49-F238E27FC236}">
                <a16:creationId xmlns:a16="http://schemas.microsoft.com/office/drawing/2014/main" id="{C35BFFDA-DF38-42E3-AFF4-461B19DC186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45799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18" name="Conector de seta reta 51">
            <a:extLst>
              <a:ext uri="{FF2B5EF4-FFF2-40B4-BE49-F238E27FC236}">
                <a16:creationId xmlns:a16="http://schemas.microsoft.com/office/drawing/2014/main" id="{A8C27337-A0B8-4876-B8CE-6DC2C1041EBB}"/>
              </a:ext>
            </a:extLst>
          </p:cNvPr>
          <p:cNvCxnSpPr>
            <a:cxnSpLocks noChangeShapeType="1"/>
            <a:stCxn id="289810" idx="2"/>
            <a:endCxn id="289816" idx="0"/>
          </p:cNvCxnSpPr>
          <p:nvPr/>
        </p:nvCxnSpPr>
        <p:spPr bwMode="auto">
          <a:xfrm flipH="1">
            <a:off x="2892425" y="5013325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AutoShape 4">
            <a:extLst>
              <a:ext uri="{FF2B5EF4-FFF2-40B4-BE49-F238E27FC236}">
                <a16:creationId xmlns:a16="http://schemas.microsoft.com/office/drawing/2014/main" id="{93E60092-DFBE-4C43-943F-1C4EF8A83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428875"/>
            <a:ext cx="4048125" cy="16224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A02AF2A1-53CF-412D-9EC2-12C6B4E9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32263"/>
            <a:ext cx="4048125" cy="16398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89823" name="Fluxograma: Processo alternativo 6">
            <a:extLst>
              <a:ext uri="{FF2B5EF4-FFF2-40B4-BE49-F238E27FC236}">
                <a16:creationId xmlns:a16="http://schemas.microsoft.com/office/drawing/2014/main" id="{7168F1B1-EF40-4D0D-AE9A-3836EF59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7259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89824" name="Fluxograma: Documento 7">
            <a:extLst>
              <a:ext uri="{FF2B5EF4-FFF2-40B4-BE49-F238E27FC236}">
                <a16:creationId xmlns:a16="http://schemas.microsoft.com/office/drawing/2014/main" id="{1ECAE770-C490-47CB-BFFE-45D719F7F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4087813"/>
            <a:ext cx="1979612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cxnSp>
        <p:nvCxnSpPr>
          <p:cNvPr id="289825" name="Conector de seta reta 29">
            <a:extLst>
              <a:ext uri="{FF2B5EF4-FFF2-40B4-BE49-F238E27FC236}">
                <a16:creationId xmlns:a16="http://schemas.microsoft.com/office/drawing/2014/main" id="{71735956-9AFA-482D-8B04-85ADA7A5F9C7}"/>
              </a:ext>
            </a:extLst>
          </p:cNvPr>
          <p:cNvCxnSpPr>
            <a:cxnSpLocks noChangeShapeType="1"/>
            <a:stCxn id="289827" idx="2"/>
            <a:endCxn id="289824" idx="0"/>
          </p:cNvCxnSpPr>
          <p:nvPr/>
        </p:nvCxnSpPr>
        <p:spPr bwMode="auto">
          <a:xfrm flipH="1">
            <a:off x="6980238" y="3873500"/>
            <a:ext cx="1587" cy="2143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26" name="Fluxograma: Decisão 42">
            <a:extLst>
              <a:ext uri="{FF2B5EF4-FFF2-40B4-BE49-F238E27FC236}">
                <a16:creationId xmlns:a16="http://schemas.microsoft.com/office/drawing/2014/main" id="{C1063FE8-24E4-491D-8684-0F97C91C0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3300" y="2420938"/>
            <a:ext cx="1800225" cy="865187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9827" name="Fluxograma: Processo 2">
            <a:extLst>
              <a:ext uri="{FF2B5EF4-FFF2-40B4-BE49-F238E27FC236}">
                <a16:creationId xmlns:a16="http://schemas.microsoft.com/office/drawing/2014/main" id="{DB12D606-7234-4319-B3EE-592516AD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590925"/>
            <a:ext cx="297973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89828" name="Conector de seta reta 25">
            <a:extLst>
              <a:ext uri="{FF2B5EF4-FFF2-40B4-BE49-F238E27FC236}">
                <a16:creationId xmlns:a16="http://schemas.microsoft.com/office/drawing/2014/main" id="{2621A08F-566A-4797-A7BE-F3AB26D8414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99288" y="4486275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29" name="Conector reto 46">
            <a:extLst>
              <a:ext uri="{FF2B5EF4-FFF2-40B4-BE49-F238E27FC236}">
                <a16:creationId xmlns:a16="http://schemas.microsoft.com/office/drawing/2014/main" id="{5BECFBC9-8BB3-4E00-86BD-195409C511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88288" y="2852738"/>
            <a:ext cx="993775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0" name="Conector de seta reta 47">
            <a:extLst>
              <a:ext uri="{FF2B5EF4-FFF2-40B4-BE49-F238E27FC236}">
                <a16:creationId xmlns:a16="http://schemas.microsoft.com/office/drawing/2014/main" id="{0CB21617-18FD-4CFB-A551-7920D643C8B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81825" y="3944938"/>
            <a:ext cx="19002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1" name="Conector reto 50">
            <a:extLst>
              <a:ext uri="{FF2B5EF4-FFF2-40B4-BE49-F238E27FC236}">
                <a16:creationId xmlns:a16="http://schemas.microsoft.com/office/drawing/2014/main" id="{C436F747-1D13-423E-9CEA-0D5D62303D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882063" y="2852738"/>
            <a:ext cx="0" cy="1092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2" name="CaixaDeTexto 18">
            <a:extLst>
              <a:ext uri="{FF2B5EF4-FFF2-40B4-BE49-F238E27FC236}">
                <a16:creationId xmlns:a16="http://schemas.microsoft.com/office/drawing/2014/main" id="{F35B0EF9-7848-433F-BB6B-85B22EF1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675" y="4413250"/>
            <a:ext cx="234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&gt; 300) e</a:t>
            </a:r>
          </a:p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100">
                <a:latin typeface="Courier New" panose="02070309020205020404" pitchFamily="49" charset="0"/>
                <a:cs typeface="Courier New" panose="02070309020205020404" pitchFamily="49" charset="0"/>
              </a:rPr>
              <a:t>(salario &lt;= 1000)</a:t>
            </a:r>
          </a:p>
        </p:txBody>
      </p:sp>
      <p:cxnSp>
        <p:nvCxnSpPr>
          <p:cNvPr id="289833" name="Conector de seta reta 51">
            <a:extLst>
              <a:ext uri="{FF2B5EF4-FFF2-40B4-BE49-F238E27FC236}">
                <a16:creationId xmlns:a16="http://schemas.microsoft.com/office/drawing/2014/main" id="{14C59C44-CA84-4A3F-926E-1515419B306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991350" y="3284538"/>
            <a:ext cx="1588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9834" name="CaixaDeTexto 16">
            <a:extLst>
              <a:ext uri="{FF2B5EF4-FFF2-40B4-BE49-F238E27FC236}">
                <a16:creationId xmlns:a16="http://schemas.microsoft.com/office/drawing/2014/main" id="{AB8D2EB0-A99A-4BF2-AE41-B87488018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3038" y="249237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89835" name="CaixaDeTexto 17">
            <a:extLst>
              <a:ext uri="{FF2B5EF4-FFF2-40B4-BE49-F238E27FC236}">
                <a16:creationId xmlns:a16="http://schemas.microsoft.com/office/drawing/2014/main" id="{90793C35-EB1A-4E36-A8E8-C03229E21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3224213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7D1B16A-5044-49E0-874C-4D1C699EC30C}"/>
              </a:ext>
            </a:extLst>
          </p:cNvPr>
          <p:cNvCxnSpPr>
            <a:stCxn id="289816" idx="2"/>
          </p:cNvCxnSpPr>
          <p:nvPr/>
        </p:nvCxnSpPr>
        <p:spPr bwMode="auto">
          <a:xfrm flipH="1">
            <a:off x="2887663" y="5600700"/>
            <a:ext cx="6350" cy="349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837" name="Conector reto 15">
            <a:extLst>
              <a:ext uri="{FF2B5EF4-FFF2-40B4-BE49-F238E27FC236}">
                <a16:creationId xmlns:a16="http://schemas.microsoft.com/office/drawing/2014/main" id="{0B84E44A-5F61-4677-860E-E00AB3FA4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92425" y="5949950"/>
            <a:ext cx="22050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8" name="Conector reto 19">
            <a:extLst>
              <a:ext uri="{FF2B5EF4-FFF2-40B4-BE49-F238E27FC236}">
                <a16:creationId xmlns:a16="http://schemas.microsoft.com/office/drawing/2014/main" id="{350B19E0-E5E4-4967-8720-E10006B037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97463" y="2078038"/>
            <a:ext cx="0" cy="38719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39" name="Conector reto 23">
            <a:extLst>
              <a:ext uri="{FF2B5EF4-FFF2-40B4-BE49-F238E27FC236}">
                <a16:creationId xmlns:a16="http://schemas.microsoft.com/office/drawing/2014/main" id="{2F3E58D1-E421-4BB8-AA3E-20FEBDFD11C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7463" y="2078038"/>
            <a:ext cx="18891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9840" name="Conector de seta reta 25">
            <a:extLst>
              <a:ext uri="{FF2B5EF4-FFF2-40B4-BE49-F238E27FC236}">
                <a16:creationId xmlns:a16="http://schemas.microsoft.com/office/drawing/2014/main" id="{6327A36D-A839-41CF-B522-4F4A4B71BCE0}"/>
              </a:ext>
            </a:extLst>
          </p:cNvPr>
          <p:cNvCxnSpPr>
            <a:cxnSpLocks noChangeShapeType="1"/>
            <a:endCxn id="289826" idx="0"/>
          </p:cNvCxnSpPr>
          <p:nvPr/>
        </p:nvCxnSpPr>
        <p:spPr bwMode="auto">
          <a:xfrm>
            <a:off x="6980238" y="2078038"/>
            <a:ext cx="3175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4">
            <a:extLst>
              <a:ext uri="{FF2B5EF4-FFF2-40B4-BE49-F238E27FC236}">
                <a16:creationId xmlns:a16="http://schemas.microsoft.com/office/drawing/2014/main" id="{C06A33F6-076E-4820-BBCD-A6B14EFCF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8113" y="2339975"/>
            <a:ext cx="3817937" cy="1674813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8" grpId="0" animBg="1"/>
      <p:bldP spid="33" grpId="0" animBg="1"/>
      <p:bldP spid="31" grpId="0" animBg="1"/>
      <p:bldP spid="32" grpId="0" animBg="1"/>
      <p:bldP spid="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2275"/>
            <a:ext cx="3249613" cy="995363"/>
          </a:xfrm>
          <a:prstGeom prst="wedgeRoundRectCallout">
            <a:avLst>
              <a:gd name="adj1" fmla="val -103602"/>
              <a:gd name="adj2" fmla="val 16804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Neste caso não é necessário inicializar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2)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628800"/>
            <a:ext cx="807524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CalculaINSS5b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6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</a:rPr>
              <a:t>Informe o valor do seu salário: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6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6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alt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do INSS = R$</a:t>
            </a:r>
            <a:r>
              <a:rPr lang="pt-BR" altLang="pt-BR" sz="1600" b="1" kern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E134A7E4-FC87-45FB-BCE3-47C00D5E6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473263"/>
            <a:ext cx="7029450" cy="175593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96CEFFB-3A75-4A76-9484-32829BDA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149080"/>
            <a:ext cx="6215063" cy="1080120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923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3356992"/>
            <a:ext cx="3744416" cy="1512168"/>
          </a:xfrm>
          <a:prstGeom prst="wedgeRoundRectCallout">
            <a:avLst>
              <a:gd name="adj1" fmla="val -86233"/>
              <a:gd name="adj2" fmla="val 62257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Utilização da classe </a:t>
            </a:r>
            <a:r>
              <a:rPr lang="pt-BR" altLang="pt-BR" sz="1800" b="1" dirty="0" err="1"/>
              <a:t>DecimalFormat</a:t>
            </a:r>
            <a:r>
              <a:rPr lang="pt-BR" altLang="pt-BR" sz="1800" dirty="0"/>
              <a:t> para imprimir o valor da variável </a:t>
            </a:r>
            <a:r>
              <a:rPr lang="pt-BR" altLang="pt-BR" sz="1800" b="1" dirty="0" err="1"/>
              <a:t>inss</a:t>
            </a:r>
            <a:r>
              <a:rPr lang="pt-BR" altLang="pt-BR" sz="1800" dirty="0"/>
              <a:t> com 2 casas decimais (arredondado) no </a:t>
            </a:r>
            <a:r>
              <a:rPr lang="pt-BR" altLang="pt-BR" sz="1800" b="1" dirty="0" err="1"/>
              <a:t>JOptionPane</a:t>
            </a:r>
            <a:r>
              <a:rPr lang="pt-BR" altLang="pt-BR" sz="1800" dirty="0"/>
              <a:t>.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B962BB0B-DB59-420E-B809-70F1CA43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112" y="1569541"/>
            <a:ext cx="3249613" cy="995363"/>
          </a:xfrm>
          <a:prstGeom prst="wedgeRoundRectCallout">
            <a:avLst>
              <a:gd name="adj1" fmla="val -81090"/>
              <a:gd name="adj2" fmla="val 63053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Utilização da classe </a:t>
            </a:r>
            <a:r>
              <a:rPr lang="pt-BR" altLang="pt-BR" sz="1800" b="1" dirty="0" err="1"/>
              <a:t>JOptionPane</a:t>
            </a:r>
            <a:r>
              <a:rPr lang="pt-BR" altLang="pt-BR" sz="1800" dirty="0"/>
              <a:t> para entrada e saída de dados.</a:t>
            </a:r>
          </a:p>
        </p:txBody>
      </p:sp>
      <p:sp>
        <p:nvSpPr>
          <p:cNvPr id="287746" name="Espaço Reservado para Número de Slide 3">
            <a:extLst>
              <a:ext uri="{FF2B5EF4-FFF2-40B4-BE49-F238E27FC236}">
                <a16:creationId xmlns:a16="http://schemas.microsoft.com/office/drawing/2014/main" id="{23FFF9A2-DD0D-480F-9C25-62C958E37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08DD91-2E9C-4A4D-95C0-EA1340F84956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87747" name="Rectangle 2">
            <a:extLst>
              <a:ext uri="{FF2B5EF4-FFF2-40B4-BE49-F238E27FC236}">
                <a16:creationId xmlns:a16="http://schemas.microsoft.com/office/drawing/2014/main" id="{3D194100-343A-438A-9A9E-D3B9BC55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 – Solução 3)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6F3C4-D21F-40FD-B757-3C50C995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340768"/>
            <a:ext cx="807524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3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java.text.DecimalFormat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CalculaINSS5c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3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3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3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3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kern="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pt-BR" altLang="pt-BR" sz="13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altLang="pt-BR" sz="13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valor do seu salário:"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salario = 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Double.valueOf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</a:t>
            </a:r>
            <a:r>
              <a:rPr lang="en-US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0.08;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b="1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1000)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0.09;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3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pt-BR" sz="1300" kern="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altLang="pt-BR" sz="1300" kern="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0.1;</a:t>
            </a:r>
            <a:endParaRPr lang="pt-BR" altLang="pt-BR" sz="13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3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"Salário: 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salarioStr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pt-BR" sz="13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nValor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INSS = R$"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inssStr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sz="13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13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3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57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Espaço Reservado para Número de Slide 3">
            <a:extLst>
              <a:ext uri="{FF2B5EF4-FFF2-40B4-BE49-F238E27FC236}">
                <a16:creationId xmlns:a16="http://schemas.microsoft.com/office/drawing/2014/main" id="{9CF40BF9-A96F-4CF0-AE33-C004AEF70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7781E-3C2E-4FD9-9D9A-C636B47758CA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92867" name="Fluxograma: Processo alternativo 4">
            <a:extLst>
              <a:ext uri="{FF2B5EF4-FFF2-40B4-BE49-F238E27FC236}">
                <a16:creationId xmlns:a16="http://schemas.microsoft.com/office/drawing/2014/main" id="{35A59678-2CB4-4142-B6EA-D7F02756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441325"/>
            <a:ext cx="1979613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292868" name="Fluxograma: Processo alternativo 6">
            <a:extLst>
              <a:ext uri="{FF2B5EF4-FFF2-40B4-BE49-F238E27FC236}">
                <a16:creationId xmlns:a16="http://schemas.microsoft.com/office/drawing/2014/main" id="{74E480E7-0A6E-4AB9-8241-C5DFAA1C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5589588"/>
            <a:ext cx="1979613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292869" name="Fluxograma: Documento 7">
            <a:extLst>
              <a:ext uri="{FF2B5EF4-FFF2-40B4-BE49-F238E27FC236}">
                <a16:creationId xmlns:a16="http://schemas.microsoft.com/office/drawing/2014/main" id="{03B89343-2349-4227-9686-E688A034D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4951413"/>
            <a:ext cx="1979613" cy="428625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</a:t>
            </a:r>
          </a:p>
        </p:txBody>
      </p:sp>
      <p:sp>
        <p:nvSpPr>
          <p:cNvPr id="292870" name="Fluxograma: Dados 8">
            <a:extLst>
              <a:ext uri="{FF2B5EF4-FFF2-40B4-BE49-F238E27FC236}">
                <a16:creationId xmlns:a16="http://schemas.microsoft.com/office/drawing/2014/main" id="{4DB67258-7A7F-4D13-9716-7D99182FB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" y="998538"/>
            <a:ext cx="1979613" cy="4318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</a:p>
        </p:txBody>
      </p:sp>
      <p:cxnSp>
        <p:nvCxnSpPr>
          <p:cNvPr id="292871" name="Conector de seta reta 19">
            <a:extLst>
              <a:ext uri="{FF2B5EF4-FFF2-40B4-BE49-F238E27FC236}">
                <a16:creationId xmlns:a16="http://schemas.microsoft.com/office/drawing/2014/main" id="{FAD0D736-3493-416A-90B5-1EFE82F7E3F2}"/>
              </a:ext>
            </a:extLst>
          </p:cNvPr>
          <p:cNvCxnSpPr>
            <a:cxnSpLocks noChangeShapeType="1"/>
            <a:stCxn id="292867" idx="2"/>
            <a:endCxn id="292870" idx="1"/>
          </p:cNvCxnSpPr>
          <p:nvPr/>
        </p:nvCxnSpPr>
        <p:spPr bwMode="auto">
          <a:xfrm>
            <a:off x="1743075" y="800100"/>
            <a:ext cx="0" cy="1984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2" name="Conector de seta reta 21">
            <a:extLst>
              <a:ext uri="{FF2B5EF4-FFF2-40B4-BE49-F238E27FC236}">
                <a16:creationId xmlns:a16="http://schemas.microsoft.com/office/drawing/2014/main" id="{1AA4C6BD-DC83-4E2C-89BA-D22FEB09F660}"/>
              </a:ext>
            </a:extLst>
          </p:cNvPr>
          <p:cNvCxnSpPr>
            <a:cxnSpLocks noChangeShapeType="1"/>
            <a:stCxn id="292870" idx="4"/>
            <a:endCxn id="292874" idx="0"/>
          </p:cNvCxnSpPr>
          <p:nvPr/>
        </p:nvCxnSpPr>
        <p:spPr bwMode="auto">
          <a:xfrm>
            <a:off x="1743075" y="1430338"/>
            <a:ext cx="0" cy="198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73" name="Conector de seta reta 25">
            <a:extLst>
              <a:ext uri="{FF2B5EF4-FFF2-40B4-BE49-F238E27FC236}">
                <a16:creationId xmlns:a16="http://schemas.microsoft.com/office/drawing/2014/main" id="{01615A96-C486-48FD-8226-288F9669367F}"/>
              </a:ext>
            </a:extLst>
          </p:cNvPr>
          <p:cNvCxnSpPr>
            <a:cxnSpLocks noChangeShapeType="1"/>
            <a:stCxn id="292869" idx="2"/>
            <a:endCxn id="292868" idx="0"/>
          </p:cNvCxnSpPr>
          <p:nvPr/>
        </p:nvCxnSpPr>
        <p:spPr bwMode="auto">
          <a:xfrm>
            <a:off x="1736725" y="5351463"/>
            <a:ext cx="6350" cy="238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4" name="Fluxograma: Decisão 12">
            <a:extLst>
              <a:ext uri="{FF2B5EF4-FFF2-40B4-BE49-F238E27FC236}">
                <a16:creationId xmlns:a16="http://schemas.microsoft.com/office/drawing/2014/main" id="{C00112DD-219A-4879-B91E-44C1872F4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1628775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75" name="CaixaDeTexto 16">
            <a:extLst>
              <a:ext uri="{FF2B5EF4-FFF2-40B4-BE49-F238E27FC236}">
                <a16:creationId xmlns:a16="http://schemas.microsoft.com/office/drawing/2014/main" id="{D2573178-1375-4468-BD5B-FD3FF5A1D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1741488"/>
            <a:ext cx="3079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76" name="CaixaDeTexto 17">
            <a:extLst>
              <a:ext uri="{FF2B5EF4-FFF2-40B4-BE49-F238E27FC236}">
                <a16:creationId xmlns:a16="http://schemas.microsoft.com/office/drawing/2014/main" id="{000188DE-FAFE-4F0C-BBA8-EBF81F6FA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2473325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77" name="CaixaDeTexto 18">
            <a:extLst>
              <a:ext uri="{FF2B5EF4-FFF2-40B4-BE49-F238E27FC236}">
                <a16:creationId xmlns:a16="http://schemas.microsoft.com/office/drawing/2014/main" id="{63E29C26-C9A0-4EBB-8DFA-E85FA38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971675"/>
            <a:ext cx="2349500" cy="23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300</a:t>
            </a:r>
          </a:p>
        </p:txBody>
      </p:sp>
      <p:cxnSp>
        <p:nvCxnSpPr>
          <p:cNvPr id="292878" name="Conector reto 24">
            <a:extLst>
              <a:ext uri="{FF2B5EF4-FFF2-40B4-BE49-F238E27FC236}">
                <a16:creationId xmlns:a16="http://schemas.microsoft.com/office/drawing/2014/main" id="{92A39FEB-A853-4C87-AE8C-1C8A60E310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2075" y="2049463"/>
            <a:ext cx="17732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79" name="Fluxograma: Processo 2">
            <a:extLst>
              <a:ext uri="{FF2B5EF4-FFF2-40B4-BE49-F238E27FC236}">
                <a16:creationId xmlns:a16="http://schemas.microsoft.com/office/drawing/2014/main" id="{1F395412-9362-405A-AF72-A4845FA7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97175"/>
            <a:ext cx="2808288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0.08 </a:t>
            </a:r>
          </a:p>
        </p:txBody>
      </p:sp>
      <p:cxnSp>
        <p:nvCxnSpPr>
          <p:cNvPr id="292880" name="Conector de seta reta 28">
            <a:extLst>
              <a:ext uri="{FF2B5EF4-FFF2-40B4-BE49-F238E27FC236}">
                <a16:creationId xmlns:a16="http://schemas.microsoft.com/office/drawing/2014/main" id="{B3430248-E88B-4C47-B74C-08DEDE79F9E0}"/>
              </a:ext>
            </a:extLst>
          </p:cNvPr>
          <p:cNvCxnSpPr>
            <a:cxnSpLocks noChangeShapeType="1"/>
            <a:stCxn id="292874" idx="2"/>
            <a:endCxn id="292879" idx="0"/>
          </p:cNvCxnSpPr>
          <p:nvPr/>
        </p:nvCxnSpPr>
        <p:spPr bwMode="auto">
          <a:xfrm flipH="1">
            <a:off x="1727200" y="2492375"/>
            <a:ext cx="15875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81" name="Conector de seta reta 21">
            <a:extLst>
              <a:ext uri="{FF2B5EF4-FFF2-40B4-BE49-F238E27FC236}">
                <a16:creationId xmlns:a16="http://schemas.microsoft.com/office/drawing/2014/main" id="{0FA5002C-11A0-4044-903E-17E038F417FA}"/>
              </a:ext>
            </a:extLst>
          </p:cNvPr>
          <p:cNvCxnSpPr>
            <a:cxnSpLocks noChangeShapeType="1"/>
            <a:endCxn id="292882" idx="0"/>
          </p:cNvCxnSpPr>
          <p:nvPr/>
        </p:nvCxnSpPr>
        <p:spPr bwMode="auto">
          <a:xfrm>
            <a:off x="4403725" y="2060575"/>
            <a:ext cx="3175" cy="422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2" name="Fluxograma: Decisão 42">
            <a:extLst>
              <a:ext uri="{FF2B5EF4-FFF2-40B4-BE49-F238E27FC236}">
                <a16:creationId xmlns:a16="http://schemas.microsoft.com/office/drawing/2014/main" id="{BAD05975-D5F8-42C7-B5CF-91B65B12E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788" y="2482850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2883" name="CaixaDeTexto 43">
            <a:extLst>
              <a:ext uri="{FF2B5EF4-FFF2-40B4-BE49-F238E27FC236}">
                <a16:creationId xmlns:a16="http://schemas.microsoft.com/office/drawing/2014/main" id="{C1745B99-9A24-4CAE-86E0-AFBF51843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2593975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92884" name="CaixaDeTexto 44">
            <a:extLst>
              <a:ext uri="{FF2B5EF4-FFF2-40B4-BE49-F238E27FC236}">
                <a16:creationId xmlns:a16="http://schemas.microsoft.com/office/drawing/2014/main" id="{C838EAB6-FC4C-4770-B3F0-6F81F60C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3325813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92885" name="CaixaDeTexto 45">
            <a:extLst>
              <a:ext uri="{FF2B5EF4-FFF2-40B4-BE49-F238E27FC236}">
                <a16:creationId xmlns:a16="http://schemas.microsoft.com/office/drawing/2014/main" id="{02B271E1-80B6-4316-A79B-305BF136B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675" y="2824163"/>
            <a:ext cx="2347913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ts val="11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400">
                <a:latin typeface="Courier New" panose="02070309020205020404" pitchFamily="49" charset="0"/>
                <a:cs typeface="Courier New" panose="02070309020205020404" pitchFamily="49" charset="0"/>
              </a:rPr>
              <a:t>salario &lt;= 1000</a:t>
            </a:r>
          </a:p>
        </p:txBody>
      </p:sp>
      <p:cxnSp>
        <p:nvCxnSpPr>
          <p:cNvPr id="292886" name="Conector reto 46">
            <a:extLst>
              <a:ext uri="{FF2B5EF4-FFF2-40B4-BE49-F238E27FC236}">
                <a16:creationId xmlns:a16="http://schemas.microsoft.com/office/drawing/2014/main" id="{36B23E1A-50A4-47E5-A634-5CBB0A15A2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07013" y="2913063"/>
            <a:ext cx="2117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7" name="Fluxograma: Processo 2">
            <a:extLst>
              <a:ext uri="{FF2B5EF4-FFF2-40B4-BE49-F238E27FC236}">
                <a16:creationId xmlns:a16="http://schemas.microsoft.com/office/drawing/2014/main" id="{D7F61548-C1F7-44FE-9257-42A7134F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651250"/>
            <a:ext cx="2824163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0.9 </a:t>
            </a:r>
          </a:p>
        </p:txBody>
      </p:sp>
      <p:cxnSp>
        <p:nvCxnSpPr>
          <p:cNvPr id="292888" name="Conector de seta reta 51">
            <a:extLst>
              <a:ext uri="{FF2B5EF4-FFF2-40B4-BE49-F238E27FC236}">
                <a16:creationId xmlns:a16="http://schemas.microsoft.com/office/drawing/2014/main" id="{7DC70E08-BF62-437C-8D92-C8FB3E69F84A}"/>
              </a:ext>
            </a:extLst>
          </p:cNvPr>
          <p:cNvCxnSpPr>
            <a:cxnSpLocks noChangeShapeType="1"/>
            <a:stCxn id="292882" idx="2"/>
            <a:endCxn id="292887" idx="0"/>
          </p:cNvCxnSpPr>
          <p:nvPr/>
        </p:nvCxnSpPr>
        <p:spPr bwMode="auto">
          <a:xfrm flipH="1">
            <a:off x="4400550" y="3346450"/>
            <a:ext cx="635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2889" name="Fluxograma: Processo 2">
            <a:extLst>
              <a:ext uri="{FF2B5EF4-FFF2-40B4-BE49-F238E27FC236}">
                <a16:creationId xmlns:a16="http://schemas.microsoft.com/office/drawing/2014/main" id="{C99A3938-5C92-4E7C-BF29-66307E8DF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62363"/>
            <a:ext cx="2824162" cy="282575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inss = salario x 0.10 </a:t>
            </a:r>
          </a:p>
        </p:txBody>
      </p:sp>
      <p:cxnSp>
        <p:nvCxnSpPr>
          <p:cNvPr id="292890" name="Conector de seta reta 52">
            <a:extLst>
              <a:ext uri="{FF2B5EF4-FFF2-40B4-BE49-F238E27FC236}">
                <a16:creationId xmlns:a16="http://schemas.microsoft.com/office/drawing/2014/main" id="{5D0EA032-B498-43B6-9E09-E2D3349F0D4D}"/>
              </a:ext>
            </a:extLst>
          </p:cNvPr>
          <p:cNvCxnSpPr>
            <a:cxnSpLocks noChangeShapeType="1"/>
            <a:endCxn id="292889" idx="0"/>
          </p:cNvCxnSpPr>
          <p:nvPr/>
        </p:nvCxnSpPr>
        <p:spPr bwMode="auto">
          <a:xfrm>
            <a:off x="7424738" y="2914650"/>
            <a:ext cx="0" cy="7477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1" name="Conector de seta reta 31">
            <a:extLst>
              <a:ext uri="{FF2B5EF4-FFF2-40B4-BE49-F238E27FC236}">
                <a16:creationId xmlns:a16="http://schemas.microsoft.com/office/drawing/2014/main" id="{377CAFEA-979D-4580-AF71-2EFC4995DEC7}"/>
              </a:ext>
            </a:extLst>
          </p:cNvPr>
          <p:cNvCxnSpPr>
            <a:cxnSpLocks noChangeShapeType="1"/>
            <a:stCxn id="292879" idx="2"/>
            <a:endCxn id="292869" idx="0"/>
          </p:cNvCxnSpPr>
          <p:nvPr/>
        </p:nvCxnSpPr>
        <p:spPr bwMode="auto">
          <a:xfrm>
            <a:off x="1727200" y="3079750"/>
            <a:ext cx="9525" cy="1871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2" name="Conector angulado 36">
            <a:extLst>
              <a:ext uri="{FF2B5EF4-FFF2-40B4-BE49-F238E27FC236}">
                <a16:creationId xmlns:a16="http://schemas.microsoft.com/office/drawing/2014/main" id="{FE9052C8-7368-4D6E-9572-3CC1DE9BDC64}"/>
              </a:ext>
            </a:extLst>
          </p:cNvPr>
          <p:cNvCxnSpPr>
            <a:cxnSpLocks noChangeShapeType="1"/>
            <a:stCxn id="292889" idx="2"/>
          </p:cNvCxnSpPr>
          <p:nvPr/>
        </p:nvCxnSpPr>
        <p:spPr bwMode="auto">
          <a:xfrm rot="5400000">
            <a:off x="5715001" y="2646362"/>
            <a:ext cx="411162" cy="300831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2893" name="Conector angulado 40">
            <a:extLst>
              <a:ext uri="{FF2B5EF4-FFF2-40B4-BE49-F238E27FC236}">
                <a16:creationId xmlns:a16="http://schemas.microsoft.com/office/drawing/2014/main" id="{290902C5-C195-4644-8C8D-C9E073D4075E}"/>
              </a:ext>
            </a:extLst>
          </p:cNvPr>
          <p:cNvCxnSpPr>
            <a:cxnSpLocks noChangeShapeType="1"/>
            <a:stCxn id="292887" idx="2"/>
          </p:cNvCxnSpPr>
          <p:nvPr/>
        </p:nvCxnSpPr>
        <p:spPr bwMode="auto">
          <a:xfrm rot="5400000">
            <a:off x="2706688" y="2959100"/>
            <a:ext cx="719138" cy="2668587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utoShape 5">
            <a:extLst>
              <a:ext uri="{FF2B5EF4-FFF2-40B4-BE49-F238E27FC236}">
                <a16:creationId xmlns:a16="http://schemas.microsoft.com/office/drawing/2014/main" id="{CE4A1641-1ACD-470E-AB35-5B5D1FD0B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988" y="2303463"/>
            <a:ext cx="6215062" cy="2205037"/>
          </a:xfrm>
          <a:prstGeom prst="flowChartAlternateProcess">
            <a:avLst/>
          </a:prstGeom>
          <a:solidFill>
            <a:srgbClr val="FFC000">
              <a:alpha val="2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2" name="AutoShape 5">
            <a:extLst>
              <a:ext uri="{FF2B5EF4-FFF2-40B4-BE49-F238E27FC236}">
                <a16:creationId xmlns:a16="http://schemas.microsoft.com/office/drawing/2014/main" id="{19817B4B-2578-4EF8-8C7C-E68603BD5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57338"/>
            <a:ext cx="8928100" cy="3240087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3" name="AutoShape 4">
            <a:extLst>
              <a:ext uri="{FF2B5EF4-FFF2-40B4-BE49-F238E27FC236}">
                <a16:creationId xmlns:a16="http://schemas.microsoft.com/office/drawing/2014/main" id="{3EF86CA8-76D4-4EC9-BD51-5A576167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773113"/>
            <a:ext cx="1628775" cy="612775"/>
          </a:xfrm>
          <a:prstGeom prst="wedgeRoundRectCallout">
            <a:avLst>
              <a:gd name="adj1" fmla="val -101958"/>
              <a:gd name="adj2" fmla="val 960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34" name="AutoShape 4">
            <a:extLst>
              <a:ext uri="{FF2B5EF4-FFF2-40B4-BE49-F238E27FC236}">
                <a16:creationId xmlns:a16="http://schemas.microsoft.com/office/drawing/2014/main" id="{4C18A542-31BE-4B75-898C-DD25BE10D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773113"/>
            <a:ext cx="1628775" cy="612775"/>
          </a:xfrm>
          <a:prstGeom prst="wedgeRoundRectCallout">
            <a:avLst>
              <a:gd name="adj1" fmla="val -90565"/>
              <a:gd name="adj2" fmla="val 23000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Comando </a:t>
            </a:r>
          </a:p>
          <a:p>
            <a:pPr algn="ctr" eaLnBrk="1" hangingPunct="1"/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32" grpId="0" animBg="1"/>
      <p:bldP spid="33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22344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 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//condição pode ser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verdadeira</a:t>
            </a:r>
            <a:r>
              <a:rPr lang="pt-BR" altLang="pt-BR" sz="2400" dirty="0">
                <a:solidFill>
                  <a:srgbClr val="00B050"/>
                </a:solidFill>
                <a:latin typeface="Tahoma" panose="020B0604030504040204" pitchFamily="34" charset="0"/>
              </a:rPr>
              <a:t> ou </a:t>
            </a:r>
            <a:r>
              <a:rPr lang="pt-BR" altLang="pt-BR" sz="2400" b="1" u="sng" dirty="0">
                <a:solidFill>
                  <a:srgbClr val="00B050"/>
                </a:solidFill>
                <a:latin typeface="Tahoma" panose="020B0604030504040204" pitchFamily="34" charset="0"/>
              </a:rPr>
              <a:t>falsa</a:t>
            </a:r>
            <a:endParaRPr lang="pt-BR" altLang="pt-BR" sz="2800" b="1" dirty="0">
              <a:solidFill>
                <a:srgbClr val="00B05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5A7D1-FBB0-445E-8CFA-31B40CA3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3375"/>
            <a:ext cx="8229600" cy="1139825"/>
          </a:xfrm>
        </p:spPr>
        <p:txBody>
          <a:bodyPr/>
          <a:lstStyle/>
          <a:p>
            <a:r>
              <a:rPr lang="pt-BR" dirty="0"/>
              <a:t>Operador </a:t>
            </a:r>
            <a:r>
              <a:rPr lang="pt-BR" b="1" dirty="0"/>
              <a:t>Ternário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6E17B-44E9-467C-802C-3549EC21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&gt; 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numero = 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numero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&gt; 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E33587-DE7D-40ED-B964-587604A11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9D808416-56D9-4658-945E-906F8F84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2780929"/>
            <a:ext cx="1628775" cy="1644994"/>
          </a:xfrm>
          <a:prstGeom prst="wedgeRoundRectCallout">
            <a:avLst>
              <a:gd name="adj1" fmla="val 21367"/>
              <a:gd name="adj2" fmla="val 8148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  <a:r>
              <a:rPr lang="pt-BR" altLang="pt-BR" sz="1800" b="1" dirty="0"/>
              <a:t>verdadeiro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valor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7E77D8B-A154-48BF-9D3F-828ECC80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2780929"/>
            <a:ext cx="1628775" cy="1644993"/>
          </a:xfrm>
          <a:prstGeom prst="wedgeRoundRectCallout">
            <a:avLst>
              <a:gd name="adj1" fmla="val -10845"/>
              <a:gd name="adj2" fmla="val 7934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</a:t>
            </a:r>
            <a:r>
              <a:rPr lang="pt-BR" altLang="pt-BR" sz="1800" b="1" dirty="0"/>
              <a:t>valor &gt; 0 </a:t>
            </a:r>
            <a:r>
              <a:rPr lang="pt-BR" altLang="pt-BR" sz="1800" dirty="0"/>
              <a:t>for </a:t>
            </a:r>
          </a:p>
          <a:p>
            <a:pPr algn="ctr" eaLnBrk="1" hangingPunct="1"/>
            <a:r>
              <a:rPr lang="pt-BR" altLang="pt-BR" sz="1800" b="1" dirty="0"/>
              <a:t>falso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numero = </a:t>
            </a:r>
          </a:p>
          <a:p>
            <a:pPr algn="ctr" eaLnBrk="1" hangingPunct="1"/>
            <a:r>
              <a:rPr lang="pt-BR" altLang="pt-BR" sz="1800" b="1" i="1" dirty="0">
                <a:solidFill>
                  <a:srgbClr val="0000FF"/>
                </a:solidFill>
              </a:rPr>
              <a:t>7</a:t>
            </a:r>
          </a:p>
        </p:txBody>
      </p:sp>
      <p:cxnSp>
        <p:nvCxnSpPr>
          <p:cNvPr id="8" name="Conector de Seta Reta 7"/>
          <p:cNvCxnSpPr/>
          <p:nvPr/>
        </p:nvCxnSpPr>
        <p:spPr bwMode="auto">
          <a:xfrm>
            <a:off x="3779912" y="2636912"/>
            <a:ext cx="2304256" cy="22322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Conector de Seta Reta 9"/>
          <p:cNvCxnSpPr/>
          <p:nvPr/>
        </p:nvCxnSpPr>
        <p:spPr bwMode="auto">
          <a:xfrm>
            <a:off x="3563888" y="3789040"/>
            <a:ext cx="3960440" cy="12241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Conector de Seta Reta 12"/>
          <p:cNvCxnSpPr/>
          <p:nvPr/>
        </p:nvCxnSpPr>
        <p:spPr bwMode="auto">
          <a:xfrm>
            <a:off x="2555776" y="2132856"/>
            <a:ext cx="1224136" cy="28803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Conector de Seta Reta 15"/>
          <p:cNvCxnSpPr/>
          <p:nvPr/>
        </p:nvCxnSpPr>
        <p:spPr bwMode="auto">
          <a:xfrm flipH="1">
            <a:off x="1331640" y="3789040"/>
            <a:ext cx="648072" cy="108012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466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2">
            <a:extLst>
              <a:ext uri="{FF2B5EF4-FFF2-40B4-BE49-F238E27FC236}">
                <a16:creationId xmlns:a16="http://schemas.microsoft.com/office/drawing/2014/main" id="{EC6B841F-4996-4C8A-8F55-1320BF421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1</a:t>
            </a:r>
            <a:endParaRPr lang="pt-BR" altLang="pt-BR" sz="1700"/>
          </a:p>
        </p:txBody>
      </p:sp>
      <p:sp>
        <p:nvSpPr>
          <p:cNvPr id="295940" name="Rectangle 3">
            <a:extLst>
              <a:ext uri="{FF2B5EF4-FFF2-40B4-BE49-F238E27FC236}">
                <a16:creationId xmlns:a16="http://schemas.microsoft.com/office/drawing/2014/main" id="{56BEA4CA-BA17-440A-9D00-351B97E88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8"/>
            <a:ext cx="8229600" cy="1006128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receba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dirty="0"/>
              <a:t>, e calcule e imprima o valor de 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pt-BR" altLang="pt-BR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pt-BR" altLang="pt-BR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pt-BR" altLang="pt-BR" sz="2600" dirty="0"/>
              <a:t> conforme a função abaixo.</a:t>
            </a:r>
          </a:p>
        </p:txBody>
      </p:sp>
      <p:sp>
        <p:nvSpPr>
          <p:cNvPr id="295938" name="Espaço Reservado para Número de Slide 4">
            <a:extLst>
              <a:ext uri="{FF2B5EF4-FFF2-40B4-BE49-F238E27FC236}">
                <a16:creationId xmlns:a16="http://schemas.microsoft.com/office/drawing/2014/main" id="{D41EC492-F2C5-4545-98D1-E0D05538B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58AE7B-1093-4D35-B507-2B64A35FB933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78660" name="Rectangle 4">
            <a:extLst>
              <a:ext uri="{FF2B5EF4-FFF2-40B4-BE49-F238E27FC236}">
                <a16:creationId xmlns:a16="http://schemas.microsoft.com/office/drawing/2014/main" id="{5ADD4B55-A817-4C12-892B-76F041463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5229225"/>
            <a:ext cx="47529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	x = 4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	x = 15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5.3953...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 			x = 2  	</a:t>
            </a:r>
            <a:r>
              <a:rPr lang="pt-BR" altLang="pt-BR" sz="170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f(x) = 3.7527...</a:t>
            </a:r>
          </a:p>
        </p:txBody>
      </p:sp>
      <p:sp>
        <p:nvSpPr>
          <p:cNvPr id="295942" name="Rectangle 24">
            <a:extLst>
              <a:ext uri="{FF2B5EF4-FFF2-40B4-BE49-F238E27FC236}">
                <a16:creationId xmlns:a16="http://schemas.microsoft.com/office/drawing/2014/main" id="{3FA65359-8862-4D6F-BA5E-0D70AA4A6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75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graphicFrame>
        <p:nvGraphicFramePr>
          <p:cNvPr id="295943" name="Object 23">
            <a:extLst>
              <a:ext uri="{FF2B5EF4-FFF2-40B4-BE49-F238E27FC236}">
                <a16:creationId xmlns:a16="http://schemas.microsoft.com/office/drawing/2014/main" id="{3AADF16F-20FF-435E-A164-ED3EBF79B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563813"/>
          <a:ext cx="3240087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500" imgH="1143000" progId="Equation.3">
                  <p:embed/>
                </p:oleObj>
              </mc:Choice>
              <mc:Fallback>
                <p:oleObj name="Equation" r:id="rId3" imgW="1714500" imgH="1143000" progId="Equation.3">
                  <p:embed/>
                  <p:pic>
                    <p:nvPicPr>
                      <p:cNvPr id="295943" name="Object 23">
                        <a:extLst>
                          <a:ext uri="{FF2B5EF4-FFF2-40B4-BE49-F238E27FC236}">
                            <a16:creationId xmlns:a16="http://schemas.microsoft.com/office/drawing/2014/main" id="{3AADF16F-20FF-435E-A164-ED3EBF79B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563813"/>
                        <a:ext cx="3240087" cy="216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8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866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3" name="Rectangle 2">
            <a:extLst>
              <a:ext uri="{FF2B5EF4-FFF2-40B4-BE49-F238E27FC236}">
                <a16:creationId xmlns:a16="http://schemas.microsoft.com/office/drawing/2014/main" id="{C17ECC0B-8F01-4459-B0C7-CC3084203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2</a:t>
            </a:r>
          </a:p>
        </p:txBody>
      </p:sp>
      <p:graphicFrame>
        <p:nvGraphicFramePr>
          <p:cNvPr id="485399" name="Group 23">
            <a:extLst>
              <a:ext uri="{FF2B5EF4-FFF2-40B4-BE49-F238E27FC236}">
                <a16:creationId xmlns:a16="http://schemas.microsoft.com/office/drawing/2014/main" id="{DFAE4EF0-E3B8-4EA5-9F18-47280BAD1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75734"/>
              </p:ext>
            </p:extLst>
          </p:nvPr>
        </p:nvGraphicFramePr>
        <p:xfrm>
          <a:off x="457200" y="2780928"/>
          <a:ext cx="8229599" cy="1855787"/>
        </p:xfrm>
        <a:graphic>
          <a:graphicData uri="http://schemas.openxmlformats.org/drawingml/2006/table">
            <a:tbl>
              <a:tblPr/>
              <a:tblGrid>
                <a:gridCol w="364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57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[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mg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/(t*m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)]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da Multa [R$]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0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1500 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Isento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1500 até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R$3.000,00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3500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R$5.000,00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Quantidade de Poluentes</a:t>
                      </a:r>
                      <a:endParaRPr kumimoji="0" lang="pt-BR" sz="3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082" name="Espaço Reservado para Número de Slide 4">
            <a:extLst>
              <a:ext uri="{FF2B5EF4-FFF2-40B4-BE49-F238E27FC236}">
                <a16:creationId xmlns:a16="http://schemas.microsoft.com/office/drawing/2014/main" id="{B6D13F53-8BF0-4B01-BBCC-36A60CE9F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0277A-15A5-4826-9AE6-A4E841420CE7}" type="slidenum">
              <a:rPr lang="pt-BR" altLang="en-US" sz="1200" smtClean="0">
                <a:latin typeface="Garamond" panose="02020404030301010803" pitchFamily="18" charset="0"/>
              </a:rPr>
              <a:pPr/>
              <a:t>42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02084" name="Rectangle 3">
            <a:extLst>
              <a:ext uri="{FF2B5EF4-FFF2-40B4-BE49-F238E27FC236}">
                <a16:creationId xmlns:a16="http://schemas.microsoft.com/office/drawing/2014/main" id="{5CB93ACA-46C8-4994-B007-269981AB2F1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238250"/>
            <a:ext cx="8218488" cy="1398588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leia a quantidade de poluentes emitidos por uma empresa e calcule e imprima a multa aplicada, se for o caso.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2B180F71-AADE-44FA-93BB-A1A3CDB0C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5207000"/>
            <a:ext cx="72024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750  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Multa = 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2820,24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R$3000</a:t>
            </a:r>
          </a:p>
          <a:p>
            <a:r>
              <a:rPr lang="pt-BR" altLang="pt-BR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Poluentes = 3521,2  	</a:t>
            </a:r>
            <a:r>
              <a:rPr lang="pt-BR" altLang="pt-BR" sz="16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</a:rPr>
              <a:t>  Multa = R$17606000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5" name="Rectangle 2">
            <a:extLst>
              <a:ext uri="{FF2B5EF4-FFF2-40B4-BE49-F238E27FC236}">
                <a16:creationId xmlns:a16="http://schemas.microsoft.com/office/drawing/2014/main" id="{18218B76-F043-4FCC-BF8C-C1E09C5B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 3</a:t>
            </a:r>
          </a:p>
        </p:txBody>
      </p:sp>
      <p:graphicFrame>
        <p:nvGraphicFramePr>
          <p:cNvPr id="659527" name="Group 71">
            <a:extLst>
              <a:ext uri="{FF2B5EF4-FFF2-40B4-BE49-F238E27FC236}">
                <a16:creationId xmlns:a16="http://schemas.microsoft.com/office/drawing/2014/main" id="{81127B08-D21E-427D-8EE5-1AB5BE7D4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493387"/>
              </p:ext>
            </p:extLst>
          </p:nvPr>
        </p:nvGraphicFramePr>
        <p:xfrm>
          <a:off x="457200" y="3573016"/>
          <a:ext cx="8229599" cy="1343026"/>
        </p:xfrm>
        <a:graphic>
          <a:graphicData uri="http://schemas.openxmlformats.org/drawingml/2006/table">
            <a:tbl>
              <a:tblPr/>
              <a:tblGrid>
                <a:gridCol w="470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Total Mensal Vendido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Cálculo da Comissão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R$1.000,00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 até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10% sobre o valor vendido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4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R$10.000,00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R$1.000,00 fixos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01" marB="4570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0274" name="Espaço Reservado para Número de Slide 4">
            <a:extLst>
              <a:ext uri="{FF2B5EF4-FFF2-40B4-BE49-F238E27FC236}">
                <a16:creationId xmlns:a16="http://schemas.microsoft.com/office/drawing/2014/main" id="{CE70582E-3343-4B0D-A94D-2A19E722C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F0E2A1-69BB-4390-B364-711673643652}" type="slidenum">
              <a:rPr lang="pt-BR" altLang="en-US" sz="1200" smtClean="0">
                <a:latin typeface="Garamond" panose="02020404030301010803" pitchFamily="18" charset="0"/>
              </a:rPr>
              <a:pPr/>
              <a:t>43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10276" name="Rectangle 3">
            <a:extLst>
              <a:ext uri="{FF2B5EF4-FFF2-40B4-BE49-F238E27FC236}">
                <a16:creationId xmlns:a16="http://schemas.microsoft.com/office/drawing/2014/main" id="{FB3FCC74-40B4-4A68-B489-5DA1F16ED9D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125538"/>
            <a:ext cx="8218488" cy="2490787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Faça um programa que calcule o salário mensal a receber de um vendedor comissionado. O salário é constituído de um valor fixo de R$240,00 mais o valor referente a comissão, calculada de acordo com a tabela abaixo, que varia com as vendas mensais realizadas pelo vendedor. O programa deverá solicitar ao usuário o valor mensal das vendas do vendedor e calcular e imprimir o seu salário no mês.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                    SALÁRIO = VALOR FIXO + COMISSÃO</a:t>
            </a:r>
          </a:p>
        </p:txBody>
      </p:sp>
      <p:sp>
        <p:nvSpPr>
          <p:cNvPr id="310277" name="Rectangle 4">
            <a:extLst>
              <a:ext uri="{FF2B5EF4-FFF2-40B4-BE49-F238E27FC236}">
                <a16:creationId xmlns:a16="http://schemas.microsoft.com/office/drawing/2014/main" id="{5B1CE6F4-C46F-4D88-93DA-43E12E680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Text Box 117">
            <a:extLst>
              <a:ext uri="{FF2B5EF4-FFF2-40B4-BE49-F238E27FC236}">
                <a16:creationId xmlns:a16="http://schemas.microsoft.com/office/drawing/2014/main" id="{8A6A3914-AB13-4089-9B96-EAF22F09D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5267325"/>
            <a:ext cx="6715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560,00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R$240,00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7500,00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R$990,00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Vendas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23000,00 	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Salário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R$1240,00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Espaço Reservado para Número de Slide 3">
            <a:extLst>
              <a:ext uri="{FF2B5EF4-FFF2-40B4-BE49-F238E27FC236}">
                <a16:creationId xmlns:a16="http://schemas.microsoft.com/office/drawing/2014/main" id="{44292877-A2BF-49A8-BB7D-A5AC528EBE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B85800-D62E-452C-8A60-8DB8E942595B}" type="slidenum">
              <a:rPr lang="pt-BR" altLang="en-US" sz="1200" smtClean="0">
                <a:latin typeface="Garamond" panose="02020404030301010803" pitchFamily="18" charset="0"/>
              </a:rPr>
              <a:pPr/>
              <a:t>44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32803" name="Rectangle 2">
            <a:extLst>
              <a:ext uri="{FF2B5EF4-FFF2-40B4-BE49-F238E27FC236}">
                <a16:creationId xmlns:a16="http://schemas.microsoft.com/office/drawing/2014/main" id="{A3481073-FC5E-4A43-87C6-94A5958DB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  <a:endParaRPr lang="pt-BR" altLang="pt-BR" sz="1700" dirty="0"/>
          </a:p>
        </p:txBody>
      </p:sp>
      <p:sp>
        <p:nvSpPr>
          <p:cNvPr id="332804" name="Rectangle 3">
            <a:extLst>
              <a:ext uri="{FF2B5EF4-FFF2-40B4-BE49-F238E27FC236}">
                <a16:creationId xmlns:a16="http://schemas.microsoft.com/office/drawing/2014/main" id="{E8918380-68B6-4797-96DD-3B1EC0325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para ler o nome, a altura (em metros) e o peso (em kg) de uma pessoa e informar a ela a sua situação corporal de acordo com o seu IMC (Índice de Massa Corporal) que será calculado pelo programa.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menor que 18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desnutrida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  <a:p>
            <a:pPr marL="958850" lvl="1" indent="-2857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FF0000"/>
                </a:solidFill>
              </a:rPr>
              <a:t>IMC maior que 27 </a:t>
            </a:r>
            <a:r>
              <a:rPr lang="pt-BR" altLang="pt-BR" sz="20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altLang="pt-BR" sz="2000" dirty="0">
                <a:solidFill>
                  <a:srgbClr val="FF0000"/>
                </a:solidFill>
              </a:rPr>
              <a:t>pessoa está obesa</a:t>
            </a:r>
            <a:endParaRPr lang="pt-BR" altLang="pt-BR" sz="1700" dirty="0">
              <a:solidFill>
                <a:srgbClr val="FF0000"/>
              </a:solidFill>
            </a:endParaRPr>
          </a:p>
        </p:txBody>
      </p:sp>
      <p:sp>
        <p:nvSpPr>
          <p:cNvPr id="488452" name="Rectangle 4">
            <a:extLst>
              <a:ext uri="{FF2B5EF4-FFF2-40B4-BE49-F238E27FC236}">
                <a16:creationId xmlns:a16="http://schemas.microsoft.com/office/drawing/2014/main" id="{1375436D-C89A-477D-953D-05652B4CE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572125"/>
            <a:ext cx="82804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87,5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obesa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dirty="0">
                <a:solidFill>
                  <a:srgbClr val="0000FF"/>
                </a:solidFill>
              </a:rPr>
              <a:t>		   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 dirty="0">
                <a:solidFill>
                  <a:srgbClr val="0000FF"/>
                </a:solidFill>
              </a:rPr>
              <a:t> = 1,75 e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1700" dirty="0">
                <a:solidFill>
                  <a:srgbClr val="0000FF"/>
                </a:solidFill>
              </a:rPr>
              <a:t> = 76,5 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 dirty="0">
                <a:solidFill>
                  <a:srgbClr val="0000FF"/>
                </a:solidFill>
              </a:rPr>
              <a:t>  Pessoa está no peso ideal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8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52" grpId="0" build="allAtOnce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9" name="Rectangle 2">
            <a:extLst>
              <a:ext uri="{FF2B5EF4-FFF2-40B4-BE49-F238E27FC236}">
                <a16:creationId xmlns:a16="http://schemas.microsoft.com/office/drawing/2014/main" id="{2A55FDAB-7796-4F6D-9AF7-EE14F7051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FF77D8C1-0577-4715-91F2-3CA7A0F17C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46547"/>
            <a:ext cx="8229600" cy="3234581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600" dirty="0"/>
              <a:t>Faça um programa que solicite ao usuário um número inteiro e calcule e imprima se ele é divisível </a:t>
            </a:r>
            <a:r>
              <a:rPr lang="pt-BR" sz="2600" u="sng" dirty="0"/>
              <a:t>ao mesmo tempo</a:t>
            </a:r>
            <a:r>
              <a:rPr lang="pt-BR" sz="2600" dirty="0"/>
              <a:t> por 5 e 7.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Observação</a:t>
            </a:r>
            <a:r>
              <a:rPr lang="pt-BR" sz="2200" dirty="0"/>
              <a:t>: Para testarmos se um número é divisível por outro utilizamos o operador </a:t>
            </a:r>
            <a:r>
              <a:rPr lang="pt-BR" sz="2200" b="1" dirty="0"/>
              <a:t>% (RESTO DE UMA DIVISÃO INTEIRA)</a:t>
            </a:r>
            <a:r>
              <a:rPr lang="pt-BR" sz="2200" dirty="0"/>
              <a:t>.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2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u="sng" dirty="0"/>
              <a:t>Exemplo</a:t>
            </a:r>
            <a:r>
              <a:rPr lang="pt-BR" sz="2200" dirty="0"/>
              <a:t> </a:t>
            </a:r>
            <a:r>
              <a:rPr lang="pt-BR" sz="2200" dirty="0">
                <a:solidFill>
                  <a:schemeClr val="accent1"/>
                </a:solidFill>
                <a:sym typeface="Symbol" pitchFamily="18" charset="2"/>
              </a:rPr>
              <a:t></a:t>
            </a:r>
            <a:r>
              <a:rPr lang="pt-BR" sz="2200" dirty="0"/>
              <a:t> Se </a:t>
            </a:r>
            <a:r>
              <a:rPr lang="pt-BR" sz="2200" b="1" dirty="0"/>
              <a:t>X % 2 = 0</a:t>
            </a:r>
            <a:r>
              <a:rPr lang="pt-BR" sz="2200" dirty="0"/>
              <a:t> </a:t>
            </a:r>
          </a:p>
          <a:p>
            <a:pPr marL="1528763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200" dirty="0"/>
              <a:t>estamos constatando que </a:t>
            </a:r>
            <a:r>
              <a:rPr lang="pt-BR" sz="2200" b="1" dirty="0"/>
              <a:t>X</a:t>
            </a:r>
            <a:r>
              <a:rPr lang="pt-BR" sz="2200" dirty="0"/>
              <a:t> é divisível por </a:t>
            </a:r>
            <a:r>
              <a:rPr lang="pt-BR" sz="2200" b="1" dirty="0"/>
              <a:t>2</a:t>
            </a:r>
            <a:r>
              <a:rPr lang="pt-BR" sz="2200" dirty="0"/>
              <a:t>.</a:t>
            </a:r>
          </a:p>
        </p:txBody>
      </p:sp>
      <p:sp>
        <p:nvSpPr>
          <p:cNvPr id="336898" name="Espaço Reservado para Número de Slide 4">
            <a:extLst>
              <a:ext uri="{FF2B5EF4-FFF2-40B4-BE49-F238E27FC236}">
                <a16:creationId xmlns:a16="http://schemas.microsoft.com/office/drawing/2014/main" id="{FFA9DBE1-D4AE-497E-9C55-95A3840523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A8B37D-1C57-43D9-BC48-7253EA65C0A9}" type="slidenum">
              <a:rPr lang="pt-BR" altLang="en-US" sz="1200" smtClean="0">
                <a:latin typeface="Garamond" panose="02020404030301010803" pitchFamily="18" charset="0"/>
              </a:rPr>
              <a:pPr/>
              <a:t>45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5AF775F3-8BD6-4A3A-87B7-BE9DC6DD9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303838"/>
            <a:ext cx="66436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 35 é divisível simultaneamente por 5 e 7</a:t>
            </a:r>
            <a:endParaRPr lang="pt-BR" altLang="pt-BR" sz="180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     40 </a:t>
            </a:r>
            <a:r>
              <a:rPr kumimoji="1" lang="pt-BR" altLang="pt-BR" sz="1800" b="1">
                <a:solidFill>
                  <a:srgbClr val="0000FF"/>
                </a:solidFill>
                <a:latin typeface="Tahoma" panose="020B0604030504040204" pitchFamily="34" charset="0"/>
              </a:rPr>
              <a:t>não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 é divisível simultaneamente por 5 e 7</a:t>
            </a:r>
          </a:p>
        </p:txBody>
      </p:sp>
      <p:sp>
        <p:nvSpPr>
          <p:cNvPr id="336902" name="Rectangle 5">
            <a:extLst>
              <a:ext uri="{FF2B5EF4-FFF2-40B4-BE49-F238E27FC236}">
                <a16:creationId xmlns:a16="http://schemas.microsoft.com/office/drawing/2014/main" id="{468FAA7A-17C8-4995-A4D9-63E265E27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050" y="4652963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>
                <a:solidFill>
                  <a:srgbClr val="FF0000"/>
                </a:solidFill>
              </a:rPr>
              <a:t>Ver próximo slide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7" name="Rectangle 2">
            <a:extLst>
              <a:ext uri="{FF2B5EF4-FFF2-40B4-BE49-F238E27FC236}">
                <a16:creationId xmlns:a16="http://schemas.microsoft.com/office/drawing/2014/main" id="{ED5C0D61-3B87-4498-8B03-51EA16B6B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338948" name="Rectangle 3">
            <a:extLst>
              <a:ext uri="{FF2B5EF4-FFF2-40B4-BE49-F238E27FC236}">
                <a16:creationId xmlns:a16="http://schemas.microsoft.com/office/drawing/2014/main" id="{606A7081-0E79-4EFA-9916-760F366C4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Observação</a:t>
            </a:r>
            <a:r>
              <a:rPr lang="pt-BR" altLang="pt-BR" sz="2600" dirty="0"/>
              <a:t>: Quando criamos uma expressão aritmética com os operadores </a:t>
            </a:r>
            <a:r>
              <a:rPr lang="pt-BR" altLang="pt-BR" sz="2600" b="1" dirty="0"/>
              <a:t>%</a:t>
            </a:r>
            <a:r>
              <a:rPr lang="pt-BR" altLang="pt-BR" sz="2600" dirty="0"/>
              <a:t> e </a:t>
            </a:r>
            <a:r>
              <a:rPr lang="pt-BR" altLang="pt-BR" sz="2600" b="1" dirty="0"/>
              <a:t>/</a:t>
            </a:r>
            <a:r>
              <a:rPr lang="pt-BR" altLang="pt-BR" sz="2600" dirty="0"/>
              <a:t> (divisão inteira) TODAS as variáveis do comando tem ser declaradas no VAR como do tipo INTEIRO.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600" u="sng" dirty="0"/>
              <a:t>Exemplo</a:t>
            </a:r>
            <a:r>
              <a:rPr lang="pt-BR" altLang="pt-BR" sz="2600" dirty="0"/>
              <a:t>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resto, </a:t>
            </a: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, numero1, numero2;</a:t>
            </a:r>
            <a:endParaRPr lang="pt-BR" altLang="pt-BR" sz="2300" b="1" u="sng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resto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dirty="0">
                <a:solidFill>
                  <a:srgbClr val="0000FF"/>
                </a:solidFill>
              </a:rPr>
              <a:t>%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300" dirty="0" err="1">
                <a:solidFill>
                  <a:srgbClr val="0000FF"/>
                </a:solidFill>
                <a:latin typeface="Courier New" panose="02070309020205020404" pitchFamily="49" charset="0"/>
              </a:rPr>
              <a:t>result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numero1 </a:t>
            </a:r>
            <a:r>
              <a:rPr lang="pt-BR" altLang="pt-BR" sz="2300" b="1" dirty="0">
                <a:solidFill>
                  <a:srgbClr val="0000FF"/>
                </a:solidFill>
                <a:latin typeface="Courier New" panose="02070309020205020404" pitchFamily="49" charset="0"/>
              </a:rPr>
              <a:t>/</a:t>
            </a:r>
            <a:r>
              <a:rPr lang="pt-BR" altLang="pt-BR" sz="2300" dirty="0">
                <a:solidFill>
                  <a:srgbClr val="0000FF"/>
                </a:solidFill>
                <a:latin typeface="Courier New" panose="02070309020205020404" pitchFamily="49" charset="0"/>
              </a:rPr>
              <a:t> numero2;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3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338946" name="Espaço Reservado para Número de Slide 4">
            <a:extLst>
              <a:ext uri="{FF2B5EF4-FFF2-40B4-BE49-F238E27FC236}">
                <a16:creationId xmlns:a16="http://schemas.microsoft.com/office/drawing/2014/main" id="{391ABEA8-5425-42E2-9C0F-EFDA25FFD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703C9-DFE4-4AD5-A5CB-7AC79856666F}" type="slidenum">
              <a:rPr lang="pt-BR" altLang="en-US" sz="1200" smtClean="0">
                <a:latin typeface="Garamond" panose="02020404030301010803" pitchFamily="18" charset="0"/>
              </a:rPr>
              <a:pPr/>
              <a:t>46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Espaço Reservado para Número de Slide 3">
            <a:extLst>
              <a:ext uri="{FF2B5EF4-FFF2-40B4-BE49-F238E27FC236}">
                <a16:creationId xmlns:a16="http://schemas.microsoft.com/office/drawing/2014/main" id="{E4302CDE-7319-40D3-8D57-CA28DFDC6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C72400-E305-4F82-B6CA-D6B61BE22FE0}" type="slidenum">
              <a:rPr lang="pt-BR" altLang="en-US" sz="1200" smtClean="0">
                <a:latin typeface="Garamond" panose="02020404030301010803" pitchFamily="18" charset="0"/>
              </a:rPr>
              <a:pPr/>
              <a:t>47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45091" name="Rectangle 2">
            <a:extLst>
              <a:ext uri="{FF2B5EF4-FFF2-40B4-BE49-F238E27FC236}">
                <a16:creationId xmlns:a16="http://schemas.microsoft.com/office/drawing/2014/main" id="{1D8C3B81-47D5-41E2-8B2F-5402F1F1D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6</a:t>
            </a:r>
          </a:p>
        </p:txBody>
      </p:sp>
      <p:sp>
        <p:nvSpPr>
          <p:cNvPr id="345092" name="Rectangle 3">
            <a:extLst>
              <a:ext uri="{FF2B5EF4-FFF2-40B4-BE49-F238E27FC236}">
                <a16:creationId xmlns:a16="http://schemas.microsoft.com/office/drawing/2014/main" id="{7AD69393-21F0-4851-8AB6-B09A2DE04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197099"/>
            <a:ext cx="8229600" cy="12239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Pela fórmula de </a:t>
            </a:r>
            <a:r>
              <a:rPr lang="pt-BR" altLang="pt-BR" sz="2100" dirty="0" err="1"/>
              <a:t>Báskara</a:t>
            </a:r>
            <a:r>
              <a:rPr lang="pt-BR" altLang="pt-BR" sz="2100" dirty="0"/>
              <a:t> abaixo calculamos as raízes reais de uma equação do segundo grau. Faça um programa para solicitar ao usuário os valores de A, B e C e calcular e imprimir as raízes da função f(x).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/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𝐵𝑥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𝑅𝑎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𝑧𝑒𝑠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pt-BR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pt-BR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pt-BR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45093" name="Object 4">
                <a:extLst>
                  <a:ext uri="{FF2B5EF4-FFF2-40B4-BE49-F238E27FC236}">
                    <a16:creationId xmlns:a16="http://schemas.microsoft.com/office/drawing/2014/main" id="{C2306F0E-C121-407E-86B4-F1663B2D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712" y="2636962"/>
                <a:ext cx="3824287" cy="252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5094" name="Object 5">
            <a:extLst>
              <a:ext uri="{FF2B5EF4-FFF2-40B4-BE49-F238E27FC236}">
                <a16:creationId xmlns:a16="http://schemas.microsoft.com/office/drawing/2014/main" id="{2136C636-A34B-4DDB-98EF-A26DEE41F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75716"/>
              </p:ext>
            </p:extLst>
          </p:nvPr>
        </p:nvGraphicFramePr>
        <p:xfrm>
          <a:off x="4710113" y="2983037"/>
          <a:ext cx="38100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727200" imgH="711200" progId="Equation.3">
                  <p:embed/>
                </p:oleObj>
              </mc:Choice>
              <mc:Fallback>
                <p:oleObj name="Equação" r:id="rId5" imgW="1727200" imgH="711200" progId="Equation.3">
                  <p:embed/>
                  <p:pic>
                    <p:nvPicPr>
                      <p:cNvPr id="345094" name="Object 5">
                        <a:extLst>
                          <a:ext uri="{FF2B5EF4-FFF2-40B4-BE49-F238E27FC236}">
                            <a16:creationId xmlns:a16="http://schemas.microsoft.com/office/drawing/2014/main" id="{2136C636-A34B-4DDB-98EF-A26DEE41F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983037"/>
                        <a:ext cx="38100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6" name="Text Box 6">
            <a:extLst>
              <a:ext uri="{FF2B5EF4-FFF2-40B4-BE49-F238E27FC236}">
                <a16:creationId xmlns:a16="http://schemas.microsoft.com/office/drawing/2014/main" id="{0B48D631-7DA6-4198-8D76-7634602BF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038725"/>
            <a:ext cx="76200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=2 teremos 1 raiz = -1</a:t>
            </a:r>
          </a:p>
          <a:p>
            <a:r>
              <a:rPr kumimoji="1" lang="pt-BR" altLang="pt-BR" sz="1800" u="sng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: 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=4,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=5 não teremos raízes</a:t>
            </a:r>
          </a:p>
          <a:p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		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A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=3,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B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=3 e </a:t>
            </a:r>
            <a:r>
              <a:rPr lang="pt-BR" altLang="pt-BR" sz="1800" i="1">
                <a:solidFill>
                  <a:srgbClr val="0000FF"/>
                </a:solidFill>
                <a:latin typeface="Tahoma" panose="020B0604030504040204" pitchFamily="34" charset="0"/>
              </a:rPr>
              <a:t>C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</a:rPr>
              <a:t>=0 teremos 2 raízes = 0 e -1</a:t>
            </a:r>
            <a:r>
              <a:rPr lang="pt-BR" altLang="pt-BR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2">
            <a:extLst>
              <a:ext uri="{FF2B5EF4-FFF2-40B4-BE49-F238E27FC236}">
                <a16:creationId xmlns:a16="http://schemas.microsoft.com/office/drawing/2014/main" id="{34B78415-1701-4F73-AF7A-1B26B82A0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7</a:t>
            </a:r>
            <a:endParaRPr lang="pt-BR" altLang="pt-BR" sz="1700" dirty="0"/>
          </a:p>
        </p:txBody>
      </p:sp>
      <p:graphicFrame>
        <p:nvGraphicFramePr>
          <p:cNvPr id="1480801" name="Group 97">
            <a:extLst>
              <a:ext uri="{FF2B5EF4-FFF2-40B4-BE49-F238E27FC236}">
                <a16:creationId xmlns:a16="http://schemas.microsoft.com/office/drawing/2014/main" id="{7617A0DC-2C9F-4311-9051-72EE7A441C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467693"/>
              </p:ext>
            </p:extLst>
          </p:nvPr>
        </p:nvGraphicFramePr>
        <p:xfrm>
          <a:off x="457200" y="2704578"/>
          <a:ext cx="8229599" cy="1660526"/>
        </p:xfrm>
        <a:graphic>
          <a:graphicData uri="http://schemas.openxmlformats.org/drawingml/2006/table">
            <a:tbl>
              <a:tblPr/>
              <a:tblGrid>
                <a:gridCol w="400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Valor fixo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% sobre Salário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R$300,00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R$500,00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70%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R$300,00 até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R$200,00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50%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R$1.000,00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Zero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30%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634" marB="4563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1234" name="Espaço Reservado para Número de Slide 4">
            <a:extLst>
              <a:ext uri="{FF2B5EF4-FFF2-40B4-BE49-F238E27FC236}">
                <a16:creationId xmlns:a16="http://schemas.microsoft.com/office/drawing/2014/main" id="{FEFEC809-4A5D-4883-9D7A-5E31EDCA2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138FCC-7393-4DD9-8DE2-CE5CD4AA32C5}" type="slidenum">
              <a:rPr lang="pt-BR" altLang="en-US" sz="1200" smtClean="0">
                <a:latin typeface="Garamond" panose="02020404030301010803" pitchFamily="18" charset="0"/>
              </a:rPr>
              <a:pPr/>
              <a:t>48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1236" name="Rectangle 3">
            <a:extLst>
              <a:ext uri="{FF2B5EF4-FFF2-40B4-BE49-F238E27FC236}">
                <a16:creationId xmlns:a16="http://schemas.microsoft.com/office/drawing/2014/main" id="{DE736DBB-C577-4EAA-B165-9E3851A0614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1052513"/>
            <a:ext cx="8218487" cy="4321175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A legislação brasileira prevê a distribuição dos lucros de uma empresa semestralmente. Cada empresa faz esta distribuição proporcional ao salário de cada empregado e com cálculos específicos. Faça um programa que solicite ao usuário o salário de um empregado e calcule e imprima o valor de sua participação nos lucros (PL Líquido) de acordo com a tabela e fórmulas abaixo: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600" dirty="0"/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Bruto = Valor Fixo + Percentual sobre o Salário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Imposto de Renda = 25% sobre PL Bruto</a:t>
            </a:r>
          </a:p>
          <a:p>
            <a:pPr marL="0" indent="0" eaLnBrk="1" hangingPunct="1">
              <a:lnSpc>
                <a:spcPct val="80000"/>
              </a:lnSpc>
            </a:pPr>
            <a:r>
              <a:rPr lang="pt-BR" altLang="pt-BR" sz="1800" dirty="0"/>
              <a:t> PL Líquido = PL Bruto - Imposto de Renda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9C1CA2-4EBD-4156-BB44-EBB94402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572125"/>
            <a:ext cx="6265863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869,00 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475,87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>
                <a:solidFill>
                  <a:srgbClr val="0000FF"/>
                </a:solidFill>
              </a:rPr>
              <a:t>		   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700">
                <a:solidFill>
                  <a:srgbClr val="0000FF"/>
                </a:solidFill>
              </a:rPr>
              <a:t> = 5500,00 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PL Líquido </a:t>
            </a:r>
            <a:r>
              <a:rPr lang="pt-BR" altLang="pt-BR" sz="1700">
                <a:solidFill>
                  <a:srgbClr val="0000FF"/>
                </a:solidFill>
              </a:rPr>
              <a:t>= 1237,50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Espaço Reservado para Número de Slide 3">
            <a:extLst>
              <a:ext uri="{FF2B5EF4-FFF2-40B4-BE49-F238E27FC236}">
                <a16:creationId xmlns:a16="http://schemas.microsoft.com/office/drawing/2014/main" id="{9BDA1E49-BE24-400E-9F10-A99D70041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BD5DE4-2ECD-4151-8AB1-0B6E276E925B}" type="slidenum">
              <a:rPr lang="pt-BR" altLang="en-US" sz="1200" smtClean="0">
                <a:latin typeface="Garamond" panose="02020404030301010803" pitchFamily="18" charset="0"/>
              </a:rPr>
              <a:pPr/>
              <a:t>49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57379" name="Rectangle 2">
            <a:extLst>
              <a:ext uri="{FF2B5EF4-FFF2-40B4-BE49-F238E27FC236}">
                <a16:creationId xmlns:a16="http://schemas.microsoft.com/office/drawing/2014/main" id="{018F1C5F-4BBC-4957-AB3A-4B039CD25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8</a:t>
            </a:r>
            <a:endParaRPr lang="pt-BR" altLang="pt-BR" sz="1700" dirty="0"/>
          </a:p>
        </p:txBody>
      </p:sp>
      <p:sp>
        <p:nvSpPr>
          <p:cNvPr id="357380" name="Rectangle 3">
            <a:extLst>
              <a:ext uri="{FF2B5EF4-FFF2-40B4-BE49-F238E27FC236}">
                <a16:creationId xmlns:a16="http://schemas.microsoft.com/office/drawing/2014/main" id="{7EFB9DA9-432A-4F89-B121-4290308F0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8488" y="1158875"/>
            <a:ext cx="8077200" cy="42862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o nome e a altura (em metros) de uma pessoa e calcule e imprima os pesos mínimo e máximo para que ela esteja dentro da faixa de peso ideal de acordo com a tabela de IMC (Índice de Massa Corporal) abaixo.</a:t>
            </a:r>
          </a:p>
          <a:p>
            <a:pPr marL="0" indent="0" algn="ctr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pt-BR" altLang="pt-BR" b="1" i="1" dirty="0">
                <a:latin typeface="Times New Roman" panose="02020603050405020304" pitchFamily="18" charset="0"/>
              </a:rPr>
              <a:t>IMC = Peso / Altura</a:t>
            </a:r>
            <a:r>
              <a:rPr lang="pt-BR" altLang="pt-BR" b="1" i="1" baseline="30000" dirty="0">
                <a:latin typeface="Times New Roman" panose="02020603050405020304" pitchFamily="18" charset="0"/>
              </a:rPr>
              <a:t>2</a:t>
            </a:r>
            <a:endParaRPr lang="pt-BR" altLang="pt-BR" sz="2600" b="1" i="1" baseline="30000" dirty="0">
              <a:latin typeface="Times New Roman" panose="02020603050405020304" pitchFamily="18" charset="0"/>
            </a:endParaRP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endParaRPr lang="pt-BR" altLang="pt-BR" sz="2200" baseline="30000" dirty="0"/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menor que 20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abaixo do peso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entre 20 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no peso ideal</a:t>
            </a:r>
          </a:p>
          <a:p>
            <a:pPr marL="958850" lvl="1" indent="-285750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IMC maior que 25 </a:t>
            </a:r>
            <a:r>
              <a:rPr lang="pt-BR" altLang="pt-BR" sz="2000" dirty="0">
                <a:sym typeface="Wingdings" panose="05000000000000000000" pitchFamily="2" charset="2"/>
              </a:rPr>
              <a:t> </a:t>
            </a:r>
            <a:r>
              <a:rPr lang="pt-BR" altLang="pt-BR" sz="2000" dirty="0"/>
              <a:t>pessoa está acima do peso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5F403559-981F-42CF-8A6E-3959B354B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807075"/>
            <a:ext cx="75612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>
                <a:solidFill>
                  <a:srgbClr val="0000FF"/>
                </a:solidFill>
              </a:rPr>
              <a:t>Para testar</a:t>
            </a:r>
            <a:r>
              <a:rPr lang="pt-BR" altLang="pt-BR" sz="1700">
                <a:solidFill>
                  <a:srgbClr val="0000FF"/>
                </a:solidFill>
              </a:rPr>
              <a:t>:   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Altura</a:t>
            </a:r>
            <a:r>
              <a:rPr lang="pt-BR" altLang="pt-BR" sz="1700">
                <a:solidFill>
                  <a:srgbClr val="0000FF"/>
                </a:solidFill>
              </a:rPr>
              <a:t> = 1.75   </a:t>
            </a:r>
            <a:r>
              <a:rPr lang="pt-BR" altLang="pt-BR" sz="18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pt-BR" altLang="pt-BR" sz="1700">
                <a:solidFill>
                  <a:srgbClr val="0000FF"/>
                </a:solidFill>
              </a:rPr>
              <a:t>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Mínimo </a:t>
            </a:r>
            <a:r>
              <a:rPr lang="pt-BR" altLang="pt-BR" sz="1700">
                <a:solidFill>
                  <a:srgbClr val="0000FF"/>
                </a:solidFill>
              </a:rPr>
              <a:t>= 61.25 e </a:t>
            </a:r>
            <a:r>
              <a:rPr lang="pt-BR" altLang="pt-BR" sz="1700" i="1">
                <a:solidFill>
                  <a:srgbClr val="0000FF"/>
                </a:solidFill>
                <a:latin typeface="Times New Roman" panose="02020603050405020304" pitchFamily="18" charset="0"/>
              </a:rPr>
              <a:t>Peso Máximo </a:t>
            </a:r>
            <a:r>
              <a:rPr lang="pt-BR" altLang="pt-BR" sz="1700">
                <a:solidFill>
                  <a:srgbClr val="0000FF"/>
                </a:solidFill>
              </a:rPr>
              <a:t>= 76.56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Espaço Reservado para Número de Slide 3">
            <a:extLst>
              <a:ext uri="{FF2B5EF4-FFF2-40B4-BE49-F238E27FC236}">
                <a16:creationId xmlns:a16="http://schemas.microsoft.com/office/drawing/2014/main" id="{ECFE460A-1E73-4DBD-A23C-1290428C7D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2E5CB-D807-4A68-80EC-4005C3A5BCDC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0643" name="Rectangle 2">
            <a:extLst>
              <a:ext uri="{FF2B5EF4-FFF2-40B4-BE49-F238E27FC236}">
                <a16:creationId xmlns:a16="http://schemas.microsoft.com/office/drawing/2014/main" id="{5FF4BD0B-8170-43BB-A0FD-A41894129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0644" name="Rectangle 3">
            <a:extLst>
              <a:ext uri="{FF2B5EF4-FFF2-40B4-BE49-F238E27FC236}">
                <a16:creationId xmlns:a16="http://schemas.microsoft.com/office/drawing/2014/main" id="{3B96E3A8-7CDD-470A-9E64-DF23C3FED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SIMPLES</a:t>
            </a:r>
          </a:p>
        </p:txBody>
      </p:sp>
      <p:sp>
        <p:nvSpPr>
          <p:cNvPr id="135172" name="Text Box 4">
            <a:extLst>
              <a:ext uri="{FF2B5EF4-FFF2-40B4-BE49-F238E27FC236}">
                <a16:creationId xmlns:a16="http://schemas.microsoft.com/office/drawing/2014/main" id="{41BE88F1-35DC-4EB6-8AF5-744BE432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5400"/>
            <a:ext cx="8497887" cy="757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endParaRPr lang="pt-BR" altLang="pt-BR" sz="2400" b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     </a:t>
            </a:r>
            <a:r>
              <a:rPr lang="pt-BR" altLang="pt-BR" sz="2400" dirty="0" err="1"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latin typeface="Tahoma" panose="020B0604030504040204" pitchFamily="34" charset="0"/>
              </a:rPr>
              <a:t>único</a:t>
            </a:r>
            <a:r>
              <a:rPr lang="pt-BR" altLang="pt-BR" sz="2400" dirty="0">
                <a:latin typeface="Tahoma" panose="020B0604030504040204" pitchFamily="34" charset="0"/>
              </a:rPr>
              <a:t>;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D632CAF4-1602-4830-81B9-1C7B349A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577" y="4718050"/>
            <a:ext cx="3384946" cy="1079500"/>
          </a:xfrm>
          <a:prstGeom prst="wedgeRoundRectCallout">
            <a:avLst>
              <a:gd name="adj1" fmla="val -116958"/>
              <a:gd name="adj2" fmla="val -192654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No caso de apenas um comando dentro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não é necessário utilizar as chaves.</a:t>
            </a:r>
          </a:p>
        </p:txBody>
      </p:sp>
    </p:spTree>
    <p:extLst>
      <p:ext uri="{BB962C8B-B14F-4D97-AF65-F5344CB8AC3E}">
        <p14:creationId xmlns:p14="http://schemas.microsoft.com/office/powerpoint/2010/main" val="37291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 autoUpdateAnimBg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2">
            <a:extLst>
              <a:ext uri="{FF2B5EF4-FFF2-40B4-BE49-F238E27FC236}">
                <a16:creationId xmlns:a16="http://schemas.microsoft.com/office/drawing/2014/main" id="{24495B88-2B88-4FA7-9E21-9411A33ED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9</a:t>
            </a:r>
          </a:p>
        </p:txBody>
      </p:sp>
      <p:graphicFrame>
        <p:nvGraphicFramePr>
          <p:cNvPr id="361477" name="Object 6">
            <a:extLst>
              <a:ext uri="{FF2B5EF4-FFF2-40B4-BE49-F238E27FC236}">
                <a16:creationId xmlns:a16="http://schemas.microsoft.com/office/drawing/2014/main" id="{2BC3036E-C19A-4A72-8377-5644D5673A5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13648"/>
              </p:ext>
            </p:extLst>
          </p:nvPr>
        </p:nvGraphicFramePr>
        <p:xfrm>
          <a:off x="3059832" y="4372720"/>
          <a:ext cx="4178742" cy="35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108200" imgH="177800" progId="Equation.3">
                  <p:embed/>
                </p:oleObj>
              </mc:Choice>
              <mc:Fallback>
                <p:oleObj name="Equação" r:id="rId3" imgW="2108200" imgH="177800" progId="Equation.3">
                  <p:embed/>
                  <p:pic>
                    <p:nvPicPr>
                      <p:cNvPr id="361477" name="Object 6">
                        <a:extLst>
                          <a:ext uri="{FF2B5EF4-FFF2-40B4-BE49-F238E27FC236}">
                            <a16:creationId xmlns:a16="http://schemas.microsoft.com/office/drawing/2014/main" id="{2BC3036E-C19A-4A72-8377-5644D5673A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4372720"/>
                        <a:ext cx="4178742" cy="35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4" name="Espaço Reservado para Número de Slide 5">
            <a:extLst>
              <a:ext uri="{FF2B5EF4-FFF2-40B4-BE49-F238E27FC236}">
                <a16:creationId xmlns:a16="http://schemas.microsoft.com/office/drawing/2014/main" id="{60E85EAA-F5B8-44C8-9952-AF1404EA02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7D421-8B1E-403E-8DA2-B6E2EF5F1B36}" type="slidenum">
              <a:rPr lang="pt-BR" altLang="en-US" sz="1200" smtClean="0">
                <a:latin typeface="Garamond" panose="02020404030301010803" pitchFamily="18" charset="0"/>
              </a:rPr>
              <a:pPr/>
              <a:t>50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61476" name="Rectangle 3">
            <a:extLst>
              <a:ext uri="{FF2B5EF4-FFF2-40B4-BE49-F238E27FC236}">
                <a16:creationId xmlns:a16="http://schemas.microsoft.com/office/drawing/2014/main" id="{7B3A2858-BA29-4D96-97FC-D2246DEA226B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970" y="1268786"/>
            <a:ext cx="7931150" cy="2808286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Tendo como dados de entrada a altura (em metros) e o sexo de uma pessoa (“F” para feminino e “M” para masculino), faça um programa que calcule o peso ideal da mesma, utilizando as seguintes fórmulas: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pt-BR" altLang="pt-BR" sz="2600" dirty="0"/>
          </a:p>
          <a:p>
            <a:pPr marL="0" indent="0" eaLnBrk="1" hangingPunct="1"/>
            <a:r>
              <a:rPr lang="pt-BR" altLang="pt-BR" sz="2600" dirty="0"/>
              <a:t> Para homens: </a:t>
            </a:r>
          </a:p>
          <a:p>
            <a:pPr marL="0" indent="0" eaLnBrk="1" hangingPunct="1"/>
            <a:r>
              <a:rPr lang="pt-BR" altLang="pt-BR" sz="2600" dirty="0"/>
              <a:t> Para mulheres:	</a:t>
            </a:r>
            <a:r>
              <a:rPr lang="pt-BR" altLang="pt-BR" sz="2400" dirty="0"/>
              <a:t>	</a:t>
            </a:r>
            <a:r>
              <a:rPr lang="pt-BR" altLang="pt-BR" sz="2600" dirty="0"/>
              <a:t>									</a:t>
            </a:r>
          </a:p>
        </p:txBody>
      </p:sp>
      <p:graphicFrame>
        <p:nvGraphicFramePr>
          <p:cNvPr id="361480" name="Object 9">
            <a:extLst>
              <a:ext uri="{FF2B5EF4-FFF2-40B4-BE49-F238E27FC236}">
                <a16:creationId xmlns:a16="http://schemas.microsoft.com/office/drawing/2014/main" id="{DC4493FC-89FD-4E40-AE3D-049E0181C76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382160904"/>
              </p:ext>
            </p:extLst>
          </p:nvPr>
        </p:nvGraphicFramePr>
        <p:xfrm>
          <a:off x="3059460" y="3861048"/>
          <a:ext cx="39608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1993035" imgH="177723" progId="Equation.3">
                  <p:embed/>
                </p:oleObj>
              </mc:Choice>
              <mc:Fallback>
                <p:oleObj name="Equação" r:id="rId5" imgW="1993035" imgH="177723" progId="Equation.3">
                  <p:embed/>
                  <p:pic>
                    <p:nvPicPr>
                      <p:cNvPr id="361480" name="Object 9">
                        <a:extLst>
                          <a:ext uri="{FF2B5EF4-FFF2-40B4-BE49-F238E27FC236}">
                            <a16:creationId xmlns:a16="http://schemas.microsoft.com/office/drawing/2014/main" id="{DC4493FC-89FD-4E40-AE3D-049E0181C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460" y="3861048"/>
                        <a:ext cx="39608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4">
            <a:extLst>
              <a:ext uri="{FF2B5EF4-FFF2-40B4-BE49-F238E27FC236}">
                <a16:creationId xmlns:a16="http://schemas.microsoft.com/office/drawing/2014/main" id="{7291385B-D282-4E02-853B-E671238B8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117">
            <a:extLst>
              <a:ext uri="{FF2B5EF4-FFF2-40B4-BE49-F238E27FC236}">
                <a16:creationId xmlns:a16="http://schemas.microsoft.com/office/drawing/2014/main" id="{D5335BC3-D0E1-4522-ACD6-F87CA84C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67325"/>
            <a:ext cx="62407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"F"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63,975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Altura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1,75 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Sexo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"M"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Peso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69,225</a:t>
            </a:r>
          </a:p>
          <a:p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9" name="Rectangle 2">
            <a:extLst>
              <a:ext uri="{FF2B5EF4-FFF2-40B4-BE49-F238E27FC236}">
                <a16:creationId xmlns:a16="http://schemas.microsoft.com/office/drawing/2014/main" id="{04541385-1C78-4BBD-92FA-7D9059124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10</a:t>
            </a:r>
          </a:p>
        </p:txBody>
      </p:sp>
      <p:sp>
        <p:nvSpPr>
          <p:cNvPr id="367620" name="Rectangle 3">
            <a:extLst>
              <a:ext uri="{FF2B5EF4-FFF2-40B4-BE49-F238E27FC236}">
                <a16:creationId xmlns:a16="http://schemas.microsoft.com/office/drawing/2014/main" id="{BD992116-6219-43F4-8DD0-71A5E7990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Ao se fazer uma determinada aplicação financeira, quando resgatamos o dinheiro, a financeira calcula o valor a ser resgatado levando-se em conta o número de dias que o dinheiro ficou aplicado, a taxa de juros diária, uma taxa de administração de R$10,00 e o valor a ser retido na fonte de imposto de renda (percentual de 15%). Faça um programa que calcule o valor resgatado, solicitando ao usuário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900" dirty="0"/>
              <a:t>,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dias</a:t>
            </a:r>
            <a:r>
              <a:rPr lang="pt-BR" altLang="pt-BR" sz="1900" dirty="0"/>
              <a:t> que ficou aplicado e a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900" dirty="0"/>
              <a:t> e calcule e imprime o </a:t>
            </a:r>
            <a:r>
              <a:rPr lang="pt-BR" altLang="pt-BR" sz="1900" u="sng" dirty="0"/>
              <a:t>rendimento</a:t>
            </a:r>
            <a:r>
              <a:rPr lang="pt-BR" altLang="pt-BR" sz="1900" dirty="0"/>
              <a:t>, o </a:t>
            </a:r>
            <a:r>
              <a:rPr lang="pt-BR" altLang="pt-BR" sz="1900" u="sng" dirty="0"/>
              <a:t>imposto de renda</a:t>
            </a:r>
            <a:r>
              <a:rPr lang="pt-BR" altLang="pt-BR" sz="1900" dirty="0"/>
              <a:t> e o </a:t>
            </a:r>
            <a:r>
              <a:rPr lang="pt-BR" altLang="pt-BR" sz="1900" u="sng" dirty="0"/>
              <a:t>valor a ser resgatado</a:t>
            </a:r>
            <a:r>
              <a:rPr lang="pt-BR" altLang="pt-BR" sz="1900" dirty="0"/>
              <a:t>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900" i="1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Rendimento = Capital Aplicado  x  Taxa Diária  x  Número de Dias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Imposto de Renda = 15%  sobre o Rendimento 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i="1" dirty="0">
                <a:latin typeface="Times New Roman" panose="02020603050405020304" pitchFamily="18" charset="0"/>
              </a:rPr>
              <a:t>Valor Resgatado = Capital Aplicado + Rendimento – IR – Taxa de Administração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i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800" b="1" u="sng" dirty="0">
                <a:latin typeface="Times New Roman" panose="02020603050405020304" pitchFamily="18" charset="0"/>
              </a:rPr>
              <a:t>Observação</a:t>
            </a:r>
            <a:r>
              <a:rPr lang="pt-BR" altLang="pt-BR" sz="1800" b="1" dirty="0">
                <a:latin typeface="Times New Roman" panose="02020603050405020304" pitchFamily="18" charset="0"/>
              </a:rPr>
              <a:t>: A Taxa Diária é informada percentualmente pelo usuário mas deve ser convertida para ser utilizada na fórmula do cálculo do rendimento.</a:t>
            </a:r>
          </a:p>
        </p:txBody>
      </p:sp>
      <p:sp>
        <p:nvSpPr>
          <p:cNvPr id="367618" name="Espaço Reservado para Número de Slide 4">
            <a:extLst>
              <a:ext uri="{FF2B5EF4-FFF2-40B4-BE49-F238E27FC236}">
                <a16:creationId xmlns:a16="http://schemas.microsoft.com/office/drawing/2014/main" id="{4BCB935A-B9EC-4224-AAF8-CD95BB917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3CBFA3-2C72-4139-9E20-5E62CE7D4CE7}" type="slidenum">
              <a:rPr lang="pt-BR" altLang="en-US" sz="1200" smtClean="0">
                <a:latin typeface="Garamond" panose="02020404030301010803" pitchFamily="18" charset="0"/>
              </a:rPr>
              <a:pPr/>
              <a:t>51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70020" name="Text Box 4">
            <a:extLst>
              <a:ext uri="{FF2B5EF4-FFF2-40B4-BE49-F238E27FC236}">
                <a16:creationId xmlns:a16="http://schemas.microsoft.com/office/drawing/2014/main" id="{7D56D379-81C0-4EBF-96FD-2534C4EE3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373688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800" u="sng" dirty="0">
                <a:solidFill>
                  <a:srgbClr val="0000FF"/>
                </a:solidFill>
                <a:latin typeface="Tahoma" panose="020B0604030504040204" pitchFamily="34" charset="0"/>
              </a:rPr>
              <a:t>Para testar</a:t>
            </a:r>
            <a:r>
              <a:rPr kumimoji="1"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: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Capital Aplicado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10000   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Dias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60 </a:t>
            </a:r>
            <a:r>
              <a:rPr lang="pt-BR" altLang="pt-BR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Taxa Diária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0,1%</a:t>
            </a:r>
          </a:p>
          <a:p>
            <a:r>
              <a:rPr lang="pt-BR" altLang="pt-BR" dirty="0">
                <a:solidFill>
                  <a:srgbClr val="0000FF"/>
                </a:solidFill>
                <a:sym typeface="Symbol" panose="05050102010706020507" pitchFamily="18" charset="2"/>
              </a:rPr>
              <a:t>                   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</a:t>
            </a:r>
            <a:r>
              <a:rPr lang="pt-BR" altLang="pt-BR" sz="18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Valor Resgatado</a:t>
            </a:r>
            <a:r>
              <a:rPr lang="pt-BR" altLang="pt-BR" sz="1800" dirty="0">
                <a:solidFill>
                  <a:srgbClr val="0000FF"/>
                </a:solidFill>
                <a:latin typeface="Tahoma" panose="020B0604030504040204" pitchFamily="34" charset="0"/>
              </a:rPr>
              <a:t> = R$10.500,00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9" name="Rectangle 2">
            <a:extLst>
              <a:ext uri="{FF2B5EF4-FFF2-40B4-BE49-F238E27FC236}">
                <a16:creationId xmlns:a16="http://schemas.microsoft.com/office/drawing/2014/main" id="{58F64129-D0F2-4A9B-81AE-D18FAD308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11 </a:t>
            </a:r>
          </a:p>
        </p:txBody>
      </p:sp>
      <p:sp>
        <p:nvSpPr>
          <p:cNvPr id="377860" name="Rectangle 3">
            <a:extLst>
              <a:ext uri="{FF2B5EF4-FFF2-40B4-BE49-F238E27FC236}">
                <a16:creationId xmlns:a16="http://schemas.microsoft.com/office/drawing/2014/main" id="{4271D5EF-6969-495E-9CF6-362172223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3072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Pelas regras da CBV, a pontuação que as equipes de vôlei ganham ao fim de uma partida da Super Liga são: placares de 3 a 0 ou 3 a 1, dão 3 pontos a equipe vencedora e nenhum ponto a equipe perdedora; placar de 3 a 2, dão 2 pontos a equipe vencedora e 1 ponto a equipe perdedora. Faça um programa que leia os nomes das equipes (equipe 1 e equipe 2) e o placar de um jogo (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1 e </a:t>
            </a:r>
            <a:r>
              <a:rPr lang="pt-BR" altLang="pt-BR" sz="2400" i="1" dirty="0"/>
              <a:t>sets</a:t>
            </a:r>
            <a:r>
              <a:rPr lang="pt-BR" altLang="pt-BR" sz="2400" dirty="0"/>
              <a:t> ganhos da equipe 2), e calcule e imprima os pontuação que cada equipe ganhou na partida. </a:t>
            </a:r>
            <a:endParaRPr lang="pt-BR" altLang="pt-BR" sz="2400" i="1" dirty="0"/>
          </a:p>
        </p:txBody>
      </p:sp>
      <p:sp>
        <p:nvSpPr>
          <p:cNvPr id="377858" name="Espaço Reservado para Número de Slide 4">
            <a:extLst>
              <a:ext uri="{FF2B5EF4-FFF2-40B4-BE49-F238E27FC236}">
                <a16:creationId xmlns:a16="http://schemas.microsoft.com/office/drawing/2014/main" id="{71FF5898-41D1-47D4-AED0-1C85BBAC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7706D18-FA0E-4B02-A042-95FAC10B38BA}" type="slidenum">
              <a:rPr lang="pt-BR" altLang="en-US" sz="1200" smtClean="0">
                <a:latin typeface="Garamond" panose="02020404030301010803" pitchFamily="18" charset="0"/>
              </a:rPr>
              <a:pPr/>
              <a:t>52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" name="Text Box 117">
            <a:extLst>
              <a:ext uri="{FF2B5EF4-FFF2-40B4-BE49-F238E27FC236}">
                <a16:creationId xmlns:a16="http://schemas.microsoft.com/office/drawing/2014/main" id="{0D8457D5-DFFB-4517-B7CD-206447B8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365104"/>
            <a:ext cx="66246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Cruzeiro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Minas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Cruzeiro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Minas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2</a:t>
            </a:r>
          </a:p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pt-BR" altLang="pt-BR" sz="1600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Taubaté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Equipe 2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Osasco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Sets  equipe 1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Sets  equipe 2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  <a:p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Taubaté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3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Pontos Osasco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2">
            <a:extLst>
              <a:ext uri="{FF2B5EF4-FFF2-40B4-BE49-F238E27FC236}">
                <a16:creationId xmlns:a16="http://schemas.microsoft.com/office/drawing/2014/main" id="{ABA07D85-BEC7-437C-95F2-20C79298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12</a:t>
            </a:r>
          </a:p>
        </p:txBody>
      </p:sp>
      <p:sp>
        <p:nvSpPr>
          <p:cNvPr id="366596" name="Rectangle 3">
            <a:extLst>
              <a:ext uri="{FF2B5EF4-FFF2-40B4-BE49-F238E27FC236}">
                <a16:creationId xmlns:a16="http://schemas.microsoft.com/office/drawing/2014/main" id="{3A002528-F493-4478-B9F4-4150FFFA1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30523"/>
            <a:ext cx="8229600" cy="453072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dirty="0"/>
              <a:t>Uma indústria produtora de  bolas de futebol fabricou uma grande quantidade para vender na época da Copa do Mundo em 2018. Para isto ela deverá estocar toda a produção em galpões a serem alugados até a Copa. As bolas serão armazenadas em caixas de papelão, que comportam até 10 bolas. Cada galpão a ser alugado comporta até 850 caixas de papelão. Faça um programa que leia a quantidade de bolas produzidas pela fábrica, a quantidade de bolas com defeito e que serão descartadas, o preço unitário das caixas de papelão, a quantidade de meses até a Copa, além do valor mensal do aluguel, e calcule e imprima o custo total de embalagem mais custo total de estocagem de toda a produção. </a:t>
            </a:r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endParaRPr lang="pt-BR" altLang="pt-BR" sz="1050" dirty="0"/>
          </a:p>
          <a:p>
            <a:pPr marL="0" indent="0" algn="just">
              <a:buFont typeface="Wingdings" panose="05000000000000000000" pitchFamily="2" charset="2"/>
              <a:buNone/>
              <a:defRPr/>
            </a:pPr>
            <a:r>
              <a:rPr lang="pt-BR" altLang="pt-BR" sz="1800" b="1" u="sng" dirty="0"/>
              <a:t>Observação</a:t>
            </a:r>
            <a:r>
              <a:rPr lang="pt-BR" altLang="pt-BR" sz="1800" dirty="0"/>
              <a:t>: A última caixa de papelão deverá ser estocada mesmo que incompleta. O último galpão deverá ser alugado mesmo que não esteja totalmente cheio.</a:t>
            </a:r>
          </a:p>
        </p:txBody>
      </p:sp>
      <p:sp>
        <p:nvSpPr>
          <p:cNvPr id="386050" name="Espaço Reservado para Número de Slide 4">
            <a:extLst>
              <a:ext uri="{FF2B5EF4-FFF2-40B4-BE49-F238E27FC236}">
                <a16:creationId xmlns:a16="http://schemas.microsoft.com/office/drawing/2014/main" id="{616379FD-FDEB-446D-8240-072D57ED7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711A79-6789-416D-B0A3-FA3857F9BAD3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86053" name="Rectangle 8">
            <a:extLst>
              <a:ext uri="{FF2B5EF4-FFF2-40B4-BE49-F238E27FC236}">
                <a16:creationId xmlns:a16="http://schemas.microsoft.com/office/drawing/2014/main" id="{BE1E4506-28EF-4EFB-996A-252C05F02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7965E7FE-BFFA-432F-9322-8F379773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267325"/>
            <a:ext cx="7358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1" lang="pt-BR" altLang="pt-BR" sz="1600" u="sng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Produção de bolas = 85123    Bolas com defeito = 103</a:t>
            </a:r>
          </a:p>
          <a:p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Caixa Papelão = 0,50             Aluguel Mensal = 100,00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Meses para a Copa = 44  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Custo Total = </a:t>
            </a:r>
            <a:r>
              <a:rPr lang="pt-BR" altLang="pt-BR" sz="1600" b="1" i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R$ 52651,00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2">
            <a:extLst>
              <a:ext uri="{FF2B5EF4-FFF2-40B4-BE49-F238E27FC236}">
                <a16:creationId xmlns:a16="http://schemas.microsoft.com/office/drawing/2014/main" id="{9EF3AD9E-E9EA-4BDA-BAAB-608C13FAC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13</a:t>
            </a:r>
          </a:p>
        </p:txBody>
      </p:sp>
      <p:sp>
        <p:nvSpPr>
          <p:cNvPr id="392196" name="Rectangle 3">
            <a:extLst>
              <a:ext uri="{FF2B5EF4-FFF2-40B4-BE49-F238E27FC236}">
                <a16:creationId xmlns:a16="http://schemas.microsoft.com/office/drawing/2014/main" id="{2792D5F5-2A57-43D4-AE9E-146E6F5D7E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02531"/>
            <a:ext cx="8229600" cy="45307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leia a hora inicial, minuto inicial, hora final e minuto final de um jogo (cada valor em uma variável do tipo inteiro diferente). A seguir, calcule e imprima a duração do jogo, mostrando o resultado no seguinte formato: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pt-BR" altLang="pt-BR" sz="12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dirty="0"/>
              <a:t>“O jogo durou </a:t>
            </a:r>
            <a:r>
              <a:rPr lang="pt-BR" altLang="pt-BR" sz="2400" dirty="0" err="1"/>
              <a:t>xxx</a:t>
            </a:r>
            <a:r>
              <a:rPr lang="pt-BR" altLang="pt-BR" sz="2400" dirty="0"/>
              <a:t> horas e </a:t>
            </a:r>
            <a:r>
              <a:rPr lang="pt-BR" altLang="pt-BR" sz="2400" dirty="0" err="1"/>
              <a:t>yyy</a:t>
            </a:r>
            <a:r>
              <a:rPr lang="pt-BR" altLang="pt-BR" sz="2400" dirty="0"/>
              <a:t> minutos”.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endParaRPr lang="en-US" altLang="pt-BR" sz="2400" dirty="0"/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400" b="1" u="sng" dirty="0"/>
              <a:t>Observação</a:t>
            </a:r>
            <a:r>
              <a:rPr lang="pt-BR" altLang="pt-BR" sz="2400" dirty="0"/>
              <a:t>: O jogo terminou no mesmo dia em que ele começou.</a:t>
            </a:r>
          </a:p>
        </p:txBody>
      </p:sp>
      <p:sp>
        <p:nvSpPr>
          <p:cNvPr id="392194" name="Espaço Reservado para Número de Slide 4">
            <a:extLst>
              <a:ext uri="{FF2B5EF4-FFF2-40B4-BE49-F238E27FC236}">
                <a16:creationId xmlns:a16="http://schemas.microsoft.com/office/drawing/2014/main" id="{B634BB9B-62E6-4F0D-AF00-AF264EC80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E6C8AF-6863-4209-BC0C-F8BBCDC459CD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2197" name="Rectangle 4">
            <a:extLst>
              <a:ext uri="{FF2B5EF4-FFF2-40B4-BE49-F238E27FC236}">
                <a16:creationId xmlns:a16="http://schemas.microsoft.com/office/drawing/2014/main" id="{5F7717E5-1EEE-48D4-B30D-A667BF52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392198" name="Rectangle 5">
            <a:extLst>
              <a:ext uri="{FF2B5EF4-FFF2-40B4-BE49-F238E27FC236}">
                <a16:creationId xmlns:a16="http://schemas.microsoft.com/office/drawing/2014/main" id="{BE1F54B7-B29F-4060-ADA0-B64E9766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2603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100">
                <a:cs typeface="Times New Roman" panose="02020603050405020304" pitchFamily="18" charset="0"/>
              </a:rPr>
              <a:t>  </a:t>
            </a:r>
            <a:endParaRPr lang="pt-BR" altLang="pt-BR" sz="1100"/>
          </a:p>
          <a:p>
            <a:endParaRPr lang="pt-BR" altLang="pt-BR" sz="1800"/>
          </a:p>
        </p:txBody>
      </p:sp>
      <p:sp>
        <p:nvSpPr>
          <p:cNvPr id="7" name="Text Box 117">
            <a:extLst>
              <a:ext uri="{FF2B5EF4-FFF2-40B4-BE49-F238E27FC236}">
                <a16:creationId xmlns:a16="http://schemas.microsoft.com/office/drawing/2014/main" id="{2EAAB876-5F91-4CBF-8BDE-B965E1656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267325"/>
            <a:ext cx="76438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16:25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6 hs 10 min</a:t>
            </a:r>
          </a:p>
          <a:p>
            <a:r>
              <a:rPr kumimoji="1" lang="pt-BR" altLang="pt-BR" sz="1600" u="sng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Para testar</a:t>
            </a:r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10:45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0 hs 30 min</a:t>
            </a:r>
          </a:p>
          <a:p>
            <a:r>
              <a:rPr kumimoji="1"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Inicio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10:15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Hora Fim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= 18:05 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 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altLang="pt-BR" sz="1600" i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Duração</a:t>
            </a:r>
            <a:r>
              <a:rPr lang="pt-BR" altLang="pt-BR" sz="160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= 7 hs 50 min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Espaço Reservado para Número de Slide 3">
            <a:extLst>
              <a:ext uri="{FF2B5EF4-FFF2-40B4-BE49-F238E27FC236}">
                <a16:creationId xmlns:a16="http://schemas.microsoft.com/office/drawing/2014/main" id="{124311E2-9F7D-46CA-B198-1599E0A46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9C3A54-67C8-42D0-96CC-AFB72D25E2D7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398339" name="Rectangle 2">
            <a:extLst>
              <a:ext uri="{FF2B5EF4-FFF2-40B4-BE49-F238E27FC236}">
                <a16:creationId xmlns:a16="http://schemas.microsoft.com/office/drawing/2014/main" id="{D3C0894E-E2D4-4A4A-A341-EB1048E8E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14</a:t>
            </a:r>
            <a:endParaRPr lang="pt-BR" altLang="pt-BR" sz="1700" dirty="0"/>
          </a:p>
        </p:txBody>
      </p:sp>
      <p:sp>
        <p:nvSpPr>
          <p:cNvPr id="398340" name="Rectangle 3">
            <a:extLst>
              <a:ext uri="{FF2B5EF4-FFF2-40B4-BE49-F238E27FC236}">
                <a16:creationId xmlns:a16="http://schemas.microsoft.com/office/drawing/2014/main" id="{56310D58-0085-4C22-9257-28522D97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158875"/>
            <a:ext cx="8077200" cy="2125663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um número inteiro de 4 dígitos, e o imprima de trás para frente. Antes de imprimir o número de forma invertida verifique se ele realmente tem 4 dígitos, senão informar “NÚMERO TEM QUE TER 4 DÍGITOS”.</a:t>
            </a:r>
          </a:p>
        </p:txBody>
      </p:sp>
      <p:sp>
        <p:nvSpPr>
          <p:cNvPr id="1547268" name="Rectangle 4">
            <a:extLst>
              <a:ext uri="{FF2B5EF4-FFF2-40B4-BE49-F238E27FC236}">
                <a16:creationId xmlns:a16="http://schemas.microsoft.com/office/drawing/2014/main" id="{83FC7705-168F-418B-9AC6-79D345122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735638"/>
            <a:ext cx="5905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700" u="sng" dirty="0">
                <a:solidFill>
                  <a:srgbClr val="0000FF"/>
                </a:solidFill>
              </a:rPr>
              <a:t>Para testar</a:t>
            </a:r>
            <a:r>
              <a:rPr lang="pt-BR" altLang="pt-BR" sz="1700" dirty="0">
                <a:solidFill>
                  <a:srgbClr val="0000FF"/>
                </a:solidFill>
              </a:rPr>
              <a:t>: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1700" dirty="0">
                <a:solidFill>
                  <a:srgbClr val="0000FF"/>
                </a:solidFill>
              </a:rPr>
              <a:t> = 1234     &gt;    </a:t>
            </a:r>
            <a:r>
              <a:rPr lang="pt-BR" altLang="pt-BR" sz="17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Impressão </a:t>
            </a:r>
            <a:r>
              <a:rPr lang="pt-BR" altLang="pt-BR" sz="1700" dirty="0">
                <a:solidFill>
                  <a:srgbClr val="0000FF"/>
                </a:solidFill>
              </a:rPr>
              <a:t>= 4321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7720FE-B9CA-475C-B4E4-C7B327E2CE61}"/>
              </a:ext>
            </a:extLst>
          </p:cNvPr>
          <p:cNvSpPr txBox="1"/>
          <p:nvPr/>
        </p:nvSpPr>
        <p:spPr>
          <a:xfrm>
            <a:off x="1908175" y="3617913"/>
            <a:ext cx="5400675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pt-BR" dirty="0">
                <a:latin typeface="Arial" charset="0"/>
              </a:rPr>
              <a:t>Dicas: 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Decomponha o número em 4 dígitos;</a:t>
            </a:r>
          </a:p>
          <a:p>
            <a:pPr marL="273050" indent="-273050" eaLnBrk="1" hangingPunct="1">
              <a:lnSpc>
                <a:spcPct val="90000"/>
              </a:lnSpc>
              <a:spcBef>
                <a:spcPct val="20000"/>
              </a:spcBef>
              <a:buClr>
                <a:srgbClr val="0000FF"/>
              </a:buClr>
              <a:buSzPct val="65000"/>
              <a:buFont typeface="Wingdings" panose="05000000000000000000" pitchFamily="2" charset="2"/>
              <a:buAutoNum type="arabicParenR"/>
              <a:defRPr/>
            </a:pPr>
            <a:r>
              <a:rPr lang="pt-BR" dirty="0">
                <a:latin typeface="Arial" charset="0"/>
              </a:rPr>
              <a:t>Utilizar os operadores </a:t>
            </a:r>
            <a:r>
              <a:rPr lang="pt-BR" b="1" dirty="0">
                <a:latin typeface="Arial" charset="0"/>
              </a:rPr>
              <a:t>/</a:t>
            </a:r>
            <a:r>
              <a:rPr lang="pt-BR" dirty="0">
                <a:latin typeface="Arial" charset="0"/>
              </a:rPr>
              <a:t> e </a:t>
            </a:r>
            <a:r>
              <a:rPr lang="pt-BR" b="1" dirty="0">
                <a:latin typeface="Arial" charset="0"/>
              </a:rPr>
              <a:t>%</a:t>
            </a:r>
            <a:r>
              <a:rPr lang="pt-BR" dirty="0">
                <a:latin typeface="Arial" charset="0"/>
              </a:rPr>
              <a:t> (resultado e resto de uma divisão inteira para fazer decomposição.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268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>
            <a:extLst>
              <a:ext uri="{FF2B5EF4-FFF2-40B4-BE49-F238E27FC236}">
                <a16:creationId xmlns:a16="http://schemas.microsoft.com/office/drawing/2014/main" id="{2435677F-EDAA-4214-AB14-DAD4080F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15</a:t>
            </a:r>
            <a:endParaRPr lang="pt-BR" altLang="pt-BR" sz="1700" dirty="0"/>
          </a:p>
        </p:txBody>
      </p:sp>
      <p:graphicFrame>
        <p:nvGraphicFramePr>
          <p:cNvPr id="1543409" name="Group 241">
            <a:extLst>
              <a:ext uri="{FF2B5EF4-FFF2-40B4-BE49-F238E27FC236}">
                <a16:creationId xmlns:a16="http://schemas.microsoft.com/office/drawing/2014/main" id="{77E88316-6078-4C57-AD4F-0D8F2F07F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872568"/>
              </p:ext>
            </p:extLst>
          </p:nvPr>
        </p:nvGraphicFramePr>
        <p:xfrm>
          <a:off x="453431" y="3700184"/>
          <a:ext cx="5414713" cy="1096968"/>
        </p:xfrm>
        <a:graphic>
          <a:graphicData uri="http://schemas.openxmlformats.org/drawingml/2006/table">
            <a:tbl>
              <a:tblPr/>
              <a:tblGrid>
                <a:gridCol w="87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24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Pacote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Código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Valor Fixo (mês)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Canais PPP (diária)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Basic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R$65,00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R$1,20 limitado a R$65,00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Advanced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R$104,00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R$2,10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Premium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R$137,00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91439" marR="91439" marT="45681" marB="4568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4482" name="Espaço Reservado para Número de Slide 5">
            <a:extLst>
              <a:ext uri="{FF2B5EF4-FFF2-40B4-BE49-F238E27FC236}">
                <a16:creationId xmlns:a16="http://schemas.microsoft.com/office/drawing/2014/main" id="{E45E31E1-1E64-4112-8A02-931AA9B42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CF5D1F-9561-4D44-AF1E-C5B4169EA613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4484" name="Rectangle 3">
            <a:extLst>
              <a:ext uri="{FF2B5EF4-FFF2-40B4-BE49-F238E27FC236}">
                <a16:creationId xmlns:a16="http://schemas.microsoft.com/office/drawing/2014/main" id="{5F9619C1-E2D1-4A6B-AF29-51157094A9D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536" y="980058"/>
            <a:ext cx="8218488" cy="2520950"/>
          </a:xfrm>
        </p:spPr>
        <p:txBody>
          <a:bodyPr/>
          <a:lstStyle/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Uma operadora de TV a cabo nacional oferece uma série de serviços aos seus assinantes. A conta a ser paga por um assinante, no fim do mês, é constituída por um valor fixo mensal somado ao consumo dos canais pay-per-view, que são cobrados por uso diário, ambos de acordo com o pacote que ele contratou (ver tabela 1), mais os serviços extras, além da cobrança dos impostos sobre os serviços prestados que varia conforme a cidade do assinante (ver tabela 2).</a:t>
            </a:r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Faça um programa que solicite ao usuário o </a:t>
            </a:r>
            <a:r>
              <a:rPr lang="pt-BR" altLang="pt-BR" sz="1700" u="sng" dirty="0"/>
              <a:t>código</a:t>
            </a:r>
            <a:r>
              <a:rPr lang="pt-BR" altLang="pt-BR" sz="1700" dirty="0"/>
              <a:t> do seu pacote, a </a:t>
            </a:r>
            <a:r>
              <a:rPr lang="pt-BR" altLang="pt-BR" sz="1700" u="sng" dirty="0"/>
              <a:t>quantidade de dias</a:t>
            </a:r>
            <a:r>
              <a:rPr lang="pt-BR" altLang="pt-BR" sz="1700" dirty="0"/>
              <a:t> de consumo de canais pay-per-view, o </a:t>
            </a:r>
            <a:r>
              <a:rPr lang="pt-BR" altLang="pt-BR" sz="1700" u="sng" dirty="0"/>
              <a:t>valor dos serviços extras</a:t>
            </a:r>
            <a:r>
              <a:rPr lang="pt-BR" altLang="pt-BR" sz="1700" dirty="0"/>
              <a:t>, e a </a:t>
            </a:r>
            <a:r>
              <a:rPr lang="pt-BR" altLang="pt-BR" sz="1700" u="sng" dirty="0"/>
              <a:t>cidade</a:t>
            </a:r>
            <a:r>
              <a:rPr lang="pt-BR" altLang="pt-BR" sz="1700" dirty="0"/>
              <a:t> do assinante, e calcule e imprima o valor da conta que o assinante deverá pagar.</a:t>
            </a:r>
          </a:p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600" dirty="0"/>
          </a:p>
          <a:p>
            <a:pPr marL="0" indent="0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pt-BR" altLang="pt-BR" sz="1400" b="1" dirty="0">
                <a:solidFill>
                  <a:srgbClr val="009900"/>
                </a:solidFill>
              </a:rPr>
              <a:t>Conta = Valor Fixo + Diárias Canais PPP + Serviços Extras + Imposto (sobre Fixo/PPP/Extras)</a:t>
            </a:r>
            <a:endParaRPr lang="pt-BR" altLang="pt-BR" sz="1900" dirty="0"/>
          </a:p>
        </p:txBody>
      </p:sp>
      <p:graphicFrame>
        <p:nvGraphicFramePr>
          <p:cNvPr id="1543406" name="Group 238">
            <a:extLst>
              <a:ext uri="{FF2B5EF4-FFF2-40B4-BE49-F238E27FC236}">
                <a16:creationId xmlns:a16="http://schemas.microsoft.com/office/drawing/2014/main" id="{B551DC61-8D8F-4F6C-8108-6D4C7D540ACF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5776773"/>
              </p:ext>
            </p:extLst>
          </p:nvPr>
        </p:nvGraphicFramePr>
        <p:xfrm>
          <a:off x="6232723" y="3571875"/>
          <a:ext cx="2371725" cy="1371600"/>
        </p:xfrm>
        <a:graphic>
          <a:graphicData uri="http://schemas.openxmlformats.org/drawingml/2006/table">
            <a:tbl>
              <a:tblPr/>
              <a:tblGrid>
                <a:gridCol w="1300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Cidade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Imposto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Belo Horizonte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Isento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São Paulo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Rio de Janeiro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1,5%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Demais cidades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2%</a:t>
                      </a:r>
                      <a:endParaRPr kumimoji="0" lang="pt-B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136">
            <a:extLst>
              <a:ext uri="{FF2B5EF4-FFF2-40B4-BE49-F238E27FC236}">
                <a16:creationId xmlns:a16="http://schemas.microsoft.com/office/drawing/2014/main" id="{EF5DBBEF-A7A2-48D3-A0E9-C2D173207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229225"/>
            <a:ext cx="85693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1  Dias = 70  Extras = 57,50    Cidade = Belo Horizonte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R$187.50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Pacote = 2  Dias = 10  Extras = 0,00      Cidade = Rio de Janeiro 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R$126.88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Pacote = 3  Dias =  2   Extras = 980,00  Cidade = Aracaju	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Conta = R$1139.34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9" name="Rectangle 2">
            <a:extLst>
              <a:ext uri="{FF2B5EF4-FFF2-40B4-BE49-F238E27FC236}">
                <a16:creationId xmlns:a16="http://schemas.microsoft.com/office/drawing/2014/main" id="{BC18A397-FBC9-440C-B697-4C7D59BD0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16</a:t>
            </a:r>
            <a:endParaRPr lang="pt-BR" altLang="pt-BR" sz="1700" dirty="0"/>
          </a:p>
        </p:txBody>
      </p:sp>
      <p:graphicFrame>
        <p:nvGraphicFramePr>
          <p:cNvPr id="1538156" name="Group 108">
            <a:extLst>
              <a:ext uri="{FF2B5EF4-FFF2-40B4-BE49-F238E27FC236}">
                <a16:creationId xmlns:a16="http://schemas.microsoft.com/office/drawing/2014/main" id="{728D558E-59DF-4273-BAAE-B34B6F878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79603"/>
              </p:ext>
            </p:extLst>
          </p:nvPr>
        </p:nvGraphicFramePr>
        <p:xfrm>
          <a:off x="5076056" y="3068932"/>
          <a:ext cx="3672408" cy="1800228"/>
        </p:xfrm>
        <a:graphic>
          <a:graphicData uri="http://schemas.openxmlformats.org/drawingml/2006/table">
            <a:tbl>
              <a:tblPr/>
              <a:tblGrid>
                <a:gridCol w="183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7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Nota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Resultado Final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Reprovado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 até 70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Regular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70 até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Bom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80 até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Muito Bom</a:t>
                      </a:r>
                      <a:endParaRPr kumimoji="0" 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90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Excelente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8578" name="Espaço Reservado para Número de Slide 5">
            <a:extLst>
              <a:ext uri="{FF2B5EF4-FFF2-40B4-BE49-F238E27FC236}">
                <a16:creationId xmlns:a16="http://schemas.microsoft.com/office/drawing/2014/main" id="{A286ACC9-36B5-42FE-9DFD-459154FA2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A3974-1EF9-4FBC-B289-D16D54CD0819}" type="slidenum">
              <a:rPr lang="pt-BR" altLang="en-US" sz="1200" smtClean="0">
                <a:latin typeface="Garamond" panose="02020404030301010803" pitchFamily="18" charset="0"/>
              </a:rPr>
              <a:pPr/>
              <a:t>57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408580" name="Rectangle 3">
            <a:extLst>
              <a:ext uri="{FF2B5EF4-FFF2-40B4-BE49-F238E27FC236}">
                <a16:creationId xmlns:a16="http://schemas.microsoft.com/office/drawing/2014/main" id="{37DA8BB9-B21E-4D78-999B-FCE49E96530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5960" y="1095375"/>
            <a:ext cx="8218488" cy="1973263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800" dirty="0"/>
              <a:t>Uma escola de línguas tem uma fórmula bem peculiar para calcular o RESULTADO FINAL de seus alunos. Ela leva em conta o número de faltas, as três notas de provas, a nota do trabalho final e a idade do aluno. Faça um programa para ler as faltas, as notas das provas, a nota do trabalho final e a idade do aluno, e que calcule e imprima o seu resultado final.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700" dirty="0"/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200" b="1" dirty="0">
                <a:solidFill>
                  <a:srgbClr val="009900"/>
                </a:solidFill>
              </a:rPr>
              <a:t>Nota Final = Média aritmética das duas </a:t>
            </a:r>
            <a:r>
              <a:rPr lang="pt-BR" altLang="pt-BR" sz="1200" b="1" u="sng" dirty="0">
                <a:solidFill>
                  <a:srgbClr val="009900"/>
                </a:solidFill>
              </a:rPr>
              <a:t>maiores</a:t>
            </a:r>
            <a:r>
              <a:rPr lang="pt-BR" altLang="pt-BR" sz="1200" b="1" dirty="0">
                <a:solidFill>
                  <a:srgbClr val="009900"/>
                </a:solidFill>
              </a:rPr>
              <a:t> Notas das Provas X Peso1 + Nota do Trabalho Final X Peso2</a:t>
            </a:r>
          </a:p>
        </p:txBody>
      </p:sp>
      <p:graphicFrame>
        <p:nvGraphicFramePr>
          <p:cNvPr id="1538166" name="Group 118">
            <a:extLst>
              <a:ext uri="{FF2B5EF4-FFF2-40B4-BE49-F238E27FC236}">
                <a16:creationId xmlns:a16="http://schemas.microsoft.com/office/drawing/2014/main" id="{EC6AF5E2-B1DF-4B0A-BDBD-4F29E46B5EB6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31841346"/>
              </p:ext>
            </p:extLst>
          </p:nvPr>
        </p:nvGraphicFramePr>
        <p:xfrm>
          <a:off x="395536" y="3282181"/>
          <a:ext cx="2376264" cy="1158876"/>
        </p:xfrm>
        <a:graphic>
          <a:graphicData uri="http://schemas.openxmlformats.org/drawingml/2006/table">
            <a:tbl>
              <a:tblPr/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Faltas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1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5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 até 10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10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8167" name="Group 119">
            <a:extLst>
              <a:ext uri="{FF2B5EF4-FFF2-40B4-BE49-F238E27FC236}">
                <a16:creationId xmlns:a16="http://schemas.microsoft.com/office/drawing/2014/main" id="{DAAC810F-1E8D-4C7C-9375-F6E50191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35213"/>
              </p:ext>
            </p:extLst>
          </p:nvPr>
        </p:nvGraphicFramePr>
        <p:xfrm>
          <a:off x="2960804" y="3278236"/>
          <a:ext cx="1943100" cy="1158876"/>
        </p:xfrm>
        <a:graphic>
          <a:graphicData uri="http://schemas.openxmlformats.org/drawingml/2006/table">
            <a:tbl>
              <a:tblPr/>
              <a:tblGrid>
                <a:gridCol w="115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Idade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Peso 2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17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De 18 até 50</a:t>
                      </a:r>
                      <a:endParaRPr kumimoji="0" lang="pt-B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50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38184" name="Rectangle 136">
            <a:extLst>
              <a:ext uri="{FF2B5EF4-FFF2-40B4-BE49-F238E27FC236}">
                <a16:creationId xmlns:a16="http://schemas.microsoft.com/office/drawing/2014/main" id="{61A68200-72E9-4929-8991-3ECCDAD4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785671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0    Provas = 5 – 9 – 7,2   Trabalho = 10,5  Idade = 15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Reprovado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u="sng" dirty="0">
                <a:solidFill>
                  <a:srgbClr val="0000FF"/>
                </a:solidFill>
              </a:rPr>
              <a:t>Testar</a:t>
            </a:r>
            <a:r>
              <a:rPr lang="pt-BR" altLang="pt-BR" sz="1500" dirty="0">
                <a:solidFill>
                  <a:srgbClr val="0000FF"/>
                </a:solidFill>
              </a:rPr>
              <a:t>:	Faltas = 6    Provas = 12 – 20 – 3  Trabalho = 30     Idade = 22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Excelente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500" dirty="0">
                <a:solidFill>
                  <a:srgbClr val="0000FF"/>
                </a:solidFill>
              </a:rPr>
              <a:t>		Faltas = 20  Provas = 8 – 2,5 – 4   Trabalho = 17     Idade = 60  </a:t>
            </a:r>
            <a:r>
              <a:rPr lang="pt-BR" altLang="pt-BR" sz="1500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pt-BR" altLang="pt-BR" sz="1500" dirty="0">
                <a:solidFill>
                  <a:srgbClr val="0000FF"/>
                </a:solidFill>
              </a:rPr>
              <a:t> Resultado = Regular	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8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900" dirty="0"/>
              <a:t>Crie um programa que faça as perguntas abaixo ao usuário, o qual responderá VERDADEIRO ou FALSO para cada uma delas. No final o programa deverá responder se a pessoa está apta ou não para exercer a função de programador na empresa.</a:t>
            </a:r>
          </a:p>
          <a:p>
            <a:pPr marL="0" indent="0">
              <a:buNone/>
            </a:pPr>
            <a:endParaRPr lang="pt-BR" sz="1050" dirty="0"/>
          </a:p>
          <a:p>
            <a:pPr>
              <a:buFont typeface="+mj-lt"/>
              <a:buAutoNum type="arabicParenR"/>
            </a:pPr>
            <a:r>
              <a:rPr lang="pt-BR" sz="1900" dirty="0"/>
              <a:t>Você tem curso técnico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curso superior de programação?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tem menos de 3 anos de experiência em programação? 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se considera uma pessoa criativa?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liderar a ser liderado?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prefere trabalhar sozinho a trabalhar em equipe?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é autodidata (aprende sozinho)?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aceitaria uma remuneração inicial de R$1500?</a:t>
            </a:r>
          </a:p>
          <a:p>
            <a:pPr>
              <a:buFont typeface="+mj-lt"/>
              <a:buAutoNum type="arabicParenR"/>
            </a:pPr>
            <a:r>
              <a:rPr lang="pt-BR" sz="1900" dirty="0"/>
              <a:t>Você só aceitaria trabalhar em escritórios da empresa dentro da grande BH?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23050" y="5778971"/>
            <a:ext cx="2078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b="1" i="1" dirty="0">
                <a:solidFill>
                  <a:srgbClr val="FF0000"/>
                </a:solidFill>
              </a:rPr>
              <a:t>Ver próximo slide &gt;</a:t>
            </a:r>
          </a:p>
        </p:txBody>
      </p:sp>
    </p:spTree>
    <p:extLst>
      <p:ext uri="{BB962C8B-B14F-4D97-AF65-F5344CB8AC3E}">
        <p14:creationId xmlns:p14="http://schemas.microsoft.com/office/powerpoint/2010/main" val="1575542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17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/>
          <a:lstStyle/>
          <a:p>
            <a:pPr marL="0" indent="0" algn="just">
              <a:buNone/>
            </a:pPr>
            <a:r>
              <a:rPr lang="pt-BR" sz="1800" dirty="0"/>
              <a:t>Para a pessoa estar apta a trabalhar na empresa, considere as seguintes respostas para cada pergunta:</a:t>
            </a:r>
          </a:p>
          <a:p>
            <a:pPr marL="0" indent="0" algn="just">
              <a:buNone/>
            </a:pPr>
            <a:endParaRPr lang="pt-BR" sz="11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algn="just">
              <a:buAutoNum type="arabicParenR"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endParaRPr lang="pt-BR" sz="1800" dirty="0"/>
          </a:p>
          <a:p>
            <a:pPr marL="0" indent="0" algn="just">
              <a:buNone/>
            </a:pPr>
            <a:r>
              <a:rPr lang="pt-BR" sz="1800" dirty="0"/>
              <a:t>Considere também: 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fez curso técnico de programação e tem mais de 3 anos experiência;</a:t>
            </a:r>
          </a:p>
          <a:p>
            <a:pPr algn="just">
              <a:buFont typeface="+mj-lt"/>
              <a:buAutoNum type="alphaLcParenR"/>
            </a:pPr>
            <a:r>
              <a:rPr lang="pt-BR" sz="1800" dirty="0"/>
              <a:t>Se a pessoa só aceita liderar ela não pode aceitar salário de até R$1500.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59</a:t>
            </a:fld>
            <a:endParaRPr lang="pt-BR" altLang="en-US"/>
          </a:p>
        </p:txBody>
      </p:sp>
      <p:sp>
        <p:nvSpPr>
          <p:cNvPr id="5" name="CaixaDeTexto 4"/>
          <p:cNvSpPr txBox="1"/>
          <p:nvPr/>
        </p:nvSpPr>
        <p:spPr>
          <a:xfrm>
            <a:off x="463560" y="2445856"/>
            <a:ext cx="40364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1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/>
            </a:pPr>
            <a:r>
              <a:rPr lang="pt-BR" dirty="0"/>
              <a:t>V ou F (ver item 2 abaixo)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827339" y="2467497"/>
            <a:ext cx="3921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V ou F  (ver item 2 abaixo)</a:t>
            </a:r>
          </a:p>
          <a:p>
            <a:pPr marL="457200" indent="-457200" algn="just">
              <a:buClr>
                <a:srgbClr val="FFC000"/>
              </a:buClr>
              <a:buSzPct val="65000"/>
              <a:buFont typeface="+mj-lt"/>
              <a:buAutoNum type="arabicParenR" startAt="6"/>
            </a:pPr>
            <a:r>
              <a:rPr lang="pt-BR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1845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0" name="AutoShape 3">
            <a:extLst>
              <a:ext uri="{FF2B5EF4-FFF2-40B4-BE49-F238E27FC236}">
                <a16:creationId xmlns:a16="http://schemas.microsoft.com/office/drawing/2014/main" id="{DE648711-6805-4087-B88A-A1D2BF8C6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5" y="3129321"/>
            <a:ext cx="1800075" cy="2687279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242691" name="Título 1">
            <a:extLst>
              <a:ext uri="{FF2B5EF4-FFF2-40B4-BE49-F238E27FC236}">
                <a16:creationId xmlns:a16="http://schemas.microsoft.com/office/drawing/2014/main" id="{84B19479-46F7-4471-A983-A3DD40CCC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242692" name="Espaço Reservado para Conteúdo 2">
            <a:extLst>
              <a:ext uri="{FF2B5EF4-FFF2-40B4-BE49-F238E27FC236}">
                <a16:creationId xmlns:a16="http://schemas.microsoft.com/office/drawing/2014/main" id="{5FF1B7A4-D6FD-4637-A15A-E8D1E1164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23938"/>
            <a:ext cx="8229600" cy="820737"/>
          </a:xfrm>
        </p:spPr>
        <p:txBody>
          <a:bodyPr/>
          <a:lstStyle/>
          <a:p>
            <a:r>
              <a:rPr lang="pt-BR" altLang="pt-BR" dirty="0"/>
              <a:t>Representação do comando </a:t>
            </a:r>
            <a:r>
              <a:rPr lang="pt-BR" altLang="pt-BR" b="1" dirty="0" err="1"/>
              <a:t>if</a:t>
            </a:r>
            <a:r>
              <a:rPr lang="pt-BR" altLang="pt-BR" dirty="0"/>
              <a:t> (estrutura simples):</a:t>
            </a:r>
          </a:p>
        </p:txBody>
      </p:sp>
      <p:sp>
        <p:nvSpPr>
          <p:cNvPr id="242693" name="Espaço Reservado para Número de Slide 3">
            <a:extLst>
              <a:ext uri="{FF2B5EF4-FFF2-40B4-BE49-F238E27FC236}">
                <a16:creationId xmlns:a16="http://schemas.microsoft.com/office/drawing/2014/main" id="{35F5C3AF-8188-4A1A-8413-711A9CDA2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1F22DD-AE3D-4928-98F8-58EA247A48ED}" type="slidenum">
              <a:rPr lang="pt-BR" altLang="en-US" sz="1200" smtClean="0">
                <a:latin typeface="Garamond" panose="02020404030301010803" pitchFamily="18" charset="0"/>
              </a:rPr>
              <a:pPr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2694" name="Fluxograma: Decisão 1">
            <a:extLst>
              <a:ext uri="{FF2B5EF4-FFF2-40B4-BE49-F238E27FC236}">
                <a16:creationId xmlns:a16="http://schemas.microsoft.com/office/drawing/2014/main" id="{33028F8C-26EB-4CC2-AA04-95BC304FD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1989138"/>
            <a:ext cx="1800225" cy="863600"/>
          </a:xfrm>
          <a:prstGeom prst="flowChartDecision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2695" name="Conector de seta reta 6">
            <a:extLst>
              <a:ext uri="{FF2B5EF4-FFF2-40B4-BE49-F238E27FC236}">
                <a16:creationId xmlns:a16="http://schemas.microsoft.com/office/drawing/2014/main" id="{A0D5B114-E666-4551-922E-2C607B3DF8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2550" y="15573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696" name="Conector angulado 9">
            <a:extLst>
              <a:ext uri="{FF2B5EF4-FFF2-40B4-BE49-F238E27FC236}">
                <a16:creationId xmlns:a16="http://schemas.microsoft.com/office/drawing/2014/main" id="{DE368970-1B44-4CF0-9566-AD6AC2FEA5BE}"/>
              </a:ext>
            </a:extLst>
          </p:cNvPr>
          <p:cNvCxnSpPr>
            <a:cxnSpLocks noChangeShapeType="1"/>
            <a:stCxn id="242694" idx="2"/>
            <a:endCxn id="242697" idx="0"/>
          </p:cNvCxnSpPr>
          <p:nvPr/>
        </p:nvCxnSpPr>
        <p:spPr bwMode="auto">
          <a:xfrm rot="5400000">
            <a:off x="3688556" y="3050382"/>
            <a:ext cx="396875" cy="1588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2697" name="Retângulo 15">
            <a:extLst>
              <a:ext uri="{FF2B5EF4-FFF2-40B4-BE49-F238E27FC236}">
                <a16:creationId xmlns:a16="http://schemas.microsoft.com/office/drawing/2014/main" id="{77656C92-64CB-4960-9FA4-CF17EE11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2496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1</a:t>
            </a:r>
          </a:p>
        </p:txBody>
      </p:sp>
      <p:sp>
        <p:nvSpPr>
          <p:cNvPr id="242698" name="CaixaDeTexto 21">
            <a:extLst>
              <a:ext uri="{FF2B5EF4-FFF2-40B4-BE49-F238E27FC236}">
                <a16:creationId xmlns:a16="http://schemas.microsoft.com/office/drawing/2014/main" id="{D2DB20EF-DC0F-40D2-B938-68316C1D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2133600"/>
            <a:ext cx="307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242699" name="CaixaDeTexto 25">
            <a:extLst>
              <a:ext uri="{FF2B5EF4-FFF2-40B4-BE49-F238E27FC236}">
                <a16:creationId xmlns:a16="http://schemas.microsoft.com/office/drawing/2014/main" id="{32D47718-014F-4119-82E3-753208B31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2820988"/>
            <a:ext cx="3079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242700" name="CaixaDeTexto 22">
            <a:extLst>
              <a:ext uri="{FF2B5EF4-FFF2-40B4-BE49-F238E27FC236}">
                <a16:creationId xmlns:a16="http://schemas.microsoft.com/office/drawing/2014/main" id="{ECB78B88-5D3E-4B93-A68D-27D9002D4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9463" y="2276475"/>
            <a:ext cx="122078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condição</a:t>
            </a:r>
          </a:p>
        </p:txBody>
      </p:sp>
      <p:sp>
        <p:nvSpPr>
          <p:cNvPr id="242701" name="Retângulo 27">
            <a:extLst>
              <a:ext uri="{FF2B5EF4-FFF2-40B4-BE49-F238E27FC236}">
                <a16:creationId xmlns:a16="http://schemas.microsoft.com/office/drawing/2014/main" id="{63E47A10-20C3-4D60-A58A-72E202D55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5" y="4076700"/>
            <a:ext cx="1055688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42702" name="Retângulo 28">
            <a:extLst>
              <a:ext uri="{FF2B5EF4-FFF2-40B4-BE49-F238E27FC236}">
                <a16:creationId xmlns:a16="http://schemas.microsoft.com/office/drawing/2014/main" id="{8B08F347-D066-4CE7-ABBD-2FCED92F3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5192713"/>
            <a:ext cx="1054100" cy="53975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comando n</a:t>
            </a:r>
          </a:p>
        </p:txBody>
      </p:sp>
      <p:cxnSp>
        <p:nvCxnSpPr>
          <p:cNvPr id="242703" name="Conector de seta reta 31">
            <a:extLst>
              <a:ext uri="{FF2B5EF4-FFF2-40B4-BE49-F238E27FC236}">
                <a16:creationId xmlns:a16="http://schemas.microsoft.com/office/drawing/2014/main" id="{252226AA-409B-4383-A6A6-87E4EB6C997D}"/>
              </a:ext>
            </a:extLst>
          </p:cNvPr>
          <p:cNvCxnSpPr>
            <a:cxnSpLocks noChangeShapeType="1"/>
            <a:stCxn id="242697" idx="2"/>
            <a:endCxn id="242701" idx="0"/>
          </p:cNvCxnSpPr>
          <p:nvPr/>
        </p:nvCxnSpPr>
        <p:spPr bwMode="auto">
          <a:xfrm>
            <a:off x="3886200" y="3789363"/>
            <a:ext cx="4763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4" name="Conector de seta reta 37">
            <a:extLst>
              <a:ext uri="{FF2B5EF4-FFF2-40B4-BE49-F238E27FC236}">
                <a16:creationId xmlns:a16="http://schemas.microsoft.com/office/drawing/2014/main" id="{374F70F2-ED3F-4835-9077-6FA83117595A}"/>
              </a:ext>
            </a:extLst>
          </p:cNvPr>
          <p:cNvCxnSpPr>
            <a:cxnSpLocks noChangeShapeType="1"/>
            <a:stCxn id="242701" idx="2"/>
            <a:endCxn id="242702" idx="0"/>
          </p:cNvCxnSpPr>
          <p:nvPr/>
        </p:nvCxnSpPr>
        <p:spPr bwMode="auto">
          <a:xfrm flipH="1">
            <a:off x="3886200" y="4616450"/>
            <a:ext cx="4763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5" name="Conector de seta reta 45">
            <a:extLst>
              <a:ext uri="{FF2B5EF4-FFF2-40B4-BE49-F238E27FC236}">
                <a16:creationId xmlns:a16="http://schemas.microsoft.com/office/drawing/2014/main" id="{0FEDE5A7-51A3-4099-A3CD-CD3A472C41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86200" y="5732463"/>
            <a:ext cx="14288" cy="360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6" name="Conector reto 75798">
            <a:extLst>
              <a:ext uri="{FF2B5EF4-FFF2-40B4-BE49-F238E27FC236}">
                <a16:creationId xmlns:a16="http://schemas.microsoft.com/office/drawing/2014/main" id="{3E550179-01FB-4381-BDC2-7B8655EA87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87900" y="2409825"/>
            <a:ext cx="7207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7" name="Conector reto 75801">
            <a:extLst>
              <a:ext uri="{FF2B5EF4-FFF2-40B4-BE49-F238E27FC236}">
                <a16:creationId xmlns:a16="http://schemas.microsoft.com/office/drawing/2014/main" id="{4D181890-CD8A-4A32-9F5C-4C92DFCD48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625" y="2409825"/>
            <a:ext cx="0" cy="34496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2708" name="Conector de seta reta 75803">
            <a:extLst>
              <a:ext uri="{FF2B5EF4-FFF2-40B4-BE49-F238E27FC236}">
                <a16:creationId xmlns:a16="http://schemas.microsoft.com/office/drawing/2014/main" id="{114738AF-62B2-4392-9D66-3850DCE0FA1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00488" y="5859463"/>
            <a:ext cx="16081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">
            <a:extLst>
              <a:ext uri="{FF2B5EF4-FFF2-40B4-BE49-F238E27FC236}">
                <a16:creationId xmlns:a16="http://schemas.microsoft.com/office/drawing/2014/main" id="{579A13A7-356E-4F86-B480-AFD1F5CA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566988"/>
            <a:ext cx="1400175" cy="984250"/>
          </a:xfrm>
          <a:prstGeom prst="wedgeRoundRectCallout">
            <a:avLst>
              <a:gd name="adj1" fmla="val -89593"/>
              <a:gd name="adj2" fmla="val 10455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Pular os comandos do </a:t>
            </a:r>
            <a:r>
              <a:rPr lang="pt-BR" altLang="pt-BR" sz="1800" b="1" dirty="0" err="1"/>
              <a:t>if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Espaço Reservado para Número de Slide 3">
            <a:extLst>
              <a:ext uri="{FF2B5EF4-FFF2-40B4-BE49-F238E27FC236}">
                <a16:creationId xmlns:a16="http://schemas.microsoft.com/office/drawing/2014/main" id="{767848C3-FB2B-4410-A0AB-80B786402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54F87E-E1F0-454E-8B97-934EDF2F6262}" type="slidenum">
              <a:rPr lang="pt-BR" altLang="en-US" sz="1200" smtClean="0">
                <a:latin typeface="Garamond" panose="02020404030301010803" pitchFamily="18" charset="0"/>
              </a:rPr>
              <a:pPr/>
              <a:t>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3715" name="Rectangle 2">
            <a:extLst>
              <a:ext uri="{FF2B5EF4-FFF2-40B4-BE49-F238E27FC236}">
                <a16:creationId xmlns:a16="http://schemas.microsoft.com/office/drawing/2014/main" id="{D738429D-0903-46B9-8B12-396009AC6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11590657-ED3E-415F-8A5F-3613C24E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FF0000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FF0000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FF0000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3717" name="Rectangle 7">
            <a:extLst>
              <a:ext uri="{FF2B5EF4-FFF2-40B4-BE49-F238E27FC236}">
                <a16:creationId xmlns:a16="http://schemas.microsoft.com/office/drawing/2014/main" id="{96E3BB0C-8F1D-4837-8DEF-329144C3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98253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3718" name="Rectangle 8">
            <a:extLst>
              <a:ext uri="{FF2B5EF4-FFF2-40B4-BE49-F238E27FC236}">
                <a16:creationId xmlns:a16="http://schemas.microsoft.com/office/drawing/2014/main" id="{6FC9AFE2-FE9B-4835-8556-7AC5C4D7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585987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3817" name="AutoShape 9">
            <a:extLst>
              <a:ext uri="{FF2B5EF4-FFF2-40B4-BE49-F238E27FC236}">
                <a16:creationId xmlns:a16="http://schemas.microsoft.com/office/drawing/2014/main" id="{5A2F4B75-D6ED-4EE9-90C6-65D301FEC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13112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VERDADEIRA: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SERÃO</a:t>
            </a:r>
            <a:r>
              <a:rPr lang="pt-BR" altLang="pt-BR" sz="1800" dirty="0"/>
              <a:t> executados</a:t>
            </a:r>
          </a:p>
        </p:txBody>
      </p:sp>
      <p:sp>
        <p:nvSpPr>
          <p:cNvPr id="503818" name="AutoShape 10">
            <a:extLst>
              <a:ext uri="{FF2B5EF4-FFF2-40B4-BE49-F238E27FC236}">
                <a16:creationId xmlns:a16="http://schemas.microsoft.com/office/drawing/2014/main" id="{55EC402A-C01B-43C1-A74F-913B73EEC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3F9E039A-25C3-4AE9-94A4-8FDC0BB3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3821" name="AutoShape 13">
            <a:extLst>
              <a:ext uri="{FF2B5EF4-FFF2-40B4-BE49-F238E27FC236}">
                <a16:creationId xmlns:a16="http://schemas.microsoft.com/office/drawing/2014/main" id="{BF03728E-6C0E-4EB4-A628-C95EE843B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997200"/>
            <a:ext cx="287338" cy="1368425"/>
          </a:xfrm>
          <a:prstGeom prst="downArrow">
            <a:avLst>
              <a:gd name="adj1" fmla="val 50000"/>
              <a:gd name="adj2" fmla="val 119061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2" grpId="0"/>
      <p:bldP spid="503817" grpId="0" animBg="1"/>
      <p:bldP spid="503818" grpId="0" animBg="1"/>
      <p:bldP spid="503819" grpId="0" animBg="1"/>
      <p:bldP spid="5038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Espaço Reservado para Número de Slide 3">
            <a:extLst>
              <a:ext uri="{FF2B5EF4-FFF2-40B4-BE49-F238E27FC236}">
                <a16:creationId xmlns:a16="http://schemas.microsoft.com/office/drawing/2014/main" id="{16C684E4-5DE6-4BD3-95B2-2B7B801AF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775FD9-1B71-4F83-9A43-C6D1F90B054E}" type="slidenum">
              <a:rPr lang="pt-BR" altLang="en-US" sz="1200" smtClean="0">
                <a:latin typeface="Garamond" panose="02020404030301010803" pitchFamily="18" charset="0"/>
              </a:rPr>
              <a:pPr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EC08FB73-8AD9-4776-80A3-4369BC39D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F7C514-9347-43F4-B3CF-18007976F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2565400"/>
            <a:ext cx="4176713" cy="223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400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sz="2400" dirty="0">
                <a:latin typeface="Tahoma" panose="020B0604030504040204" pitchFamily="34" charset="0"/>
              </a:rPr>
              <a:t> </a:t>
            </a:r>
            <a:r>
              <a:rPr lang="pt-BR" altLang="pt-BR" sz="2400" b="1" dirty="0">
                <a:latin typeface="Tahoma" panose="020B0604030504040204" pitchFamily="34" charset="0"/>
              </a:rPr>
              <a:t>{</a:t>
            </a:r>
            <a:endParaRPr lang="pt-BR" altLang="pt-BR" sz="2400" b="1" i="1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1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comando</a:t>
            </a:r>
            <a:r>
              <a:rPr lang="pt-BR" altLang="pt-BR" sz="2400" baseline="-25000" dirty="0">
                <a:solidFill>
                  <a:srgbClr val="000066"/>
                </a:solidFill>
                <a:latin typeface="Tahoma" panose="020B0604030504040204" pitchFamily="34" charset="0"/>
              </a:rPr>
              <a:t>2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           </a:t>
            </a:r>
            <a:r>
              <a:rPr lang="pt-BR" altLang="pt-BR" sz="2400" dirty="0" err="1">
                <a:solidFill>
                  <a:srgbClr val="000066"/>
                </a:solidFill>
                <a:latin typeface="Tahoma" panose="020B0604030504040204" pitchFamily="34" charset="0"/>
              </a:rPr>
              <a:t>comando</a:t>
            </a:r>
            <a:r>
              <a:rPr lang="pt-BR" altLang="pt-BR" sz="2400" baseline="-25000" dirty="0" err="1">
                <a:solidFill>
                  <a:srgbClr val="000066"/>
                </a:solidFill>
                <a:latin typeface="Tahoma" panose="020B0604030504040204" pitchFamily="34" charset="0"/>
              </a:rPr>
              <a:t>n</a:t>
            </a:r>
            <a:r>
              <a:rPr lang="pt-BR" altLang="pt-BR" sz="2400" dirty="0">
                <a:solidFill>
                  <a:srgbClr val="000066"/>
                </a:solidFill>
                <a:latin typeface="Tahoma" panose="020B0604030504040204" pitchFamily="34" charset="0"/>
              </a:rPr>
              <a:t>;</a:t>
            </a:r>
            <a:endParaRPr lang="pt-BR" altLang="pt-BR" sz="2400" baseline="-25000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}</a:t>
            </a:r>
            <a:endParaRPr lang="pt-BR" altLang="pt-BR" sz="2400" i="1" dirty="0">
              <a:latin typeface="Tahoma" panose="020B0604030504040204" pitchFamily="34" charset="0"/>
            </a:endParaRPr>
          </a:p>
        </p:txBody>
      </p:sp>
      <p:sp>
        <p:nvSpPr>
          <p:cNvPr id="245765" name="Rectangle 5">
            <a:extLst>
              <a:ext uri="{FF2B5EF4-FFF2-40B4-BE49-F238E27FC236}">
                <a16:creationId xmlns:a16="http://schemas.microsoft.com/office/drawing/2014/main" id="{E7F53B3A-025C-43AE-B673-C53944F4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4" y="4776788"/>
            <a:ext cx="1626245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245766" name="Rectangle 6">
            <a:extLst>
              <a:ext uri="{FF2B5EF4-FFF2-40B4-BE49-F238E27FC236}">
                <a16:creationId xmlns:a16="http://schemas.microsoft.com/office/drawing/2014/main" id="{2DCCF20A-FDAF-4F06-85B3-DE088DA0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4" y="1773238"/>
            <a:ext cx="1874019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sz="2400" dirty="0">
                <a:solidFill>
                  <a:srgbClr val="777777"/>
                </a:solidFill>
                <a:latin typeface="Tahoma" panose="020B0604030504040204" pitchFamily="34" charset="0"/>
              </a:rPr>
              <a:t>comando;</a:t>
            </a:r>
          </a:p>
        </p:txBody>
      </p: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B27E9CE5-7339-4FCE-B4AC-7CC23105E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700213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3" name="AutoShape 9">
            <a:extLst>
              <a:ext uri="{FF2B5EF4-FFF2-40B4-BE49-F238E27FC236}">
                <a16:creationId xmlns:a16="http://schemas.microsoft.com/office/drawing/2014/main" id="{30D52F6B-2CA0-45F3-8220-896BAD28C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941888"/>
            <a:ext cx="287338" cy="792162"/>
          </a:xfrm>
          <a:prstGeom prst="downArrow">
            <a:avLst>
              <a:gd name="adj1" fmla="val 50000"/>
              <a:gd name="adj2" fmla="val 68922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0A7FC40-47AC-4602-A2DC-F6CFA712F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708275"/>
            <a:ext cx="936625" cy="2160588"/>
          </a:xfrm>
          <a:prstGeom prst="curvedRightArrow">
            <a:avLst>
              <a:gd name="adj1" fmla="val 20216"/>
              <a:gd name="adj2" fmla="val 64024"/>
              <a:gd name="adj3" fmla="val 28815"/>
            </a:avLst>
          </a:prstGeom>
          <a:solidFill>
            <a:srgbClr val="000066"/>
          </a:solidFill>
          <a:ln w="9525">
            <a:solidFill>
              <a:srgbClr val="0000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C0AD524-7171-4237-99E7-AB15BB720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836613"/>
            <a:ext cx="3384946" cy="1079500"/>
          </a:xfrm>
          <a:prstGeom prst="wedgeRoundRectCallout">
            <a:avLst>
              <a:gd name="adj1" fmla="val -72231"/>
              <a:gd name="adj2" fmla="val 108676"/>
              <a:gd name="adj3" fmla="val 16667"/>
            </a:avLst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800" dirty="0"/>
              <a:t>Condição</a:t>
            </a:r>
            <a:r>
              <a:rPr lang="pt-BR" altLang="pt-BR" sz="1800" b="1" dirty="0"/>
              <a:t> FALSA: </a:t>
            </a:r>
          </a:p>
          <a:p>
            <a:pPr algn="ctr"/>
            <a:r>
              <a:rPr lang="pt-BR" altLang="pt-BR" sz="1800" dirty="0"/>
              <a:t>os comandos depois do </a:t>
            </a:r>
            <a:r>
              <a:rPr lang="pt-BR" altLang="pt-BR" sz="1800" b="1" dirty="0" err="1"/>
              <a:t>if</a:t>
            </a:r>
            <a:r>
              <a:rPr lang="pt-BR" altLang="pt-BR" sz="1800" dirty="0"/>
              <a:t> </a:t>
            </a:r>
            <a:r>
              <a:rPr lang="pt-BR" altLang="pt-BR" sz="1800" b="1" dirty="0">
                <a:solidFill>
                  <a:srgbClr val="FF0000"/>
                </a:solidFill>
              </a:rPr>
              <a:t>NÃO SERÃO</a:t>
            </a:r>
            <a:r>
              <a:rPr lang="pt-BR" altLang="pt-BR" sz="1800" dirty="0"/>
              <a:t> executados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7" grpId="0"/>
      <p:bldP spid="507912" grpId="0" animBg="1"/>
      <p:bldP spid="507913" grpId="0" animBg="1"/>
      <p:bldP spid="507914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Espaço Reservado para Número de Slide 3">
            <a:extLst>
              <a:ext uri="{FF2B5EF4-FFF2-40B4-BE49-F238E27FC236}">
                <a16:creationId xmlns:a16="http://schemas.microsoft.com/office/drawing/2014/main" id="{73088B7A-E258-41E9-82DC-CDF180116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09CD2-33B7-4175-BED5-A6DA2FDCCD3F}" type="slidenum">
              <a:rPr lang="pt-BR" altLang="en-US" sz="1200" smtClean="0">
                <a:latin typeface="Garamond" panose="02020404030301010803" pitchFamily="18" charset="0"/>
              </a:rPr>
              <a:pPr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247811" name="Rectangle 2">
            <a:extLst>
              <a:ext uri="{FF2B5EF4-FFF2-40B4-BE49-F238E27FC236}">
                <a16:creationId xmlns:a16="http://schemas.microsoft.com/office/drawing/2014/main" id="{C4A93AA7-B64F-4D02-9E27-2ECF26D29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Comando </a:t>
            </a:r>
            <a:r>
              <a:rPr lang="pt-BR" altLang="pt-BR" b="1" dirty="0" err="1"/>
              <a:t>if</a:t>
            </a:r>
            <a:br>
              <a:rPr lang="pt-BR" altLang="pt-BR" dirty="0"/>
            </a:br>
            <a:r>
              <a:rPr lang="pt-BR" altLang="pt-BR" sz="2100" dirty="0"/>
              <a:t>(Estrutura condicional)</a:t>
            </a:r>
          </a:p>
        </p:txBody>
      </p:sp>
      <p:sp>
        <p:nvSpPr>
          <p:cNvPr id="247812" name="Rectangle 3">
            <a:extLst>
              <a:ext uri="{FF2B5EF4-FFF2-40B4-BE49-F238E27FC236}">
                <a16:creationId xmlns:a16="http://schemas.microsoft.com/office/drawing/2014/main" id="{F60D471F-C417-4B5C-848A-369EEB6BA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604838"/>
          </a:xfrm>
        </p:spPr>
        <p:txBody>
          <a:bodyPr/>
          <a:lstStyle/>
          <a:p>
            <a:pPr eaLnBrk="1" hangingPunct="1"/>
            <a:r>
              <a:rPr lang="pt-BR" altLang="pt-BR"/>
              <a:t>Estrutura condicional - COMPLETA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F69F17-8C13-44F6-8FB0-1C21AAB01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564904"/>
            <a:ext cx="8497887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if</a:t>
            </a:r>
            <a:r>
              <a:rPr lang="pt-BR" altLang="pt-BR" b="1" dirty="0">
                <a:latin typeface="Tahoma" panose="020B0604030504040204" pitchFamily="34" charset="0"/>
              </a:rPr>
              <a:t> </a:t>
            </a:r>
            <a:r>
              <a:rPr lang="pt-BR" altLang="pt-BR" u="sng" dirty="0">
                <a:solidFill>
                  <a:srgbClr val="0000FF"/>
                </a:solidFill>
                <a:latin typeface="Tahoma" panose="020B0604030504040204" pitchFamily="34" charset="0"/>
              </a:rPr>
              <a:t>(condição)</a:t>
            </a:r>
            <a:r>
              <a:rPr lang="pt-BR" altLang="pt-BR" dirty="0">
                <a:latin typeface="Tahoma" panose="020B0604030504040204" pitchFamily="34" charset="0"/>
              </a:rPr>
              <a:t> </a:t>
            </a:r>
            <a:r>
              <a:rPr lang="pt-BR" altLang="pt-BR" b="1" dirty="0"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     </a:t>
            </a:r>
            <a:r>
              <a:rPr lang="pt-BR" altLang="pt-BR" dirty="0">
                <a:latin typeface="Tahoma" panose="020B0604030504040204" pitchFamily="34" charset="0"/>
              </a:rPr>
              <a:t>comando</a:t>
            </a:r>
            <a:r>
              <a:rPr lang="pt-BR" altLang="pt-BR" baseline="-25000" dirty="0">
                <a:latin typeface="Tahoma" panose="020B0604030504040204" pitchFamily="34" charset="0"/>
              </a:rPr>
              <a:t>2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n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pt-BR" altLang="pt-BR" b="1" dirty="0" err="1">
                <a:solidFill>
                  <a:schemeClr val="accent5">
                    <a:lumMod val="50000"/>
                  </a:schemeClr>
                </a:solidFill>
                <a:latin typeface="Tahoma" panose="020B0604030504040204" pitchFamily="34" charset="0"/>
              </a:rPr>
              <a:t>else</a:t>
            </a:r>
            <a:r>
              <a:rPr lang="pt-BR" altLang="pt-BR" b="1" dirty="0">
                <a:latin typeface="Tahoma" panose="020B0604030504040204" pitchFamily="34" charset="0"/>
              </a:rPr>
              <a:t> {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comando</a:t>
            </a:r>
            <a:r>
              <a:rPr lang="pt-BR" altLang="pt-BR" baseline="-25000" dirty="0">
                <a:latin typeface="Tahoma" panose="020B0604030504040204" pitchFamily="34" charset="0"/>
              </a:rPr>
              <a:t>n+1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...</a:t>
            </a:r>
          </a:p>
          <a:p>
            <a:pPr eaLnBrk="1" hangingPunct="1"/>
            <a:r>
              <a:rPr lang="pt-BR" altLang="pt-BR" dirty="0">
                <a:latin typeface="Tahoma" panose="020B0604030504040204" pitchFamily="34" charset="0"/>
              </a:rPr>
              <a:t>     </a:t>
            </a:r>
            <a:r>
              <a:rPr lang="pt-BR" altLang="pt-BR" dirty="0" err="1">
                <a:latin typeface="Tahoma" panose="020B0604030504040204" pitchFamily="34" charset="0"/>
              </a:rPr>
              <a:t>comando</a:t>
            </a:r>
            <a:r>
              <a:rPr lang="pt-BR" altLang="pt-BR" baseline="-25000" dirty="0" err="1">
                <a:latin typeface="Tahoma" panose="020B0604030504040204" pitchFamily="34" charset="0"/>
              </a:rPr>
              <a:t>m</a:t>
            </a:r>
            <a:r>
              <a:rPr lang="pt-BR" altLang="pt-BR" dirty="0">
                <a:latin typeface="Tahoma" panose="020B0604030504040204" pitchFamily="34" charset="0"/>
              </a:rPr>
              <a:t>;</a:t>
            </a:r>
            <a:endParaRPr lang="pt-BR" altLang="pt-BR" baseline="-25000" dirty="0">
              <a:latin typeface="Tahoma" panose="020B0604030504040204" pitchFamily="34" charset="0"/>
            </a:endParaRPr>
          </a:p>
          <a:p>
            <a:pPr eaLnBrk="1" hangingPunct="1"/>
            <a:r>
              <a:rPr lang="pt-BR" altLang="pt-BR" b="1" dirty="0">
                <a:latin typeface="Tahoma" panose="020B0604030504040204" pitchFamily="34" charset="0"/>
              </a:rPr>
              <a:t>}</a:t>
            </a:r>
            <a:endParaRPr lang="pt-BR" altLang="pt-BR" i="1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74675</TotalTime>
  <Words>5763</Words>
  <Application>Microsoft Office PowerPoint</Application>
  <PresentationFormat>Apresentação na tela (4:3)</PresentationFormat>
  <Paragraphs>941</Paragraphs>
  <Slides>60</Slides>
  <Notes>49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60</vt:i4>
      </vt:variant>
    </vt:vector>
  </HeadingPairs>
  <TitlesOfParts>
    <vt:vector size="72" baseType="lpstr">
      <vt:lpstr>Arial</vt:lpstr>
      <vt:lpstr>Calibri</vt:lpstr>
      <vt:lpstr>Cambria Math</vt:lpstr>
      <vt:lpstr>Courier New</vt:lpstr>
      <vt:lpstr>Garamond</vt:lpstr>
      <vt:lpstr>Symbol</vt:lpstr>
      <vt:lpstr>Tahoma</vt:lpstr>
      <vt:lpstr>Times New Roman</vt:lpstr>
      <vt:lpstr>Wingdings</vt:lpstr>
      <vt:lpstr>Borda</vt:lpstr>
      <vt:lpstr>Equation</vt:lpstr>
      <vt:lpstr>Equação</vt:lpstr>
      <vt:lpstr>Algoritmos</vt:lpstr>
      <vt:lpstr>Conteúdo 6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Fluxograma</vt:lpstr>
      <vt:lpstr>Comando if (Estrutura condicional)</vt:lpstr>
      <vt:lpstr>Comando if (Estrutura condicional)</vt:lpstr>
      <vt:lpstr>Expressão Booleana </vt:lpstr>
      <vt:lpstr>Expressão Booleana </vt:lpstr>
      <vt:lpstr>Expressão Booleana </vt:lpstr>
      <vt:lpstr>Comando if (Estrutura condicional)</vt:lpstr>
      <vt:lpstr>Exemplo 1  (Programa resolvido)</vt:lpstr>
      <vt:lpstr>Exemplo 1  Fluxograma</vt:lpstr>
      <vt:lpstr>Exemplo 2  (Programa resolvido)</vt:lpstr>
      <vt:lpstr>Exemplo 3  (Programa resolvido)</vt:lpstr>
      <vt:lpstr>Exemplo 3  Fluxograma</vt:lpstr>
      <vt:lpstr>Comando if (Estrutura condicional)</vt:lpstr>
      <vt:lpstr>Comando if (Estrutura condicional)</vt:lpstr>
      <vt:lpstr>Comando if (Estrutura condicional)</vt:lpstr>
      <vt:lpstr>Comando if (Estrutura condicional)</vt:lpstr>
      <vt:lpstr>Comando if (Estrutura condicional)</vt:lpstr>
      <vt:lpstr>Exemplo 4  </vt:lpstr>
      <vt:lpstr>Exemplo 4  (Programa resolvido – Solução 1)</vt:lpstr>
      <vt:lpstr>Exemplo 4  Fluxograma</vt:lpstr>
      <vt:lpstr>Exemplo 4  (Programa resolvido – Solução 2)</vt:lpstr>
      <vt:lpstr>Exemplo 4  Fluxograma</vt:lpstr>
      <vt:lpstr>Exemplo 4  (Programa resolvido)</vt:lpstr>
      <vt:lpstr>Exemplo 5</vt:lpstr>
      <vt:lpstr>Exemplo 5  (Programa resolvido – Solução 1)</vt:lpstr>
      <vt:lpstr>Exemplo 5  Fluxograma</vt:lpstr>
      <vt:lpstr>Exemplo 5  (Programa resolvido – Solução 2)</vt:lpstr>
      <vt:lpstr>Exemplo 5  (Programa resolvido – Solução 3)</vt:lpstr>
      <vt:lpstr>Apresentação do PowerPoint</vt:lpstr>
      <vt:lpstr>Operador Ternário</vt:lpstr>
      <vt:lpstr>Exercício 1</vt:lpstr>
      <vt:lpstr>Exercício 2</vt:lpstr>
      <vt:lpstr>Exercício 3</vt:lpstr>
      <vt:lpstr>Exercício 4</vt:lpstr>
      <vt:lpstr>Exercício 5</vt:lpstr>
      <vt:lpstr>Exercício 5</vt:lpstr>
      <vt:lpstr>Exercício 6</vt:lpstr>
      <vt:lpstr>Exercício 7</vt:lpstr>
      <vt:lpstr>Exercício 8</vt:lpstr>
      <vt:lpstr>Exercício 9</vt:lpstr>
      <vt:lpstr>Exercício 10</vt:lpstr>
      <vt:lpstr>Exercício 11 </vt:lpstr>
      <vt:lpstr>Exercício 12</vt:lpstr>
      <vt:lpstr>Exercício 13</vt:lpstr>
      <vt:lpstr>Exercício 14</vt:lpstr>
      <vt:lpstr>Exercício 15</vt:lpstr>
      <vt:lpstr>Exercício 16</vt:lpstr>
      <vt:lpstr>Exercício 17 </vt:lpstr>
      <vt:lpstr>Exercício 17 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2579</cp:revision>
  <dcterms:created xsi:type="dcterms:W3CDTF">2006-08-20T19:26:34Z</dcterms:created>
  <dcterms:modified xsi:type="dcterms:W3CDTF">2024-03-19T10:57:20Z</dcterms:modified>
</cp:coreProperties>
</file>