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38"/>
  </p:notesMasterIdLst>
  <p:handoutMasterIdLst>
    <p:handoutMasterId r:id="rId39"/>
  </p:handoutMasterIdLst>
  <p:sldIdLst>
    <p:sldId id="256" r:id="rId2"/>
    <p:sldId id="934" r:id="rId3"/>
    <p:sldId id="935" r:id="rId4"/>
    <p:sldId id="936" r:id="rId5"/>
    <p:sldId id="937" r:id="rId6"/>
    <p:sldId id="938" r:id="rId7"/>
    <p:sldId id="1822" r:id="rId8"/>
    <p:sldId id="1818" r:id="rId9"/>
    <p:sldId id="1819" r:id="rId10"/>
    <p:sldId id="942" r:id="rId11"/>
    <p:sldId id="1805" r:id="rId12"/>
    <p:sldId id="1823" r:id="rId13"/>
    <p:sldId id="944" r:id="rId14"/>
    <p:sldId id="1701" r:id="rId15"/>
    <p:sldId id="1824" r:id="rId16"/>
    <p:sldId id="1825" r:id="rId17"/>
    <p:sldId id="1826" r:id="rId18"/>
    <p:sldId id="1827" r:id="rId19"/>
    <p:sldId id="946" r:id="rId20"/>
    <p:sldId id="1820" r:id="rId21"/>
    <p:sldId id="1821" r:id="rId22"/>
    <p:sldId id="1816" r:id="rId23"/>
    <p:sldId id="949" r:id="rId24"/>
    <p:sldId id="951" r:id="rId25"/>
    <p:sldId id="953" r:id="rId26"/>
    <p:sldId id="955" r:id="rId27"/>
    <p:sldId id="959" r:id="rId28"/>
    <p:sldId id="961" r:id="rId29"/>
    <p:sldId id="1245" r:id="rId30"/>
    <p:sldId id="1249" r:id="rId31"/>
    <p:sldId id="1247" r:id="rId32"/>
    <p:sldId id="1385" r:id="rId33"/>
    <p:sldId id="1386" r:id="rId34"/>
    <p:sldId id="1240" r:id="rId35"/>
    <p:sldId id="1109" r:id="rId36"/>
    <p:sldId id="1110" r:id="rId3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DC012-1338-4FB6-B69D-B28D20F09200}" v="240" dt="2020-10-09T00:15:53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6" autoAdjust="0"/>
    <p:restoredTop sz="94709" autoAdjust="0"/>
  </p:normalViewPr>
  <p:slideViewPr>
    <p:cSldViewPr>
      <p:cViewPr varScale="1">
        <p:scale>
          <a:sx n="132" d="100"/>
          <a:sy n="132" d="100"/>
        </p:scale>
        <p:origin x="1428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AD5DC012-1338-4FB6-B69D-B28D20F09200}"/>
    <pc:docChg chg="undo custSel addSld delSld modSld">
      <pc:chgData name="Ricardo Luiz Freitas" userId="122532effb8c3c75" providerId="LiveId" clId="{AD5DC012-1338-4FB6-B69D-B28D20F09200}" dt="2020-10-15T00:45:50.731" v="937" actId="20577"/>
      <pc:docMkLst>
        <pc:docMk/>
      </pc:docMkLst>
      <pc:sldChg chg="setBg">
        <pc:chgData name="Ricardo Luiz Freitas" userId="122532effb8c3c75" providerId="LiveId" clId="{AD5DC012-1338-4FB6-B69D-B28D20F09200}" dt="2020-10-08T00:38:30.741" v="30"/>
        <pc:sldMkLst>
          <pc:docMk/>
          <pc:sldMk cId="0" sldId="256"/>
        </pc:sldMkLst>
      </pc:sldChg>
      <pc:sldChg chg="setBg">
        <pc:chgData name="Ricardo Luiz Freitas" userId="122532effb8c3c75" providerId="LiveId" clId="{AD5DC012-1338-4FB6-B69D-B28D20F09200}" dt="2020-10-08T00:38:30.741" v="30"/>
        <pc:sldMkLst>
          <pc:docMk/>
          <pc:sldMk cId="0" sldId="934"/>
        </pc:sldMkLst>
      </pc:sldChg>
      <pc:sldChg chg="setBg">
        <pc:chgData name="Ricardo Luiz Freitas" userId="122532effb8c3c75" providerId="LiveId" clId="{AD5DC012-1338-4FB6-B69D-B28D20F09200}" dt="2020-10-08T00:38:30.741" v="30"/>
        <pc:sldMkLst>
          <pc:docMk/>
          <pc:sldMk cId="0" sldId="935"/>
        </pc:sldMkLst>
      </pc:sldChg>
      <pc:sldChg chg="modSp mod setBg">
        <pc:chgData name="Ricardo Luiz Freitas" userId="122532effb8c3c75" providerId="LiveId" clId="{AD5DC012-1338-4FB6-B69D-B28D20F09200}" dt="2020-10-09T00:01:21.854" v="872" actId="20577"/>
        <pc:sldMkLst>
          <pc:docMk/>
          <pc:sldMk cId="0" sldId="936"/>
        </pc:sldMkLst>
        <pc:spChg chg="mod">
          <ac:chgData name="Ricardo Luiz Freitas" userId="122532effb8c3c75" providerId="LiveId" clId="{AD5DC012-1338-4FB6-B69D-B28D20F09200}" dt="2020-10-09T00:01:21.854" v="872" actId="20577"/>
          <ac:spMkLst>
            <pc:docMk/>
            <pc:sldMk cId="0" sldId="936"/>
            <ac:spMk id="684036" creationId="{4A6E1DE6-5291-4B42-B562-FE9E4463DE99}"/>
          </ac:spMkLst>
        </pc:spChg>
      </pc:sldChg>
      <pc:sldChg chg="setBg">
        <pc:chgData name="Ricardo Luiz Freitas" userId="122532effb8c3c75" providerId="LiveId" clId="{AD5DC012-1338-4FB6-B69D-B28D20F09200}" dt="2020-10-08T00:38:30.741" v="30"/>
        <pc:sldMkLst>
          <pc:docMk/>
          <pc:sldMk cId="0" sldId="937"/>
        </pc:sldMkLst>
      </pc:sldChg>
      <pc:sldChg chg="setBg">
        <pc:chgData name="Ricardo Luiz Freitas" userId="122532effb8c3c75" providerId="LiveId" clId="{AD5DC012-1338-4FB6-B69D-B28D20F09200}" dt="2020-10-08T00:38:30.741" v="30"/>
        <pc:sldMkLst>
          <pc:docMk/>
          <pc:sldMk cId="0" sldId="938"/>
        </pc:sldMkLst>
      </pc:sldChg>
      <pc:sldChg chg="setBg">
        <pc:chgData name="Ricardo Luiz Freitas" userId="122532effb8c3c75" providerId="LiveId" clId="{AD5DC012-1338-4FB6-B69D-B28D20F09200}" dt="2020-10-08T00:38:30.741" v="30"/>
        <pc:sldMkLst>
          <pc:docMk/>
          <pc:sldMk cId="0" sldId="939"/>
        </pc:sldMkLst>
      </pc:sldChg>
      <pc:sldChg chg="del">
        <pc:chgData name="Ricardo Luiz Freitas" userId="122532effb8c3c75" providerId="LiveId" clId="{AD5DC012-1338-4FB6-B69D-B28D20F09200}" dt="2020-10-08T01:09:40.663" v="642" actId="47"/>
        <pc:sldMkLst>
          <pc:docMk/>
          <pc:sldMk cId="0" sldId="940"/>
        </pc:sldMkLst>
      </pc:sldChg>
      <pc:sldChg chg="del">
        <pc:chgData name="Ricardo Luiz Freitas" userId="122532effb8c3c75" providerId="LiveId" clId="{AD5DC012-1338-4FB6-B69D-B28D20F09200}" dt="2020-10-08T01:09:42.641" v="643" actId="47"/>
        <pc:sldMkLst>
          <pc:docMk/>
          <pc:sldMk cId="0" sldId="941"/>
        </pc:sldMkLst>
      </pc:sldChg>
      <pc:sldChg chg="modSp mod setBg">
        <pc:chgData name="Ricardo Luiz Freitas" userId="122532effb8c3c75" providerId="LiveId" clId="{AD5DC012-1338-4FB6-B69D-B28D20F09200}" dt="2020-10-08T01:07:05.500" v="639" actId="313"/>
        <pc:sldMkLst>
          <pc:docMk/>
          <pc:sldMk cId="0" sldId="942"/>
        </pc:sldMkLst>
        <pc:spChg chg="mod">
          <ac:chgData name="Ricardo Luiz Freitas" userId="122532effb8c3c75" providerId="LiveId" clId="{AD5DC012-1338-4FB6-B69D-B28D20F09200}" dt="2020-10-08T01:07:05.500" v="639" actId="313"/>
          <ac:spMkLst>
            <pc:docMk/>
            <pc:sldMk cId="0" sldId="942"/>
            <ac:spMk id="696324" creationId="{D3204BD6-8E80-4F5F-8F80-927B4F476ED2}"/>
          </ac:spMkLst>
        </pc:spChg>
      </pc:sldChg>
      <pc:sldChg chg="del">
        <pc:chgData name="Ricardo Luiz Freitas" userId="122532effb8c3c75" providerId="LiveId" clId="{AD5DC012-1338-4FB6-B69D-B28D20F09200}" dt="2020-10-08T00:42:07.911" v="87" actId="47"/>
        <pc:sldMkLst>
          <pc:docMk/>
          <pc:sldMk cId="0" sldId="943"/>
        </pc:sldMkLst>
      </pc:sldChg>
      <pc:sldChg chg="modSp mod setBg">
        <pc:chgData name="Ricardo Luiz Freitas" userId="122532effb8c3c75" providerId="LiveId" clId="{AD5DC012-1338-4FB6-B69D-B28D20F09200}" dt="2020-10-08T01:07:06.835" v="640" actId="313"/>
        <pc:sldMkLst>
          <pc:docMk/>
          <pc:sldMk cId="0" sldId="944"/>
        </pc:sldMkLst>
        <pc:spChg chg="mod">
          <ac:chgData name="Ricardo Luiz Freitas" userId="122532effb8c3c75" providerId="LiveId" clId="{AD5DC012-1338-4FB6-B69D-B28D20F09200}" dt="2020-10-08T01:07:06.835" v="640" actId="313"/>
          <ac:spMkLst>
            <pc:docMk/>
            <pc:sldMk cId="0" sldId="944"/>
            <ac:spMk id="700420" creationId="{8F32A3D0-9A64-4EC9-B6B7-8825789AE3B9}"/>
          </ac:spMkLst>
        </pc:spChg>
      </pc:sldChg>
      <pc:sldChg chg="del">
        <pc:chgData name="Ricardo Luiz Freitas" userId="122532effb8c3c75" providerId="LiveId" clId="{AD5DC012-1338-4FB6-B69D-B28D20F09200}" dt="2020-10-08T00:46:14.068" v="225" actId="47"/>
        <pc:sldMkLst>
          <pc:docMk/>
          <pc:sldMk cId="0" sldId="945"/>
        </pc:sldMkLst>
      </pc:sldChg>
      <pc:sldChg chg="modSp mod setBg">
        <pc:chgData name="Ricardo Luiz Freitas" userId="122532effb8c3c75" providerId="LiveId" clId="{AD5DC012-1338-4FB6-B69D-B28D20F09200}" dt="2020-10-08T01:07:08.224" v="641" actId="313"/>
        <pc:sldMkLst>
          <pc:docMk/>
          <pc:sldMk cId="3375151887" sldId="946"/>
        </pc:sldMkLst>
        <pc:spChg chg="mod">
          <ac:chgData name="Ricardo Luiz Freitas" userId="122532effb8c3c75" providerId="LiveId" clId="{AD5DC012-1338-4FB6-B69D-B28D20F09200}" dt="2020-10-08T01:07:08.224" v="641" actId="313"/>
          <ac:spMkLst>
            <pc:docMk/>
            <pc:sldMk cId="3375151887" sldId="946"/>
            <ac:spMk id="704516" creationId="{EAE190AE-D151-4E7A-B303-D44D889F662E}"/>
          </ac:spMkLst>
        </pc:spChg>
      </pc:sldChg>
      <pc:sldChg chg="del">
        <pc:chgData name="Ricardo Luiz Freitas" userId="122532effb8c3c75" providerId="LiveId" clId="{AD5DC012-1338-4FB6-B69D-B28D20F09200}" dt="2020-10-08T00:51:14.640" v="312" actId="47"/>
        <pc:sldMkLst>
          <pc:docMk/>
          <pc:sldMk cId="0" sldId="947"/>
        </pc:sldMkLst>
      </pc:sldChg>
      <pc:sldChg chg="del">
        <pc:chgData name="Ricardo Luiz Freitas" userId="122532effb8c3c75" providerId="LiveId" clId="{AD5DC012-1338-4FB6-B69D-B28D20F09200}" dt="2020-10-08T01:03:38.987" v="579" actId="47"/>
        <pc:sldMkLst>
          <pc:docMk/>
          <pc:sldMk cId="0" sldId="948"/>
        </pc:sldMkLst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949"/>
        </pc:sldMkLst>
        <pc:spChg chg="mod">
          <ac:chgData name="Ricardo Luiz Freitas" userId="122532effb8c3c75" providerId="LiveId" clId="{AD5DC012-1338-4FB6-B69D-B28D20F09200}" dt="2020-10-08T01:04:38.345" v="616" actId="20577"/>
          <ac:spMkLst>
            <pc:docMk/>
            <pc:sldMk cId="0" sldId="949"/>
            <ac:spMk id="712708" creationId="{02AE7339-DF62-4D59-9106-29AD37F1D34B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951"/>
        </pc:sldMkLst>
        <pc:spChg chg="mod">
          <ac:chgData name="Ricardo Luiz Freitas" userId="122532effb8c3c75" providerId="LiveId" clId="{AD5DC012-1338-4FB6-B69D-B28D20F09200}" dt="2020-10-08T01:04:43.980" v="617"/>
          <ac:spMkLst>
            <pc:docMk/>
            <pc:sldMk cId="0" sldId="951"/>
            <ac:spMk id="716804" creationId="{6521E258-5BAF-48B7-8502-92AD7C0886DA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953"/>
        </pc:sldMkLst>
        <pc:spChg chg="mod">
          <ac:chgData name="Ricardo Luiz Freitas" userId="122532effb8c3c75" providerId="LiveId" clId="{AD5DC012-1338-4FB6-B69D-B28D20F09200}" dt="2020-10-08T01:04:51.715" v="619"/>
          <ac:spMkLst>
            <pc:docMk/>
            <pc:sldMk cId="0" sldId="953"/>
            <ac:spMk id="720900" creationId="{7044C6E0-F8DB-458A-A6A5-468EB280F551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955"/>
        </pc:sldMkLst>
        <pc:spChg chg="mod">
          <ac:chgData name="Ricardo Luiz Freitas" userId="122532effb8c3c75" providerId="LiveId" clId="{AD5DC012-1338-4FB6-B69D-B28D20F09200}" dt="2020-10-08T01:05:05.736" v="621"/>
          <ac:spMkLst>
            <pc:docMk/>
            <pc:sldMk cId="0" sldId="955"/>
            <ac:spMk id="724996" creationId="{A5650CCD-FDC8-4CBC-AD38-6D23D3DDEACB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959"/>
        </pc:sldMkLst>
        <pc:spChg chg="mod">
          <ac:chgData name="Ricardo Luiz Freitas" userId="122532effb8c3c75" providerId="LiveId" clId="{AD5DC012-1338-4FB6-B69D-B28D20F09200}" dt="2020-10-08T01:05:11.888" v="623"/>
          <ac:spMkLst>
            <pc:docMk/>
            <pc:sldMk cId="0" sldId="959"/>
            <ac:spMk id="733188" creationId="{2A6013A8-2962-4FD2-AC7B-5F2E199A1FE5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961"/>
        </pc:sldMkLst>
        <pc:spChg chg="mod">
          <ac:chgData name="Ricardo Luiz Freitas" userId="122532effb8c3c75" providerId="LiveId" clId="{AD5DC012-1338-4FB6-B69D-B28D20F09200}" dt="2020-10-08T01:05:15.703" v="624"/>
          <ac:spMkLst>
            <pc:docMk/>
            <pc:sldMk cId="0" sldId="961"/>
            <ac:spMk id="737284" creationId="{A12C0541-ED36-4EB5-AB90-318BC0A6E984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1109"/>
        </pc:sldMkLst>
        <pc:spChg chg="mod">
          <ac:chgData name="Ricardo Luiz Freitas" userId="122532effb8c3c75" providerId="LiveId" clId="{AD5DC012-1338-4FB6-B69D-B28D20F09200}" dt="2020-10-08T01:05:47.197" v="630"/>
          <ac:spMkLst>
            <pc:docMk/>
            <pc:sldMk cId="0" sldId="1109"/>
            <ac:spMk id="768004" creationId="{E2C8416D-AA96-4287-9477-DE0FA8D71B72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1240"/>
        </pc:sldMkLst>
        <pc:spChg chg="mod">
          <ac:chgData name="Ricardo Luiz Freitas" userId="122532effb8c3c75" providerId="LiveId" clId="{AD5DC012-1338-4FB6-B69D-B28D20F09200}" dt="2020-10-08T01:05:39.101" v="629"/>
          <ac:spMkLst>
            <pc:docMk/>
            <pc:sldMk cId="0" sldId="1240"/>
            <ac:spMk id="757764" creationId="{9A8EFA6C-EC01-4BC9-A8A2-9E88AA799330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1245"/>
        </pc:sldMkLst>
        <pc:spChg chg="mod">
          <ac:chgData name="Ricardo Luiz Freitas" userId="122532effb8c3c75" providerId="LiveId" clId="{AD5DC012-1338-4FB6-B69D-B28D20F09200}" dt="2020-10-08T01:05:20.373" v="625"/>
          <ac:spMkLst>
            <pc:docMk/>
            <pc:sldMk cId="0" sldId="1245"/>
            <ac:spMk id="743428" creationId="{F6E5AA35-A10F-4195-918A-B19CEE7CA4A5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1247"/>
        </pc:sldMkLst>
        <pc:spChg chg="mod">
          <ac:chgData name="Ricardo Luiz Freitas" userId="122532effb8c3c75" providerId="LiveId" clId="{AD5DC012-1338-4FB6-B69D-B28D20F09200}" dt="2020-10-08T01:05:30.900" v="628"/>
          <ac:spMkLst>
            <pc:docMk/>
            <pc:sldMk cId="0" sldId="1247"/>
            <ac:spMk id="753668" creationId="{2D42DE70-0FA5-40C1-A189-F25AD14D0475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1249"/>
        </pc:sldMkLst>
        <pc:spChg chg="mod">
          <ac:chgData name="Ricardo Luiz Freitas" userId="122532effb8c3c75" providerId="LiveId" clId="{AD5DC012-1338-4FB6-B69D-B28D20F09200}" dt="2020-10-08T01:05:24.548" v="626"/>
          <ac:spMkLst>
            <pc:docMk/>
            <pc:sldMk cId="0" sldId="1249"/>
            <ac:spMk id="747524" creationId="{0FEE42ED-3357-422B-A2A5-C9F1C4F10FC8}"/>
          </ac:spMkLst>
        </pc:spChg>
      </pc:sldChg>
      <pc:sldChg chg="del">
        <pc:chgData name="Ricardo Luiz Freitas" userId="122532effb8c3c75" providerId="LiveId" clId="{AD5DC012-1338-4FB6-B69D-B28D20F09200}" dt="2020-10-08T00:49:09.773" v="227" actId="47"/>
        <pc:sldMkLst>
          <pc:docMk/>
          <pc:sldMk cId="0" sldId="1321"/>
        </pc:sldMkLst>
      </pc:sldChg>
      <pc:sldChg chg="setBg">
        <pc:chgData name="Ricardo Luiz Freitas" userId="122532effb8c3c75" providerId="LiveId" clId="{AD5DC012-1338-4FB6-B69D-B28D20F09200}" dt="2020-10-08T01:06:00.620" v="631"/>
        <pc:sldMkLst>
          <pc:docMk/>
          <pc:sldMk cId="2774215308" sldId="1385"/>
        </pc:sldMkLst>
      </pc:sldChg>
      <pc:sldChg chg="modSp mod setBg">
        <pc:chgData name="Ricardo Luiz Freitas" userId="122532effb8c3c75" providerId="LiveId" clId="{AD5DC012-1338-4FB6-B69D-B28D20F09200}" dt="2020-10-15T00:45:50.731" v="937" actId="20577"/>
        <pc:sldMkLst>
          <pc:docMk/>
          <pc:sldMk cId="3311967160" sldId="1386"/>
        </pc:sldMkLst>
        <pc:spChg chg="mod">
          <ac:chgData name="Ricardo Luiz Freitas" userId="122532effb8c3c75" providerId="LiveId" clId="{AD5DC012-1338-4FB6-B69D-B28D20F09200}" dt="2020-10-15T00:45:50.731" v="937" actId="20577"/>
          <ac:spMkLst>
            <pc:docMk/>
            <pc:sldMk cId="3311967160" sldId="1386"/>
            <ac:spMk id="2" creationId="{AE75B4E6-F5FC-42B4-9BE6-72FD8589FAFE}"/>
          </ac:spMkLst>
        </pc:spChg>
      </pc:sldChg>
      <pc:sldChg chg="addSp modSp mod modAnim">
        <pc:chgData name="Ricardo Luiz Freitas" userId="122532effb8c3c75" providerId="LiveId" clId="{AD5DC012-1338-4FB6-B69D-B28D20F09200}" dt="2020-10-08T01:12:53.086" v="849" actId="14100"/>
        <pc:sldMkLst>
          <pc:docMk/>
          <pc:sldMk cId="3146768117" sldId="1700"/>
        </pc:sldMkLst>
        <pc:spChg chg="add mod">
          <ac:chgData name="Ricardo Luiz Freitas" userId="122532effb8c3c75" providerId="LiveId" clId="{AD5DC012-1338-4FB6-B69D-B28D20F09200}" dt="2020-10-08T01:10:15.711" v="645" actId="14100"/>
          <ac:spMkLst>
            <pc:docMk/>
            <pc:sldMk cId="3146768117" sldId="1700"/>
            <ac:spMk id="5" creationId="{841725CD-E5CD-42CC-A0B1-96881C84BB40}"/>
          </ac:spMkLst>
        </pc:spChg>
        <pc:spChg chg="add mod">
          <ac:chgData name="Ricardo Luiz Freitas" userId="122532effb8c3c75" providerId="LiveId" clId="{AD5DC012-1338-4FB6-B69D-B28D20F09200}" dt="2020-10-08T01:11:25.127" v="770" actId="20577"/>
          <ac:spMkLst>
            <pc:docMk/>
            <pc:sldMk cId="3146768117" sldId="1700"/>
            <ac:spMk id="6" creationId="{05FB8B48-6991-4046-ADFF-9FB3CFE7EEE7}"/>
          </ac:spMkLst>
        </pc:spChg>
        <pc:spChg chg="add mod">
          <ac:chgData name="Ricardo Luiz Freitas" userId="122532effb8c3c75" providerId="LiveId" clId="{AD5DC012-1338-4FB6-B69D-B28D20F09200}" dt="2020-10-08T01:11:48.305" v="771" actId="14100"/>
          <ac:spMkLst>
            <pc:docMk/>
            <pc:sldMk cId="3146768117" sldId="1700"/>
            <ac:spMk id="7" creationId="{342F4E50-D4CF-4CB3-A7E6-13D9EB7B0FD2}"/>
          </ac:spMkLst>
        </pc:spChg>
        <pc:spChg chg="add mod">
          <ac:chgData name="Ricardo Luiz Freitas" userId="122532effb8c3c75" providerId="LiveId" clId="{AD5DC012-1338-4FB6-B69D-B28D20F09200}" dt="2020-10-08T01:12:53.086" v="849" actId="14100"/>
          <ac:spMkLst>
            <pc:docMk/>
            <pc:sldMk cId="3146768117" sldId="1700"/>
            <ac:spMk id="8" creationId="{F70A5B5E-6E8D-46A0-9C57-188B06304F12}"/>
          </ac:spMkLst>
        </pc:spChg>
        <pc:spChg chg="mod">
          <ac:chgData name="Ricardo Luiz Freitas" userId="122532effb8c3c75" providerId="LiveId" clId="{AD5DC012-1338-4FB6-B69D-B28D20F09200}" dt="2020-10-08T00:40:03.480" v="41" actId="20577"/>
          <ac:spMkLst>
            <pc:docMk/>
            <pc:sldMk cId="3146768117" sldId="1700"/>
            <ac:spMk id="692227" creationId="{487439A1-DE8F-4F0A-AFEC-85FD62031CB0}"/>
          </ac:spMkLst>
        </pc:spChg>
        <pc:spChg chg="mod">
          <ac:chgData name="Ricardo Luiz Freitas" userId="122532effb8c3c75" providerId="LiveId" clId="{AD5DC012-1338-4FB6-B69D-B28D20F09200}" dt="2020-10-08T00:43:41.427" v="133" actId="14100"/>
          <ac:spMkLst>
            <pc:docMk/>
            <pc:sldMk cId="3146768117" sldId="1700"/>
            <ac:spMk id="692229" creationId="{79FB184F-0740-460E-8EB2-D54CDC033DFF}"/>
          </ac:spMkLst>
        </pc:spChg>
      </pc:sldChg>
      <pc:sldChg chg="modSp mod">
        <pc:chgData name="Ricardo Luiz Freitas" userId="122532effb8c3c75" providerId="LiveId" clId="{AD5DC012-1338-4FB6-B69D-B28D20F09200}" dt="2020-10-08T01:04:12.673" v="600" actId="20577"/>
        <pc:sldMkLst>
          <pc:docMk/>
          <pc:sldMk cId="3085198525" sldId="1701"/>
        </pc:sldMkLst>
        <pc:spChg chg="mod">
          <ac:chgData name="Ricardo Luiz Freitas" userId="122532effb8c3c75" providerId="LiveId" clId="{AD5DC012-1338-4FB6-B69D-B28D20F09200}" dt="2020-10-08T00:57:12.872" v="435" actId="14100"/>
          <ac:spMkLst>
            <pc:docMk/>
            <pc:sldMk cId="3085198525" sldId="1701"/>
            <ac:spMk id="6" creationId="{E1F41569-5FA9-4E60-989F-ED4D9D6BA803}"/>
          </ac:spMkLst>
        </pc:spChg>
        <pc:spChg chg="mod">
          <ac:chgData name="Ricardo Luiz Freitas" userId="122532effb8c3c75" providerId="LiveId" clId="{AD5DC012-1338-4FB6-B69D-B28D20F09200}" dt="2020-10-08T01:04:12.673" v="600" actId="20577"/>
          <ac:spMkLst>
            <pc:docMk/>
            <pc:sldMk cId="3085198525" sldId="1701"/>
            <ac:spMk id="702467" creationId="{A6E62AEB-8D33-44F0-BB17-B2FBF777B2AF}"/>
          </ac:spMkLst>
        </pc:spChg>
      </pc:sldChg>
      <pc:sldChg chg="addSp delSp modSp del mod delAnim">
        <pc:chgData name="Ricardo Luiz Freitas" userId="122532effb8c3c75" providerId="LiveId" clId="{AD5DC012-1338-4FB6-B69D-B28D20F09200}" dt="2020-10-08T00:44:59.770" v="159" actId="47"/>
        <pc:sldMkLst>
          <pc:docMk/>
          <pc:sldMk cId="950622298" sldId="1804"/>
        </pc:sldMkLst>
        <pc:spChg chg="add mod">
          <ac:chgData name="Ricardo Luiz Freitas" userId="122532effb8c3c75" providerId="LiveId" clId="{AD5DC012-1338-4FB6-B69D-B28D20F09200}" dt="2020-10-08T00:41:34.600" v="86" actId="1076"/>
          <ac:spMkLst>
            <pc:docMk/>
            <pc:sldMk cId="950622298" sldId="1804"/>
            <ac:spMk id="2" creationId="{720ADEE4-8059-4ABA-8A53-8089E09784FC}"/>
          </ac:spMkLst>
        </pc:spChg>
        <pc:spChg chg="del">
          <ac:chgData name="Ricardo Luiz Freitas" userId="122532effb8c3c75" providerId="LiveId" clId="{AD5DC012-1338-4FB6-B69D-B28D20F09200}" dt="2020-10-08T00:41:30.016" v="84" actId="478"/>
          <ac:spMkLst>
            <pc:docMk/>
            <pc:sldMk cId="950622298" sldId="1804"/>
            <ac:spMk id="5" creationId="{13350DBE-22AD-43EB-B8B8-07857321CEEA}"/>
          </ac:spMkLst>
        </pc:spChg>
        <pc:spChg chg="mod">
          <ac:chgData name="Ricardo Luiz Freitas" userId="122532effb8c3c75" providerId="LiveId" clId="{AD5DC012-1338-4FB6-B69D-B28D20F09200}" dt="2020-10-08T00:40:09.866" v="48" actId="20577"/>
          <ac:spMkLst>
            <pc:docMk/>
            <pc:sldMk cId="950622298" sldId="1804"/>
            <ac:spMk id="692227" creationId="{487439A1-DE8F-4F0A-AFEC-85FD62031CB0}"/>
          </ac:spMkLst>
        </pc:spChg>
      </pc:sldChg>
      <pc:sldChg chg="modSp mod">
        <pc:chgData name="Ricardo Luiz Freitas" userId="122532effb8c3c75" providerId="LiveId" clId="{AD5DC012-1338-4FB6-B69D-B28D20F09200}" dt="2020-10-08T00:42:23.446" v="95" actId="20577"/>
        <pc:sldMkLst>
          <pc:docMk/>
          <pc:sldMk cId="2947145064" sldId="1805"/>
        </pc:sldMkLst>
        <pc:spChg chg="mod">
          <ac:chgData name="Ricardo Luiz Freitas" userId="122532effb8c3c75" providerId="LiveId" clId="{AD5DC012-1338-4FB6-B69D-B28D20F09200}" dt="2020-10-08T00:42:23.446" v="95" actId="20577"/>
          <ac:spMkLst>
            <pc:docMk/>
            <pc:sldMk cId="2947145064" sldId="1805"/>
            <ac:spMk id="692227" creationId="{487439A1-DE8F-4F0A-AFEC-85FD62031CB0}"/>
          </ac:spMkLst>
        </pc:spChg>
      </pc:sldChg>
      <pc:sldChg chg="modSp mod">
        <pc:chgData name="Ricardo Luiz Freitas" userId="122532effb8c3c75" providerId="LiveId" clId="{AD5DC012-1338-4FB6-B69D-B28D20F09200}" dt="2020-10-08T01:06:36.253" v="638" actId="20577"/>
        <pc:sldMkLst>
          <pc:docMk/>
          <pc:sldMk cId="1756910646" sldId="1816"/>
        </pc:sldMkLst>
        <pc:spChg chg="mod">
          <ac:chgData name="Ricardo Luiz Freitas" userId="122532effb8c3c75" providerId="LiveId" clId="{AD5DC012-1338-4FB6-B69D-B28D20F09200}" dt="2020-10-08T01:06:36.253" v="638" actId="20577"/>
          <ac:spMkLst>
            <pc:docMk/>
            <pc:sldMk cId="1756910646" sldId="1816"/>
            <ac:spMk id="710659" creationId="{EC1DFA4F-02B7-4877-BF3C-4F8CEE928E21}"/>
          </ac:spMkLst>
        </pc:spChg>
      </pc:sldChg>
      <pc:sldChg chg="addSp delSp modSp add del mod setBg delAnim">
        <pc:chgData name="Ricardo Luiz Freitas" userId="122532effb8c3c75" providerId="LiveId" clId="{AD5DC012-1338-4FB6-B69D-B28D20F09200}" dt="2020-10-08T00:45:17.194" v="160" actId="47"/>
        <pc:sldMkLst>
          <pc:docMk/>
          <pc:sldMk cId="2993819350" sldId="1817"/>
        </pc:sldMkLst>
        <pc:spChg chg="add mod">
          <ac:chgData name="Ricardo Luiz Freitas" userId="122532effb8c3c75" providerId="LiveId" clId="{AD5DC012-1338-4FB6-B69D-B28D20F09200}" dt="2020-10-08T00:41:23.735" v="83" actId="1076"/>
          <ac:spMkLst>
            <pc:docMk/>
            <pc:sldMk cId="2993819350" sldId="1817"/>
            <ac:spMk id="2" creationId="{6BDCCFE6-547F-43F1-8309-EA5586244D5C}"/>
          </ac:spMkLst>
        </pc:spChg>
        <pc:spChg chg="add mod">
          <ac:chgData name="Ricardo Luiz Freitas" userId="122532effb8c3c75" providerId="LiveId" clId="{AD5DC012-1338-4FB6-B69D-B28D20F09200}" dt="2020-10-08T00:41:18.440" v="82" actId="1038"/>
          <ac:spMkLst>
            <pc:docMk/>
            <pc:sldMk cId="2993819350" sldId="1817"/>
            <ac:spMk id="3" creationId="{61D5FC27-6BAD-40C6-8C95-4593871318F8}"/>
          </ac:spMkLst>
        </pc:spChg>
        <pc:spChg chg="del">
          <ac:chgData name="Ricardo Luiz Freitas" userId="122532effb8c3c75" providerId="LiveId" clId="{AD5DC012-1338-4FB6-B69D-B28D20F09200}" dt="2020-10-08T00:41:13.273" v="76" actId="478"/>
          <ac:spMkLst>
            <pc:docMk/>
            <pc:sldMk cId="2993819350" sldId="1817"/>
            <ac:spMk id="5" creationId="{13350DBE-22AD-43EB-B8B8-07857321CEEA}"/>
          </ac:spMkLst>
        </pc:spChg>
        <pc:spChg chg="mod">
          <ac:chgData name="Ricardo Luiz Freitas" userId="122532effb8c3c75" providerId="LiveId" clId="{AD5DC012-1338-4FB6-B69D-B28D20F09200}" dt="2020-10-08T00:40:43.255" v="73" actId="20577"/>
          <ac:spMkLst>
            <pc:docMk/>
            <pc:sldMk cId="2993819350" sldId="1817"/>
            <ac:spMk id="692227" creationId="{487439A1-DE8F-4F0A-AFEC-85FD62031CB0}"/>
          </ac:spMkLst>
        </pc:spChg>
        <pc:spChg chg="mod">
          <ac:chgData name="Ricardo Luiz Freitas" userId="122532effb8c3c75" providerId="LiveId" clId="{AD5DC012-1338-4FB6-B69D-B28D20F09200}" dt="2020-10-08T00:40:57.807" v="75" actId="20577"/>
          <ac:spMkLst>
            <pc:docMk/>
            <pc:sldMk cId="2993819350" sldId="1817"/>
            <ac:spMk id="692229" creationId="{79FB184F-0740-460E-8EB2-D54CDC033DFF}"/>
          </ac:spMkLst>
        </pc:spChg>
      </pc:sldChg>
      <pc:sldChg chg="addSp delSp modSp add mod setBg delAnim">
        <pc:chgData name="Ricardo Luiz Freitas" userId="122532effb8c3c75" providerId="LiveId" clId="{AD5DC012-1338-4FB6-B69D-B28D20F09200}" dt="2020-10-08T00:44:55.849" v="158" actId="1036"/>
        <pc:sldMkLst>
          <pc:docMk/>
          <pc:sldMk cId="388458267" sldId="1818"/>
        </pc:sldMkLst>
        <pc:spChg chg="add mod">
          <ac:chgData name="Ricardo Luiz Freitas" userId="122532effb8c3c75" providerId="LiveId" clId="{AD5DC012-1338-4FB6-B69D-B28D20F09200}" dt="2020-10-08T00:44:55.849" v="158" actId="1036"/>
          <ac:spMkLst>
            <pc:docMk/>
            <pc:sldMk cId="388458267" sldId="1818"/>
            <ac:spMk id="2" creationId="{31516300-D0C6-460A-9898-06B52342D0A1}"/>
          </ac:spMkLst>
        </pc:spChg>
        <pc:spChg chg="del">
          <ac:chgData name="Ricardo Luiz Freitas" userId="122532effb8c3c75" providerId="LiveId" clId="{AD5DC012-1338-4FB6-B69D-B28D20F09200}" dt="2020-10-08T00:44:21.301" v="141" actId="478"/>
          <ac:spMkLst>
            <pc:docMk/>
            <pc:sldMk cId="388458267" sldId="1818"/>
            <ac:spMk id="5" creationId="{841725CD-E5CD-42CC-A0B1-96881C84BB40}"/>
          </ac:spMkLst>
        </pc:spChg>
        <pc:spChg chg="mod">
          <ac:chgData name="Ricardo Luiz Freitas" userId="122532effb8c3c75" providerId="LiveId" clId="{AD5DC012-1338-4FB6-B69D-B28D20F09200}" dt="2020-10-08T00:44:41.170" v="156" actId="6549"/>
          <ac:spMkLst>
            <pc:docMk/>
            <pc:sldMk cId="388458267" sldId="1818"/>
            <ac:spMk id="692229" creationId="{79FB184F-0740-460E-8EB2-D54CDC033DFF}"/>
          </ac:spMkLst>
        </pc:spChg>
      </pc:sldChg>
      <pc:sldChg chg="addSp modSp add mod setBg">
        <pc:chgData name="Ricardo Luiz Freitas" userId="122532effb8c3c75" providerId="LiveId" clId="{AD5DC012-1338-4FB6-B69D-B28D20F09200}" dt="2020-10-09T00:22:24.222" v="912" actId="20577"/>
        <pc:sldMkLst>
          <pc:docMk/>
          <pc:sldMk cId="3809329651" sldId="1819"/>
        </pc:sldMkLst>
        <pc:spChg chg="add mod">
          <ac:chgData name="Ricardo Luiz Freitas" userId="122532effb8c3c75" providerId="LiveId" clId="{AD5DC012-1338-4FB6-B69D-B28D20F09200}" dt="2020-10-08T00:45:44.331" v="223" actId="1035"/>
          <ac:spMkLst>
            <pc:docMk/>
            <pc:sldMk cId="3809329651" sldId="1819"/>
            <ac:spMk id="3" creationId="{F2153268-962D-4629-B9F6-943716D4850C}"/>
          </ac:spMkLst>
        </pc:spChg>
        <pc:spChg chg="mod">
          <ac:chgData name="Ricardo Luiz Freitas" userId="122532effb8c3c75" providerId="LiveId" clId="{AD5DC012-1338-4FB6-B69D-B28D20F09200}" dt="2020-10-09T00:22:24.222" v="912" actId="20577"/>
          <ac:spMkLst>
            <pc:docMk/>
            <pc:sldMk cId="3809329651" sldId="1819"/>
            <ac:spMk id="692227" creationId="{487439A1-DE8F-4F0A-AFEC-85FD62031CB0}"/>
          </ac:spMkLst>
        </pc:spChg>
        <pc:spChg chg="mod">
          <ac:chgData name="Ricardo Luiz Freitas" userId="122532effb8c3c75" providerId="LiveId" clId="{AD5DC012-1338-4FB6-B69D-B28D20F09200}" dt="2020-10-08T00:45:34.129" v="164" actId="20577"/>
          <ac:spMkLst>
            <pc:docMk/>
            <pc:sldMk cId="3809329651" sldId="1819"/>
            <ac:spMk id="692229" creationId="{79FB184F-0740-460E-8EB2-D54CDC033DFF}"/>
          </ac:spMkLst>
        </pc:spChg>
      </pc:sldChg>
      <pc:sldChg chg="modSp add mod setBg">
        <pc:chgData name="Ricardo Luiz Freitas" userId="122532effb8c3c75" providerId="LiveId" clId="{AD5DC012-1338-4FB6-B69D-B28D20F09200}" dt="2020-10-08T00:57:21.033" v="436" actId="20577"/>
        <pc:sldMkLst>
          <pc:docMk/>
          <pc:sldMk cId="1876604441" sldId="1820"/>
        </pc:sldMkLst>
        <pc:spChg chg="mod">
          <ac:chgData name="Ricardo Luiz Freitas" userId="122532effb8c3c75" providerId="LiveId" clId="{AD5DC012-1338-4FB6-B69D-B28D20F09200}" dt="2020-10-08T00:57:21.033" v="436" actId="20577"/>
          <ac:spMkLst>
            <pc:docMk/>
            <pc:sldMk cId="1876604441" sldId="1820"/>
            <ac:spMk id="6" creationId="{E1F41569-5FA9-4E60-989F-ED4D9D6BA803}"/>
          </ac:spMkLst>
        </pc:spChg>
        <pc:spChg chg="mod">
          <ac:chgData name="Ricardo Luiz Freitas" userId="122532effb8c3c75" providerId="LiveId" clId="{AD5DC012-1338-4FB6-B69D-B28D20F09200}" dt="2020-10-08T00:51:39.877" v="321" actId="20577"/>
          <ac:spMkLst>
            <pc:docMk/>
            <pc:sldMk cId="1876604441" sldId="1820"/>
            <ac:spMk id="702467" creationId="{A6E62AEB-8D33-44F0-BB17-B2FBF777B2AF}"/>
          </ac:spMkLst>
        </pc:spChg>
      </pc:sldChg>
      <pc:sldChg chg="modSp add mod setBg">
        <pc:chgData name="Ricardo Luiz Freitas" userId="122532effb8c3c75" providerId="LiveId" clId="{AD5DC012-1338-4FB6-B69D-B28D20F09200}" dt="2020-10-08T01:03:24.779" v="578" actId="108"/>
        <pc:sldMkLst>
          <pc:docMk/>
          <pc:sldMk cId="3430055899" sldId="1821"/>
        </pc:sldMkLst>
        <pc:spChg chg="mod">
          <ac:chgData name="Ricardo Luiz Freitas" userId="122532effb8c3c75" providerId="LiveId" clId="{AD5DC012-1338-4FB6-B69D-B28D20F09200}" dt="2020-10-08T01:03:24.779" v="578" actId="108"/>
          <ac:spMkLst>
            <pc:docMk/>
            <pc:sldMk cId="3430055899" sldId="1821"/>
            <ac:spMk id="6" creationId="{E1F41569-5FA9-4E60-989F-ED4D9D6BA803}"/>
          </ac:spMkLst>
        </pc:spChg>
        <pc:spChg chg="mod">
          <ac:chgData name="Ricardo Luiz Freitas" userId="122532effb8c3c75" providerId="LiveId" clId="{AD5DC012-1338-4FB6-B69D-B28D20F09200}" dt="2020-10-08T00:51:47.014" v="329" actId="20577"/>
          <ac:spMkLst>
            <pc:docMk/>
            <pc:sldMk cId="3430055899" sldId="1821"/>
            <ac:spMk id="702467" creationId="{A6E62AEB-8D33-44F0-BB17-B2FBF777B2AF}"/>
          </ac:spMkLst>
        </pc:spChg>
      </pc:sldChg>
      <pc:sldChg chg="modSp add setBg">
        <pc:chgData name="Ricardo Luiz Freitas" userId="122532effb8c3c75" providerId="LiveId" clId="{AD5DC012-1338-4FB6-B69D-B28D20F09200}" dt="2020-10-09T00:15:53.614" v="890" actId="20577"/>
        <pc:sldMkLst>
          <pc:docMk/>
          <pc:sldMk cId="2740379266" sldId="1822"/>
        </pc:sldMkLst>
        <pc:spChg chg="mod">
          <ac:chgData name="Ricardo Luiz Freitas" userId="122532effb8c3c75" providerId="LiveId" clId="{AD5DC012-1338-4FB6-B69D-B28D20F09200}" dt="2020-10-09T00:15:53.614" v="890" actId="20577"/>
          <ac:spMkLst>
            <pc:docMk/>
            <pc:sldMk cId="2740379266" sldId="1822"/>
            <ac:spMk id="749571" creationId="{F34CC987-7D32-44D0-8EDD-3408F99FBCF8}"/>
          </ac:spMkLst>
        </pc:spChg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947626E1-74FE-4860-9B34-8BCFC911B691}"/>
    <pc:docChg chg="undo custSel delSld modSld">
      <pc:chgData name="Ricardo Luiz Freitas" userId="122532effb8c3c75" providerId="LiveId" clId="{947626E1-74FE-4860-9B34-8BCFC911B691}" dt="2020-09-23T01:39:48.774" v="35" actId="47"/>
      <pc:docMkLst>
        <pc:docMk/>
      </pc:docMkLst>
      <pc:sldChg chg="del">
        <pc:chgData name="Ricardo Luiz Freitas" userId="122532effb8c3c75" providerId="LiveId" clId="{947626E1-74FE-4860-9B34-8BCFC911B691}" dt="2020-09-23T01:39:10.534" v="0" actId="47"/>
        <pc:sldMkLst>
          <pc:docMk/>
          <pc:sldMk cId="0" sldId="950"/>
        </pc:sldMkLst>
      </pc:sldChg>
      <pc:sldChg chg="del">
        <pc:chgData name="Ricardo Luiz Freitas" userId="122532effb8c3c75" providerId="LiveId" clId="{947626E1-74FE-4860-9B34-8BCFC911B691}" dt="2020-09-23T01:39:12.117" v="2" actId="47"/>
        <pc:sldMkLst>
          <pc:docMk/>
          <pc:sldMk cId="0" sldId="952"/>
        </pc:sldMkLst>
      </pc:sldChg>
      <pc:sldChg chg="del">
        <pc:chgData name="Ricardo Luiz Freitas" userId="122532effb8c3c75" providerId="LiveId" clId="{947626E1-74FE-4860-9B34-8BCFC911B691}" dt="2020-09-23T01:39:13.483" v="4" actId="47"/>
        <pc:sldMkLst>
          <pc:docMk/>
          <pc:sldMk cId="0" sldId="954"/>
        </pc:sldMkLst>
      </pc:sldChg>
      <pc:sldChg chg="del">
        <pc:chgData name="Ricardo Luiz Freitas" userId="122532effb8c3c75" providerId="LiveId" clId="{947626E1-74FE-4860-9B34-8BCFC911B691}" dt="2020-09-23T01:39:14.819" v="6" actId="47"/>
        <pc:sldMkLst>
          <pc:docMk/>
          <pc:sldMk cId="0" sldId="956"/>
        </pc:sldMkLst>
      </pc:sldChg>
      <pc:sldChg chg="del">
        <pc:chgData name="Ricardo Luiz Freitas" userId="122532effb8c3c75" providerId="LiveId" clId="{947626E1-74FE-4860-9B34-8BCFC911B691}" dt="2020-09-23T01:39:15.342" v="7" actId="47"/>
        <pc:sldMkLst>
          <pc:docMk/>
          <pc:sldMk cId="0" sldId="957"/>
        </pc:sldMkLst>
      </pc:sldChg>
      <pc:sldChg chg="del">
        <pc:chgData name="Ricardo Luiz Freitas" userId="122532effb8c3c75" providerId="LiveId" clId="{947626E1-74FE-4860-9B34-8BCFC911B691}" dt="2020-09-23T01:39:16.903" v="9" actId="47"/>
        <pc:sldMkLst>
          <pc:docMk/>
          <pc:sldMk cId="0" sldId="960"/>
        </pc:sldMkLst>
      </pc:sldChg>
      <pc:sldChg chg="del">
        <pc:chgData name="Ricardo Luiz Freitas" userId="122532effb8c3c75" providerId="LiveId" clId="{947626E1-74FE-4860-9B34-8BCFC911B691}" dt="2020-09-23T01:39:18.027" v="10" actId="47"/>
        <pc:sldMkLst>
          <pc:docMk/>
          <pc:sldMk cId="0" sldId="962"/>
        </pc:sldMkLst>
      </pc:sldChg>
      <pc:sldChg chg="del">
        <pc:chgData name="Ricardo Luiz Freitas" userId="122532effb8c3c75" providerId="LiveId" clId="{947626E1-74FE-4860-9B34-8BCFC911B691}" dt="2020-09-23T01:39:18.538" v="11" actId="47"/>
        <pc:sldMkLst>
          <pc:docMk/>
          <pc:sldMk cId="0" sldId="963"/>
        </pc:sldMkLst>
      </pc:sldChg>
      <pc:sldChg chg="modSp mod">
        <pc:chgData name="Ricardo Luiz Freitas" userId="122532effb8c3c75" providerId="LiveId" clId="{947626E1-74FE-4860-9B34-8BCFC911B691}" dt="2020-09-23T01:39:44.210" v="33" actId="6549"/>
        <pc:sldMkLst>
          <pc:docMk/>
          <pc:sldMk cId="0" sldId="1109"/>
        </pc:sldMkLst>
        <pc:spChg chg="mod">
          <ac:chgData name="Ricardo Luiz Freitas" userId="122532effb8c3c75" providerId="LiveId" clId="{947626E1-74FE-4860-9B34-8BCFC911B691}" dt="2020-09-23T01:39:44.210" v="33" actId="6549"/>
          <ac:spMkLst>
            <pc:docMk/>
            <pc:sldMk cId="0" sldId="1109"/>
            <ac:spMk id="768003" creationId="{9DAC69AB-1631-4AD3-9DF2-BC95D043DF45}"/>
          </ac:spMkLst>
        </pc:spChg>
      </pc:sldChg>
      <pc:sldChg chg="del">
        <pc:chgData name="Ricardo Luiz Freitas" userId="122532effb8c3c75" providerId="LiveId" clId="{947626E1-74FE-4860-9B34-8BCFC911B691}" dt="2020-09-23T01:39:48.129" v="34" actId="47"/>
        <pc:sldMkLst>
          <pc:docMk/>
          <pc:sldMk cId="0" sldId="1151"/>
        </pc:sldMkLst>
      </pc:sldChg>
      <pc:sldChg chg="del">
        <pc:chgData name="Ricardo Luiz Freitas" userId="122532effb8c3c75" providerId="LiveId" clId="{947626E1-74FE-4860-9B34-8BCFC911B691}" dt="2020-09-23T01:39:48.774" v="35" actId="47"/>
        <pc:sldMkLst>
          <pc:docMk/>
          <pc:sldMk cId="0" sldId="1161"/>
        </pc:sldMkLst>
      </pc:sldChg>
      <pc:sldChg chg="del">
        <pc:chgData name="Ricardo Luiz Freitas" userId="122532effb8c3c75" providerId="LiveId" clId="{947626E1-74FE-4860-9B34-8BCFC911B691}" dt="2020-09-23T01:39:26.823" v="17" actId="47"/>
        <pc:sldMkLst>
          <pc:docMk/>
          <pc:sldMk cId="0" sldId="1241"/>
        </pc:sldMkLst>
      </pc:sldChg>
      <pc:sldChg chg="del">
        <pc:chgData name="Ricardo Luiz Freitas" userId="122532effb8c3c75" providerId="LiveId" clId="{947626E1-74FE-4860-9B34-8BCFC911B691}" dt="2020-09-23T01:39:28.512" v="19" actId="47"/>
        <pc:sldMkLst>
          <pc:docMk/>
          <pc:sldMk cId="0" sldId="1242"/>
        </pc:sldMkLst>
      </pc:sldChg>
      <pc:sldChg chg="del">
        <pc:chgData name="Ricardo Luiz Freitas" userId="122532effb8c3c75" providerId="LiveId" clId="{947626E1-74FE-4860-9B34-8BCFC911B691}" dt="2020-09-23T01:39:31.580" v="20" actId="47"/>
        <pc:sldMkLst>
          <pc:docMk/>
          <pc:sldMk cId="0" sldId="1243"/>
        </pc:sldMkLst>
      </pc:sldChg>
      <pc:sldChg chg="del">
        <pc:chgData name="Ricardo Luiz Freitas" userId="122532effb8c3c75" providerId="LiveId" clId="{947626E1-74FE-4860-9B34-8BCFC911B691}" dt="2020-09-23T01:39:32.136" v="21" actId="47"/>
        <pc:sldMkLst>
          <pc:docMk/>
          <pc:sldMk cId="0" sldId="1244"/>
        </pc:sldMkLst>
      </pc:sldChg>
      <pc:sldChg chg="del">
        <pc:chgData name="Ricardo Luiz Freitas" userId="122532effb8c3c75" providerId="LiveId" clId="{947626E1-74FE-4860-9B34-8BCFC911B691}" dt="2020-09-23T01:39:19.597" v="12" actId="47"/>
        <pc:sldMkLst>
          <pc:docMk/>
          <pc:sldMk cId="0" sldId="1246"/>
        </pc:sldMkLst>
      </pc:sldChg>
      <pc:sldChg chg="del">
        <pc:chgData name="Ricardo Luiz Freitas" userId="122532effb8c3c75" providerId="LiveId" clId="{947626E1-74FE-4860-9B34-8BCFC911B691}" dt="2020-09-23T01:39:24.499" v="16" actId="47"/>
        <pc:sldMkLst>
          <pc:docMk/>
          <pc:sldMk cId="0" sldId="1248"/>
        </pc:sldMkLst>
      </pc:sldChg>
      <pc:sldChg chg="del">
        <pc:chgData name="Ricardo Luiz Freitas" userId="122532effb8c3c75" providerId="LiveId" clId="{947626E1-74FE-4860-9B34-8BCFC911B691}" dt="2020-09-23T01:39:20.562" v="13" actId="47"/>
        <pc:sldMkLst>
          <pc:docMk/>
          <pc:sldMk cId="0" sldId="1250"/>
        </pc:sldMkLst>
      </pc:sldChg>
      <pc:sldChg chg="del">
        <pc:chgData name="Ricardo Luiz Freitas" userId="122532effb8c3c75" providerId="LiveId" clId="{947626E1-74FE-4860-9B34-8BCFC911B691}" dt="2020-09-23T01:39:22.621" v="15" actId="47"/>
        <pc:sldMkLst>
          <pc:docMk/>
          <pc:sldMk cId="0" sldId="1251"/>
        </pc:sldMkLst>
      </pc:sldChg>
      <pc:sldChg chg="del">
        <pc:chgData name="Ricardo Luiz Freitas" userId="122532effb8c3c75" providerId="LiveId" clId="{947626E1-74FE-4860-9B34-8BCFC911B691}" dt="2020-09-23T01:39:13.940" v="5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947626E1-74FE-4860-9B34-8BCFC911B691}" dt="2020-09-23T01:39:11.212" v="1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947626E1-74FE-4860-9B34-8BCFC911B691}" dt="2020-09-23T01:39:12.599" v="3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947626E1-74FE-4860-9B34-8BCFC911B691}" dt="2020-09-23T01:39:15.949" v="8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947626E1-74FE-4860-9B34-8BCFC911B691}" dt="2020-09-23T01:39:22.132" v="14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947626E1-74FE-4860-9B34-8BCFC911B691}" dt="2020-09-23T01:39:27.766" v="18" actId="47"/>
        <pc:sldMkLst>
          <pc:docMk/>
          <pc:sldMk cId="1147274424" sldId="1821"/>
        </pc:sldMkLst>
      </pc:sldChg>
    </pc:docChg>
  </pc:docChgLst>
  <pc:docChgLst>
    <pc:chgData name="Ricardo Luiz Freitas" userId="122532effb8c3c75" providerId="LiveId" clId="{B86F50E7-2528-438E-A8CA-918BB7D4BA44}"/>
    <pc:docChg chg="custSel modSld">
      <pc:chgData name="Ricardo Luiz Freitas" userId="122532effb8c3c75" providerId="LiveId" clId="{B86F50E7-2528-438E-A8CA-918BB7D4BA44}" dt="2020-09-08T17:06:16.503" v="2" actId="478"/>
      <pc:docMkLst>
        <pc:docMk/>
      </pc:docMkLst>
      <pc:sldChg chg="delSp mod">
        <pc:chgData name="Ricardo Luiz Freitas" userId="122532effb8c3c75" providerId="LiveId" clId="{B86F50E7-2528-438E-A8CA-918BB7D4BA44}" dt="2020-09-08T17:06:10.924" v="0" actId="478"/>
        <pc:sldMkLst>
          <pc:docMk/>
          <pc:sldMk cId="0" sldId="954"/>
        </pc:sldMkLst>
        <pc:spChg chg="del">
          <ac:chgData name="Ricardo Luiz Freitas" userId="122532effb8c3c75" providerId="LiveId" clId="{B86F50E7-2528-438E-A8CA-918BB7D4BA44}" dt="2020-09-08T17:06:10.924" v="0" actId="478"/>
          <ac:spMkLst>
            <pc:docMk/>
            <pc:sldMk cId="0" sldId="954"/>
            <ac:spMk id="5" creationId="{61CF9284-CF87-4602-ACC6-8A5B27E067A1}"/>
          </ac:spMkLst>
        </pc:spChg>
      </pc:sldChg>
      <pc:sldChg chg="delSp mod">
        <pc:chgData name="Ricardo Luiz Freitas" userId="122532effb8c3c75" providerId="LiveId" clId="{B86F50E7-2528-438E-A8CA-918BB7D4BA44}" dt="2020-09-08T17:06:13.827" v="1" actId="478"/>
        <pc:sldMkLst>
          <pc:docMk/>
          <pc:sldMk cId="0" sldId="961"/>
        </pc:sldMkLst>
        <pc:spChg chg="del">
          <ac:chgData name="Ricardo Luiz Freitas" userId="122532effb8c3c75" providerId="LiveId" clId="{B86F50E7-2528-438E-A8CA-918BB7D4BA44}" dt="2020-09-08T17:06:13.827" v="1" actId="478"/>
          <ac:spMkLst>
            <pc:docMk/>
            <pc:sldMk cId="0" sldId="961"/>
            <ac:spMk id="7" creationId="{62EBCFBA-2069-4965-81B2-C2E2087B2719}"/>
          </ac:spMkLst>
        </pc:spChg>
      </pc:sldChg>
      <pc:sldChg chg="delSp mod">
        <pc:chgData name="Ricardo Luiz Freitas" userId="122532effb8c3c75" providerId="LiveId" clId="{B86F50E7-2528-438E-A8CA-918BB7D4BA44}" dt="2020-09-08T17:06:16.503" v="2" actId="478"/>
        <pc:sldMkLst>
          <pc:docMk/>
          <pc:sldMk cId="0" sldId="1249"/>
        </pc:sldMkLst>
        <pc:spChg chg="del">
          <ac:chgData name="Ricardo Luiz Freitas" userId="122532effb8c3c75" providerId="LiveId" clId="{B86F50E7-2528-438E-A8CA-918BB7D4BA44}" dt="2020-09-08T17:06:16.503" v="2" actId="478"/>
          <ac:spMkLst>
            <pc:docMk/>
            <pc:sldMk cId="0" sldId="1249"/>
            <ac:spMk id="7" creationId="{ED24A692-2862-4606-A045-7B84F17C1D36}"/>
          </ac:spMkLst>
        </pc:spChg>
      </pc:sldChg>
    </pc:docChg>
  </pc:docChgLst>
  <pc:docChgLst>
    <pc:chgData name="Ricardo Luiz Freitas" userId="122532effb8c3c75" providerId="LiveId" clId="{E74F8E6A-9CF2-40E8-A0F2-776BE79DF50F}"/>
    <pc:docChg chg="delSld modSld">
      <pc:chgData name="Ricardo Luiz Freitas" userId="122532effb8c3c75" providerId="LiveId" clId="{E74F8E6A-9CF2-40E8-A0F2-776BE79DF50F}" dt="2020-08-06T22:29:41.773" v="7" actId="20577"/>
      <pc:docMkLst>
        <pc:docMk/>
      </pc:docMkLst>
      <pc:sldChg chg="modSp mod">
        <pc:chgData name="Ricardo Luiz Freitas" userId="122532effb8c3c75" providerId="LiveId" clId="{E74F8E6A-9CF2-40E8-A0F2-776BE79DF50F}" dt="2020-08-06T22:29:41.773" v="7" actId="20577"/>
        <pc:sldMkLst>
          <pc:docMk/>
          <pc:sldMk cId="0" sldId="256"/>
        </pc:sldMkLst>
        <pc:spChg chg="mod">
          <ac:chgData name="Ricardo Luiz Freitas" userId="122532effb8c3c75" providerId="LiveId" clId="{E74F8E6A-9CF2-40E8-A0F2-776BE79DF50F}" dt="2020-08-06T22:29:41.773" v="7" actId="20577"/>
          <ac:spMkLst>
            <pc:docMk/>
            <pc:sldMk cId="0" sldId="256"/>
            <ac:spMk id="5123" creationId="{496DD0E8-394F-4541-AF26-74CC51CC96BF}"/>
          </ac:spMkLst>
        </pc:spChg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5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5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6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6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6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6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6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7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8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8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9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9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9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9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9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0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0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0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0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0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0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1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1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1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1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1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1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1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1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3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3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3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3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3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3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4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4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4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4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4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7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7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8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8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8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8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8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9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9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9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9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9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0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0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0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1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1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1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1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1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1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1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3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3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4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4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4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4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4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4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4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6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6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6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6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6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6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6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7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7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7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7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7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8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8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8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8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8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8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8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8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0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0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0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0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0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0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0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0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1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1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1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1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2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2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2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2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2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3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3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3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5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5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5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6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7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7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7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7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7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7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8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8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8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70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74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79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79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79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79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79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79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0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0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0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0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0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0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0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0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0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1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1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1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1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1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1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1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1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1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2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2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2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2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3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3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3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3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3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4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4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4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4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4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4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4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4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4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5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5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5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6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6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6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6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6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6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6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7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7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7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7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7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8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8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8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8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8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8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8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9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9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9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9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9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0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91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91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91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91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92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92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93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93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93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6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6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6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9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9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9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9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0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0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0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0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0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5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6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6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6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7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7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7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7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7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7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9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9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9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9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9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9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9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0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0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0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0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11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1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1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1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1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1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2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2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2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3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3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4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4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4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4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4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4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5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5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5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5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5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6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6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6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6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6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6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6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7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7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7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7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8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8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8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8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8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8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8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8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8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9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9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9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9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9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9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9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9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9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0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0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0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0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0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0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0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0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1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1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5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5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5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5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5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7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28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28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28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28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28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28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29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29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29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9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9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9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0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0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0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0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0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0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0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0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1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1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1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1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1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1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2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2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2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2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2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2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2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2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3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3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3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3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3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3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3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3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4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4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4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4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4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4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4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4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5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5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5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9165024" sldId="145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6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6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6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6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8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8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8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8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8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8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8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8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8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0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0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0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0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66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66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66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66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987778" sldId="177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8607876" sldId="194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7">
            <a:extLst>
              <a:ext uri="{FF2B5EF4-FFF2-40B4-BE49-F238E27FC236}">
                <a16:creationId xmlns:a16="http://schemas.microsoft.com/office/drawing/2014/main" id="{8374D5A0-AC4D-431B-A04D-2CCF57769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3A47B4-345C-4B4F-BAAB-B945DEA88400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697347" name="Rectangle 2">
            <a:extLst>
              <a:ext uri="{FF2B5EF4-FFF2-40B4-BE49-F238E27FC236}">
                <a16:creationId xmlns:a16="http://schemas.microsoft.com/office/drawing/2014/main" id="{5E9821F0-F7FB-4B61-930A-E370CA6408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8" name="Rectangle 3">
            <a:extLst>
              <a:ext uri="{FF2B5EF4-FFF2-40B4-BE49-F238E27FC236}">
                <a16:creationId xmlns:a16="http://schemas.microsoft.com/office/drawing/2014/main" id="{7335828F-00E0-458D-83DE-32C842945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7">
            <a:extLst>
              <a:ext uri="{FF2B5EF4-FFF2-40B4-BE49-F238E27FC236}">
                <a16:creationId xmlns:a16="http://schemas.microsoft.com/office/drawing/2014/main" id="{0F346552-6188-4179-A64A-F90F1C43A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D75372-EBD8-4939-8C59-56C636273953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  <p:sp>
        <p:nvSpPr>
          <p:cNvPr id="693251" name="Rectangle 2">
            <a:extLst>
              <a:ext uri="{FF2B5EF4-FFF2-40B4-BE49-F238E27FC236}">
                <a16:creationId xmlns:a16="http://schemas.microsoft.com/office/drawing/2014/main" id="{F7F54E05-F14C-4AAC-B7F6-5A9B1C704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2" name="Rectangle 3">
            <a:extLst>
              <a:ext uri="{FF2B5EF4-FFF2-40B4-BE49-F238E27FC236}">
                <a16:creationId xmlns:a16="http://schemas.microsoft.com/office/drawing/2014/main" id="{139CC4E4-68DB-4BF8-9EFC-E0427E75E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18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7">
            <a:extLst>
              <a:ext uri="{FF2B5EF4-FFF2-40B4-BE49-F238E27FC236}">
                <a16:creationId xmlns:a16="http://schemas.microsoft.com/office/drawing/2014/main" id="{0F346552-6188-4179-A64A-F90F1C43A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D75372-EBD8-4939-8C59-56C636273953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693251" name="Rectangle 2">
            <a:extLst>
              <a:ext uri="{FF2B5EF4-FFF2-40B4-BE49-F238E27FC236}">
                <a16:creationId xmlns:a16="http://schemas.microsoft.com/office/drawing/2014/main" id="{F7F54E05-F14C-4AAC-B7F6-5A9B1C704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2" name="Rectangle 3">
            <a:extLst>
              <a:ext uri="{FF2B5EF4-FFF2-40B4-BE49-F238E27FC236}">
                <a16:creationId xmlns:a16="http://schemas.microsoft.com/office/drawing/2014/main" id="{139CC4E4-68DB-4BF8-9EFC-E0427E75E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71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7">
            <a:extLst>
              <a:ext uri="{FF2B5EF4-FFF2-40B4-BE49-F238E27FC236}">
                <a16:creationId xmlns:a16="http://schemas.microsoft.com/office/drawing/2014/main" id="{95C1E540-D923-4449-A4F5-F76C8446B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E0CB81-4438-4ECA-BD37-4F8369D56314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701443" name="Rectangle 2">
            <a:extLst>
              <a:ext uri="{FF2B5EF4-FFF2-40B4-BE49-F238E27FC236}">
                <a16:creationId xmlns:a16="http://schemas.microsoft.com/office/drawing/2014/main" id="{09826461-1C1F-457A-B739-3632AA226F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4" name="Rectangle 3">
            <a:extLst>
              <a:ext uri="{FF2B5EF4-FFF2-40B4-BE49-F238E27FC236}">
                <a16:creationId xmlns:a16="http://schemas.microsoft.com/office/drawing/2014/main" id="{EF5F0F02-D6EF-43EB-9260-BB486E178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7">
            <a:extLst>
              <a:ext uri="{FF2B5EF4-FFF2-40B4-BE49-F238E27FC236}">
                <a16:creationId xmlns:a16="http://schemas.microsoft.com/office/drawing/2014/main" id="{3C77E476-12DF-46EB-8307-40D8EE1E3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8ED9DE-DDF7-40BC-8CE1-C24E26F13B63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  <p:sp>
        <p:nvSpPr>
          <p:cNvPr id="703491" name="Rectangle 2">
            <a:extLst>
              <a:ext uri="{FF2B5EF4-FFF2-40B4-BE49-F238E27FC236}">
                <a16:creationId xmlns:a16="http://schemas.microsoft.com/office/drawing/2014/main" id="{B5250936-8C5C-476E-89F1-4BE2D3927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2" name="Rectangle 3">
            <a:extLst>
              <a:ext uri="{FF2B5EF4-FFF2-40B4-BE49-F238E27FC236}">
                <a16:creationId xmlns:a16="http://schemas.microsoft.com/office/drawing/2014/main" id="{FB4F04B4-2CA6-455D-8A56-4981D4EBC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57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7">
            <a:extLst>
              <a:ext uri="{FF2B5EF4-FFF2-40B4-BE49-F238E27FC236}">
                <a16:creationId xmlns:a16="http://schemas.microsoft.com/office/drawing/2014/main" id="{3C77E476-12DF-46EB-8307-40D8EE1E3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8ED9DE-DDF7-40BC-8CE1-C24E26F13B63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  <p:sp>
        <p:nvSpPr>
          <p:cNvPr id="703491" name="Rectangle 2">
            <a:extLst>
              <a:ext uri="{FF2B5EF4-FFF2-40B4-BE49-F238E27FC236}">
                <a16:creationId xmlns:a16="http://schemas.microsoft.com/office/drawing/2014/main" id="{B5250936-8C5C-476E-89F1-4BE2D3927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2" name="Rectangle 3">
            <a:extLst>
              <a:ext uri="{FF2B5EF4-FFF2-40B4-BE49-F238E27FC236}">
                <a16:creationId xmlns:a16="http://schemas.microsoft.com/office/drawing/2014/main" id="{FB4F04B4-2CA6-455D-8A56-4981D4EBC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56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7">
            <a:extLst>
              <a:ext uri="{FF2B5EF4-FFF2-40B4-BE49-F238E27FC236}">
                <a16:creationId xmlns:a16="http://schemas.microsoft.com/office/drawing/2014/main" id="{134D6C1A-F59A-4487-89FA-A8EF607876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6E4019-400A-48D6-AD43-E22F88C6E49E}" type="slidenum">
              <a:rPr lang="pt-BR" altLang="pt-BR" sz="1200" smtClean="0"/>
              <a:pPr/>
              <a:t>16</a:t>
            </a:fld>
            <a:endParaRPr lang="pt-BR" altLang="pt-BR" sz="1200"/>
          </a:p>
        </p:txBody>
      </p:sp>
      <p:sp>
        <p:nvSpPr>
          <p:cNvPr id="726019" name="Rectangle 2">
            <a:extLst>
              <a:ext uri="{FF2B5EF4-FFF2-40B4-BE49-F238E27FC236}">
                <a16:creationId xmlns:a16="http://schemas.microsoft.com/office/drawing/2014/main" id="{6C7F2882-E497-422B-9968-9426FD0649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20" name="Rectangle 3">
            <a:extLst>
              <a:ext uri="{FF2B5EF4-FFF2-40B4-BE49-F238E27FC236}">
                <a16:creationId xmlns:a16="http://schemas.microsoft.com/office/drawing/2014/main" id="{4D9EA88E-D01D-471F-A4CD-0FA8C0321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39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7">
            <a:extLst>
              <a:ext uri="{FF2B5EF4-FFF2-40B4-BE49-F238E27FC236}">
                <a16:creationId xmlns:a16="http://schemas.microsoft.com/office/drawing/2014/main" id="{3C77E476-12DF-46EB-8307-40D8EE1E3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8ED9DE-DDF7-40BC-8CE1-C24E26F13B63}" type="slidenum">
              <a:rPr lang="pt-BR" altLang="pt-BR" sz="1200" smtClean="0"/>
              <a:pPr/>
              <a:t>17</a:t>
            </a:fld>
            <a:endParaRPr lang="pt-BR" altLang="pt-BR" sz="1200"/>
          </a:p>
        </p:txBody>
      </p:sp>
      <p:sp>
        <p:nvSpPr>
          <p:cNvPr id="703491" name="Rectangle 2">
            <a:extLst>
              <a:ext uri="{FF2B5EF4-FFF2-40B4-BE49-F238E27FC236}">
                <a16:creationId xmlns:a16="http://schemas.microsoft.com/office/drawing/2014/main" id="{B5250936-8C5C-476E-89F1-4BE2D3927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2" name="Rectangle 3">
            <a:extLst>
              <a:ext uri="{FF2B5EF4-FFF2-40B4-BE49-F238E27FC236}">
                <a16:creationId xmlns:a16="http://schemas.microsoft.com/office/drawing/2014/main" id="{FB4F04B4-2CA6-455D-8A56-4981D4EBC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88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7">
            <a:extLst>
              <a:ext uri="{FF2B5EF4-FFF2-40B4-BE49-F238E27FC236}">
                <a16:creationId xmlns:a16="http://schemas.microsoft.com/office/drawing/2014/main" id="{3C77E476-12DF-46EB-8307-40D8EE1E3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8ED9DE-DDF7-40BC-8CE1-C24E26F13B63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703491" name="Rectangle 2">
            <a:extLst>
              <a:ext uri="{FF2B5EF4-FFF2-40B4-BE49-F238E27FC236}">
                <a16:creationId xmlns:a16="http://schemas.microsoft.com/office/drawing/2014/main" id="{B5250936-8C5C-476E-89F1-4BE2D3927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2" name="Rectangle 3">
            <a:extLst>
              <a:ext uri="{FF2B5EF4-FFF2-40B4-BE49-F238E27FC236}">
                <a16:creationId xmlns:a16="http://schemas.microsoft.com/office/drawing/2014/main" id="{FB4F04B4-2CA6-455D-8A56-4981D4EBC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46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7">
            <a:extLst>
              <a:ext uri="{FF2B5EF4-FFF2-40B4-BE49-F238E27FC236}">
                <a16:creationId xmlns:a16="http://schemas.microsoft.com/office/drawing/2014/main" id="{897A519F-6FA6-4C2B-924F-BBE0F477C0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974CAE-C708-4D37-BA4E-58562CF08FA9}" type="slidenum">
              <a:rPr lang="pt-BR" altLang="pt-BR" sz="1200" smtClean="0"/>
              <a:pPr/>
              <a:t>19</a:t>
            </a:fld>
            <a:endParaRPr lang="pt-BR" altLang="pt-BR" sz="1200"/>
          </a:p>
        </p:txBody>
      </p:sp>
      <p:sp>
        <p:nvSpPr>
          <p:cNvPr id="705539" name="Rectangle 2">
            <a:extLst>
              <a:ext uri="{FF2B5EF4-FFF2-40B4-BE49-F238E27FC236}">
                <a16:creationId xmlns:a16="http://schemas.microsoft.com/office/drawing/2014/main" id="{B387493C-FD4F-48B1-9C01-AC53DF1276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40" name="Rectangle 3">
            <a:extLst>
              <a:ext uri="{FF2B5EF4-FFF2-40B4-BE49-F238E27FC236}">
                <a16:creationId xmlns:a16="http://schemas.microsoft.com/office/drawing/2014/main" id="{97374B50-9753-480A-B4A9-53EE92974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7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7">
            <a:extLst>
              <a:ext uri="{FF2B5EF4-FFF2-40B4-BE49-F238E27FC236}">
                <a16:creationId xmlns:a16="http://schemas.microsoft.com/office/drawing/2014/main" id="{F48FC475-05BD-4001-B7E1-1EE882968C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BE1326-4A3E-4D82-9D22-25A499BAD91E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680963" name="Rectangle 2">
            <a:extLst>
              <a:ext uri="{FF2B5EF4-FFF2-40B4-BE49-F238E27FC236}">
                <a16:creationId xmlns:a16="http://schemas.microsoft.com/office/drawing/2014/main" id="{D70A8F42-A7CF-4CD4-88FB-5E66B3E67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4" name="Rectangle 3">
            <a:extLst>
              <a:ext uri="{FF2B5EF4-FFF2-40B4-BE49-F238E27FC236}">
                <a16:creationId xmlns:a16="http://schemas.microsoft.com/office/drawing/2014/main" id="{F831C3F5-9D63-4288-BAC2-F38868B43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7">
            <a:extLst>
              <a:ext uri="{FF2B5EF4-FFF2-40B4-BE49-F238E27FC236}">
                <a16:creationId xmlns:a16="http://schemas.microsoft.com/office/drawing/2014/main" id="{3C77E476-12DF-46EB-8307-40D8EE1E3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8ED9DE-DDF7-40BC-8CE1-C24E26F13B63}" type="slidenum">
              <a:rPr lang="pt-BR" altLang="pt-BR" sz="1200" smtClean="0"/>
              <a:pPr/>
              <a:t>20</a:t>
            </a:fld>
            <a:endParaRPr lang="pt-BR" altLang="pt-BR" sz="1200"/>
          </a:p>
        </p:txBody>
      </p:sp>
      <p:sp>
        <p:nvSpPr>
          <p:cNvPr id="703491" name="Rectangle 2">
            <a:extLst>
              <a:ext uri="{FF2B5EF4-FFF2-40B4-BE49-F238E27FC236}">
                <a16:creationId xmlns:a16="http://schemas.microsoft.com/office/drawing/2014/main" id="{B5250936-8C5C-476E-89F1-4BE2D3927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2" name="Rectangle 3">
            <a:extLst>
              <a:ext uri="{FF2B5EF4-FFF2-40B4-BE49-F238E27FC236}">
                <a16:creationId xmlns:a16="http://schemas.microsoft.com/office/drawing/2014/main" id="{FB4F04B4-2CA6-455D-8A56-4981D4EBC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94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7">
            <a:extLst>
              <a:ext uri="{FF2B5EF4-FFF2-40B4-BE49-F238E27FC236}">
                <a16:creationId xmlns:a16="http://schemas.microsoft.com/office/drawing/2014/main" id="{3C77E476-12DF-46EB-8307-40D8EE1E3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8ED9DE-DDF7-40BC-8CE1-C24E26F13B63}" type="slidenum">
              <a:rPr lang="pt-BR" altLang="pt-BR" sz="1200" smtClean="0"/>
              <a:pPr/>
              <a:t>21</a:t>
            </a:fld>
            <a:endParaRPr lang="pt-BR" altLang="pt-BR" sz="1200"/>
          </a:p>
        </p:txBody>
      </p:sp>
      <p:sp>
        <p:nvSpPr>
          <p:cNvPr id="703491" name="Rectangle 2">
            <a:extLst>
              <a:ext uri="{FF2B5EF4-FFF2-40B4-BE49-F238E27FC236}">
                <a16:creationId xmlns:a16="http://schemas.microsoft.com/office/drawing/2014/main" id="{B5250936-8C5C-476E-89F1-4BE2D3927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2" name="Rectangle 3">
            <a:extLst>
              <a:ext uri="{FF2B5EF4-FFF2-40B4-BE49-F238E27FC236}">
                <a16:creationId xmlns:a16="http://schemas.microsoft.com/office/drawing/2014/main" id="{FB4F04B4-2CA6-455D-8A56-4981D4EBC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78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7">
            <a:extLst>
              <a:ext uri="{FF2B5EF4-FFF2-40B4-BE49-F238E27FC236}">
                <a16:creationId xmlns:a16="http://schemas.microsoft.com/office/drawing/2014/main" id="{6985FCFB-4EE9-48F4-9D53-8D0CE05A5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B70E07-FF62-4F0A-B674-0194AAFFA179}" type="slidenum">
              <a:rPr lang="pt-BR" altLang="pt-BR" sz="1200" smtClean="0"/>
              <a:pPr/>
              <a:t>22</a:t>
            </a:fld>
            <a:endParaRPr lang="pt-BR" altLang="pt-BR" sz="1200"/>
          </a:p>
        </p:txBody>
      </p:sp>
      <p:sp>
        <p:nvSpPr>
          <p:cNvPr id="711683" name="Rectangle 2">
            <a:extLst>
              <a:ext uri="{FF2B5EF4-FFF2-40B4-BE49-F238E27FC236}">
                <a16:creationId xmlns:a16="http://schemas.microsoft.com/office/drawing/2014/main" id="{FFF207F3-2055-45E9-920D-F2D9EDA497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4" name="Rectangle 3">
            <a:extLst>
              <a:ext uri="{FF2B5EF4-FFF2-40B4-BE49-F238E27FC236}">
                <a16:creationId xmlns:a16="http://schemas.microsoft.com/office/drawing/2014/main" id="{4D4A003F-C31F-478C-852F-0F5C41CD1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06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7">
            <a:extLst>
              <a:ext uri="{FF2B5EF4-FFF2-40B4-BE49-F238E27FC236}">
                <a16:creationId xmlns:a16="http://schemas.microsoft.com/office/drawing/2014/main" id="{CE7B47B5-6847-492F-9DF8-73C22A2BB5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1CB102-2FEA-4073-8972-7140343756F6}" type="slidenum">
              <a:rPr lang="pt-BR" altLang="pt-BR" sz="1200" smtClean="0"/>
              <a:pPr/>
              <a:t>23</a:t>
            </a:fld>
            <a:endParaRPr lang="pt-BR" altLang="pt-BR" sz="1200"/>
          </a:p>
        </p:txBody>
      </p:sp>
      <p:sp>
        <p:nvSpPr>
          <p:cNvPr id="713731" name="Rectangle 2">
            <a:extLst>
              <a:ext uri="{FF2B5EF4-FFF2-40B4-BE49-F238E27FC236}">
                <a16:creationId xmlns:a16="http://schemas.microsoft.com/office/drawing/2014/main" id="{62D9A7B5-5684-4572-92B9-10D078378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2" name="Rectangle 3">
            <a:extLst>
              <a:ext uri="{FF2B5EF4-FFF2-40B4-BE49-F238E27FC236}">
                <a16:creationId xmlns:a16="http://schemas.microsoft.com/office/drawing/2014/main" id="{3E0B3CA2-B09D-458D-A460-485250F8C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7">
            <a:extLst>
              <a:ext uri="{FF2B5EF4-FFF2-40B4-BE49-F238E27FC236}">
                <a16:creationId xmlns:a16="http://schemas.microsoft.com/office/drawing/2014/main" id="{7AB2B5F2-717C-419B-A897-3B5D75E0B6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B749AC-0C91-4A1B-96F4-7C541DC64AA8}" type="slidenum">
              <a:rPr lang="pt-BR" altLang="pt-BR" sz="1200" smtClean="0"/>
              <a:pPr/>
              <a:t>24</a:t>
            </a:fld>
            <a:endParaRPr lang="pt-BR" altLang="pt-BR" sz="1200"/>
          </a:p>
        </p:txBody>
      </p:sp>
      <p:sp>
        <p:nvSpPr>
          <p:cNvPr id="717827" name="Rectangle 2">
            <a:extLst>
              <a:ext uri="{FF2B5EF4-FFF2-40B4-BE49-F238E27FC236}">
                <a16:creationId xmlns:a16="http://schemas.microsoft.com/office/drawing/2014/main" id="{746D4FB0-BE60-44B9-A0CD-B495E1DCA2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8" name="Rectangle 3">
            <a:extLst>
              <a:ext uri="{FF2B5EF4-FFF2-40B4-BE49-F238E27FC236}">
                <a16:creationId xmlns:a16="http://schemas.microsoft.com/office/drawing/2014/main" id="{10624C51-4943-4701-98BF-3F89BB351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7">
            <a:extLst>
              <a:ext uri="{FF2B5EF4-FFF2-40B4-BE49-F238E27FC236}">
                <a16:creationId xmlns:a16="http://schemas.microsoft.com/office/drawing/2014/main" id="{DA876D35-40E9-4A8D-B25B-1BF37BCB2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F5754A-D643-4F6D-BBEF-81B301D3DDEB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  <p:sp>
        <p:nvSpPr>
          <p:cNvPr id="721923" name="Rectangle 2">
            <a:extLst>
              <a:ext uri="{FF2B5EF4-FFF2-40B4-BE49-F238E27FC236}">
                <a16:creationId xmlns:a16="http://schemas.microsoft.com/office/drawing/2014/main" id="{302C39BA-CD82-4B7B-AF02-6CD95257B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4" name="Rectangle 3">
            <a:extLst>
              <a:ext uri="{FF2B5EF4-FFF2-40B4-BE49-F238E27FC236}">
                <a16:creationId xmlns:a16="http://schemas.microsoft.com/office/drawing/2014/main" id="{90BC37BF-BB5F-450D-8066-66C3A83B6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7">
            <a:extLst>
              <a:ext uri="{FF2B5EF4-FFF2-40B4-BE49-F238E27FC236}">
                <a16:creationId xmlns:a16="http://schemas.microsoft.com/office/drawing/2014/main" id="{134D6C1A-F59A-4487-89FA-A8EF607876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6E4019-400A-48D6-AD43-E22F88C6E49E}" type="slidenum">
              <a:rPr lang="pt-BR" altLang="pt-BR" sz="1200" smtClean="0"/>
              <a:pPr/>
              <a:t>26</a:t>
            </a:fld>
            <a:endParaRPr lang="pt-BR" altLang="pt-BR" sz="1200"/>
          </a:p>
        </p:txBody>
      </p:sp>
      <p:sp>
        <p:nvSpPr>
          <p:cNvPr id="726019" name="Rectangle 2">
            <a:extLst>
              <a:ext uri="{FF2B5EF4-FFF2-40B4-BE49-F238E27FC236}">
                <a16:creationId xmlns:a16="http://schemas.microsoft.com/office/drawing/2014/main" id="{6C7F2882-E497-422B-9968-9426FD0649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20" name="Rectangle 3">
            <a:extLst>
              <a:ext uri="{FF2B5EF4-FFF2-40B4-BE49-F238E27FC236}">
                <a16:creationId xmlns:a16="http://schemas.microsoft.com/office/drawing/2014/main" id="{4D9EA88E-D01D-471F-A4CD-0FA8C0321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7">
            <a:extLst>
              <a:ext uri="{FF2B5EF4-FFF2-40B4-BE49-F238E27FC236}">
                <a16:creationId xmlns:a16="http://schemas.microsoft.com/office/drawing/2014/main" id="{E3582F58-85CC-4710-B3F1-C3720E0691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E808ED-64F0-4BCA-869B-AE5BCF91C15B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734211" name="Rectangle 2">
            <a:extLst>
              <a:ext uri="{FF2B5EF4-FFF2-40B4-BE49-F238E27FC236}">
                <a16:creationId xmlns:a16="http://schemas.microsoft.com/office/drawing/2014/main" id="{62332052-D118-4A75-800D-31DAE18E3C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2" name="Rectangle 3">
            <a:extLst>
              <a:ext uri="{FF2B5EF4-FFF2-40B4-BE49-F238E27FC236}">
                <a16:creationId xmlns:a16="http://schemas.microsoft.com/office/drawing/2014/main" id="{E3C71F8F-30C2-4D0D-938E-24AEEAF11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7">
            <a:extLst>
              <a:ext uri="{FF2B5EF4-FFF2-40B4-BE49-F238E27FC236}">
                <a16:creationId xmlns:a16="http://schemas.microsoft.com/office/drawing/2014/main" id="{D23FB24A-E112-4837-B623-1EEB07E92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71A45-9DE5-4424-ADBB-35B6C091E355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  <p:sp>
        <p:nvSpPr>
          <p:cNvPr id="738307" name="Rectangle 2">
            <a:extLst>
              <a:ext uri="{FF2B5EF4-FFF2-40B4-BE49-F238E27FC236}">
                <a16:creationId xmlns:a16="http://schemas.microsoft.com/office/drawing/2014/main" id="{541D978E-4676-417B-B137-D767E46193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8" name="Rectangle 3">
            <a:extLst>
              <a:ext uri="{FF2B5EF4-FFF2-40B4-BE49-F238E27FC236}">
                <a16:creationId xmlns:a16="http://schemas.microsoft.com/office/drawing/2014/main" id="{338EEB77-BD51-4871-96EC-058C92657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7">
            <a:extLst>
              <a:ext uri="{FF2B5EF4-FFF2-40B4-BE49-F238E27FC236}">
                <a16:creationId xmlns:a16="http://schemas.microsoft.com/office/drawing/2014/main" id="{C49CEA4C-EDA0-4E61-ACCB-F17AF6E7B9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A62424-7784-43EA-98F6-FEBD2823B131}" type="slidenum">
              <a:rPr lang="pt-BR" altLang="pt-BR" sz="1200" smtClean="0"/>
              <a:pPr/>
              <a:t>29</a:t>
            </a:fld>
            <a:endParaRPr lang="pt-BR" altLang="pt-BR" sz="1200"/>
          </a:p>
        </p:txBody>
      </p:sp>
      <p:sp>
        <p:nvSpPr>
          <p:cNvPr id="744451" name="Rectangle 2">
            <a:extLst>
              <a:ext uri="{FF2B5EF4-FFF2-40B4-BE49-F238E27FC236}">
                <a16:creationId xmlns:a16="http://schemas.microsoft.com/office/drawing/2014/main" id="{48EDAFD9-F859-4E77-98E4-33E5F5BB7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2" name="Rectangle 3">
            <a:extLst>
              <a:ext uri="{FF2B5EF4-FFF2-40B4-BE49-F238E27FC236}">
                <a16:creationId xmlns:a16="http://schemas.microsoft.com/office/drawing/2014/main" id="{F64087FC-C98D-44CE-A627-F540D83C3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7">
            <a:extLst>
              <a:ext uri="{FF2B5EF4-FFF2-40B4-BE49-F238E27FC236}">
                <a16:creationId xmlns:a16="http://schemas.microsoft.com/office/drawing/2014/main" id="{F0FD96D5-656B-459A-A8C6-1B9306C63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CFAA62-8B74-473E-947A-D9BB663ED9C9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  <p:sp>
        <p:nvSpPr>
          <p:cNvPr id="683011" name="Rectangle 2">
            <a:extLst>
              <a:ext uri="{FF2B5EF4-FFF2-40B4-BE49-F238E27FC236}">
                <a16:creationId xmlns:a16="http://schemas.microsoft.com/office/drawing/2014/main" id="{F6B8DA42-F4BE-4E86-8FAC-DF71829E89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2" name="Rectangle 3">
            <a:extLst>
              <a:ext uri="{FF2B5EF4-FFF2-40B4-BE49-F238E27FC236}">
                <a16:creationId xmlns:a16="http://schemas.microsoft.com/office/drawing/2014/main" id="{80B6F5CD-2BEA-4A62-8611-B060ADF2A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7">
            <a:extLst>
              <a:ext uri="{FF2B5EF4-FFF2-40B4-BE49-F238E27FC236}">
                <a16:creationId xmlns:a16="http://schemas.microsoft.com/office/drawing/2014/main" id="{7A002A3A-8092-4ADA-BAB7-89C0D38AB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355AC7-DE57-4FED-92CE-509CE2205719}" type="slidenum">
              <a:rPr lang="pt-BR" altLang="pt-BR" sz="1200" smtClean="0"/>
              <a:pPr/>
              <a:t>30</a:t>
            </a:fld>
            <a:endParaRPr lang="pt-BR" altLang="pt-BR" sz="1200"/>
          </a:p>
        </p:txBody>
      </p:sp>
      <p:sp>
        <p:nvSpPr>
          <p:cNvPr id="748547" name="Rectangle 2">
            <a:extLst>
              <a:ext uri="{FF2B5EF4-FFF2-40B4-BE49-F238E27FC236}">
                <a16:creationId xmlns:a16="http://schemas.microsoft.com/office/drawing/2014/main" id="{D1C158DE-32B5-40AF-A3C9-B73FCBB7A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8" name="Rectangle 3">
            <a:extLst>
              <a:ext uri="{FF2B5EF4-FFF2-40B4-BE49-F238E27FC236}">
                <a16:creationId xmlns:a16="http://schemas.microsoft.com/office/drawing/2014/main" id="{512536D2-C5BF-469C-ABE6-8AABDC83A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7">
            <a:extLst>
              <a:ext uri="{FF2B5EF4-FFF2-40B4-BE49-F238E27FC236}">
                <a16:creationId xmlns:a16="http://schemas.microsoft.com/office/drawing/2014/main" id="{8C7AC414-01EC-487A-A2DA-76A632C9D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53DA0D-C376-43ED-9FFD-209BE8854276}" type="slidenum">
              <a:rPr lang="pt-BR" altLang="pt-BR" sz="1200" smtClean="0"/>
              <a:pPr/>
              <a:t>31</a:t>
            </a:fld>
            <a:endParaRPr lang="pt-BR" altLang="pt-BR" sz="1200"/>
          </a:p>
        </p:txBody>
      </p:sp>
      <p:sp>
        <p:nvSpPr>
          <p:cNvPr id="754691" name="Rectangle 2">
            <a:extLst>
              <a:ext uri="{FF2B5EF4-FFF2-40B4-BE49-F238E27FC236}">
                <a16:creationId xmlns:a16="http://schemas.microsoft.com/office/drawing/2014/main" id="{566B004D-191A-43BB-A40E-58777C74E9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2" name="Rectangle 3">
            <a:extLst>
              <a:ext uri="{FF2B5EF4-FFF2-40B4-BE49-F238E27FC236}">
                <a16:creationId xmlns:a16="http://schemas.microsoft.com/office/drawing/2014/main" id="{8B156C07-CCB5-401D-B56C-A407D40D1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7">
            <a:extLst>
              <a:ext uri="{FF2B5EF4-FFF2-40B4-BE49-F238E27FC236}">
                <a16:creationId xmlns:a16="http://schemas.microsoft.com/office/drawing/2014/main" id="{FE218320-D586-47F8-90B9-08C621D79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F53E8A-4077-42E0-A4A4-2AD4E93408A2}" type="slidenum">
              <a:rPr lang="pt-BR" altLang="pt-BR" sz="1200" smtClean="0"/>
              <a:pPr/>
              <a:t>32</a:t>
            </a:fld>
            <a:endParaRPr lang="pt-BR" altLang="pt-BR" sz="1200"/>
          </a:p>
        </p:txBody>
      </p:sp>
      <p:sp>
        <p:nvSpPr>
          <p:cNvPr id="758787" name="Rectangle 2">
            <a:extLst>
              <a:ext uri="{FF2B5EF4-FFF2-40B4-BE49-F238E27FC236}">
                <a16:creationId xmlns:a16="http://schemas.microsoft.com/office/drawing/2014/main" id="{5C263248-52EA-4371-AACC-6432C8F05F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8" name="Rectangle 3">
            <a:extLst>
              <a:ext uri="{FF2B5EF4-FFF2-40B4-BE49-F238E27FC236}">
                <a16:creationId xmlns:a16="http://schemas.microsoft.com/office/drawing/2014/main" id="{E3017B17-3B4D-4785-8337-4FDEB400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904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7">
            <a:extLst>
              <a:ext uri="{FF2B5EF4-FFF2-40B4-BE49-F238E27FC236}">
                <a16:creationId xmlns:a16="http://schemas.microsoft.com/office/drawing/2014/main" id="{FE218320-D586-47F8-90B9-08C621D79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F53E8A-4077-42E0-A4A4-2AD4E93408A2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  <p:sp>
        <p:nvSpPr>
          <p:cNvPr id="758787" name="Rectangle 2">
            <a:extLst>
              <a:ext uri="{FF2B5EF4-FFF2-40B4-BE49-F238E27FC236}">
                <a16:creationId xmlns:a16="http://schemas.microsoft.com/office/drawing/2014/main" id="{5C263248-52EA-4371-AACC-6432C8F05F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8" name="Rectangle 3">
            <a:extLst>
              <a:ext uri="{FF2B5EF4-FFF2-40B4-BE49-F238E27FC236}">
                <a16:creationId xmlns:a16="http://schemas.microsoft.com/office/drawing/2014/main" id="{E3017B17-3B4D-4785-8337-4FDEB400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12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7">
            <a:extLst>
              <a:ext uri="{FF2B5EF4-FFF2-40B4-BE49-F238E27FC236}">
                <a16:creationId xmlns:a16="http://schemas.microsoft.com/office/drawing/2014/main" id="{FE218320-D586-47F8-90B9-08C621D79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F53E8A-4077-42E0-A4A4-2AD4E93408A2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  <p:sp>
        <p:nvSpPr>
          <p:cNvPr id="758787" name="Rectangle 2">
            <a:extLst>
              <a:ext uri="{FF2B5EF4-FFF2-40B4-BE49-F238E27FC236}">
                <a16:creationId xmlns:a16="http://schemas.microsoft.com/office/drawing/2014/main" id="{5C263248-52EA-4371-AACC-6432C8F05F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8" name="Rectangle 3">
            <a:extLst>
              <a:ext uri="{FF2B5EF4-FFF2-40B4-BE49-F238E27FC236}">
                <a16:creationId xmlns:a16="http://schemas.microsoft.com/office/drawing/2014/main" id="{E3017B17-3B4D-4785-8337-4FDEB400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7">
            <a:extLst>
              <a:ext uri="{FF2B5EF4-FFF2-40B4-BE49-F238E27FC236}">
                <a16:creationId xmlns:a16="http://schemas.microsoft.com/office/drawing/2014/main" id="{C7A3ED48-E49A-4B73-B06C-1B6A812BC6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8F4B8C-7106-4351-A78B-71D6E24D4C9F}" type="slidenum">
              <a:rPr lang="pt-BR" altLang="pt-BR" sz="1200" smtClean="0"/>
              <a:pPr/>
              <a:t>35</a:t>
            </a:fld>
            <a:endParaRPr lang="pt-BR" altLang="pt-BR" sz="1200"/>
          </a:p>
        </p:txBody>
      </p:sp>
      <p:sp>
        <p:nvSpPr>
          <p:cNvPr id="769027" name="Rectangle 2">
            <a:extLst>
              <a:ext uri="{FF2B5EF4-FFF2-40B4-BE49-F238E27FC236}">
                <a16:creationId xmlns:a16="http://schemas.microsoft.com/office/drawing/2014/main" id="{9B19FD44-E845-4C91-8E9C-187C806731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8" name="Rectangle 3">
            <a:extLst>
              <a:ext uri="{FF2B5EF4-FFF2-40B4-BE49-F238E27FC236}">
                <a16:creationId xmlns:a16="http://schemas.microsoft.com/office/drawing/2014/main" id="{63867CE3-18C2-4621-AF76-51C052E27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36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7">
            <a:extLst>
              <a:ext uri="{FF2B5EF4-FFF2-40B4-BE49-F238E27FC236}">
                <a16:creationId xmlns:a16="http://schemas.microsoft.com/office/drawing/2014/main" id="{B24AE2D8-3E6F-4C3B-90BB-94215DB8C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08745C-340B-4ADB-A74C-4235D0B953EF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  <p:sp>
        <p:nvSpPr>
          <p:cNvPr id="685059" name="Rectangle 2">
            <a:extLst>
              <a:ext uri="{FF2B5EF4-FFF2-40B4-BE49-F238E27FC236}">
                <a16:creationId xmlns:a16="http://schemas.microsoft.com/office/drawing/2014/main" id="{00EC2B01-EFE1-49D4-B2B2-9456ABD307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60" name="Rectangle 3">
            <a:extLst>
              <a:ext uri="{FF2B5EF4-FFF2-40B4-BE49-F238E27FC236}">
                <a16:creationId xmlns:a16="http://schemas.microsoft.com/office/drawing/2014/main" id="{AB2D71D4-C572-4234-81EF-26AABC95F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7">
            <a:extLst>
              <a:ext uri="{FF2B5EF4-FFF2-40B4-BE49-F238E27FC236}">
                <a16:creationId xmlns:a16="http://schemas.microsoft.com/office/drawing/2014/main" id="{C48700B0-AB77-4D49-BA0F-D0A9687D1A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B51008-ABAC-4531-949E-64769B33B134}" type="slidenum">
              <a:rPr lang="pt-BR" altLang="pt-BR" sz="1200" smtClean="0"/>
              <a:pPr/>
              <a:t>5</a:t>
            </a:fld>
            <a:endParaRPr lang="pt-BR" altLang="pt-BR" sz="1200"/>
          </a:p>
        </p:txBody>
      </p:sp>
      <p:sp>
        <p:nvSpPr>
          <p:cNvPr id="687107" name="Rectangle 2">
            <a:extLst>
              <a:ext uri="{FF2B5EF4-FFF2-40B4-BE49-F238E27FC236}">
                <a16:creationId xmlns:a16="http://schemas.microsoft.com/office/drawing/2014/main" id="{010285E9-3212-4906-8BA0-D9857B9E07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8" name="Rectangle 3">
            <a:extLst>
              <a:ext uri="{FF2B5EF4-FFF2-40B4-BE49-F238E27FC236}">
                <a16:creationId xmlns:a16="http://schemas.microsoft.com/office/drawing/2014/main" id="{3DF33973-113F-4288-B252-915BE6666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7">
            <a:extLst>
              <a:ext uri="{FF2B5EF4-FFF2-40B4-BE49-F238E27FC236}">
                <a16:creationId xmlns:a16="http://schemas.microsoft.com/office/drawing/2014/main" id="{E1BC61FA-AB7E-42C0-BD6F-E26D66D0A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867A2A-2483-42E0-8CBF-7CAA36DC69EE}" type="slidenum">
              <a:rPr lang="pt-BR" altLang="pt-BR" sz="1200" smtClean="0"/>
              <a:pPr/>
              <a:t>6</a:t>
            </a:fld>
            <a:endParaRPr lang="pt-BR" altLang="pt-BR" sz="1200"/>
          </a:p>
        </p:txBody>
      </p:sp>
      <p:sp>
        <p:nvSpPr>
          <p:cNvPr id="689155" name="Rectangle 2">
            <a:extLst>
              <a:ext uri="{FF2B5EF4-FFF2-40B4-BE49-F238E27FC236}">
                <a16:creationId xmlns:a16="http://schemas.microsoft.com/office/drawing/2014/main" id="{FEF7ECE8-AB3E-477A-AEE9-14CF160BA5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6" name="Rectangle 3">
            <a:extLst>
              <a:ext uri="{FF2B5EF4-FFF2-40B4-BE49-F238E27FC236}">
                <a16:creationId xmlns:a16="http://schemas.microsoft.com/office/drawing/2014/main" id="{A9FE30E4-E801-4CA1-9A0A-D3D6BCD96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7">
            <a:extLst>
              <a:ext uri="{FF2B5EF4-FFF2-40B4-BE49-F238E27FC236}">
                <a16:creationId xmlns:a16="http://schemas.microsoft.com/office/drawing/2014/main" id="{77296929-142A-43FC-9F7E-A9DF68773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458018-B755-45AC-8530-6473B24041F8}" type="slidenum">
              <a:rPr lang="pt-BR" altLang="pt-BR" sz="1200" smtClean="0"/>
              <a:pPr/>
              <a:t>7</a:t>
            </a:fld>
            <a:endParaRPr lang="pt-BR" altLang="pt-BR" sz="1200"/>
          </a:p>
        </p:txBody>
      </p:sp>
      <p:sp>
        <p:nvSpPr>
          <p:cNvPr id="691203" name="Rectangle 2">
            <a:extLst>
              <a:ext uri="{FF2B5EF4-FFF2-40B4-BE49-F238E27FC236}">
                <a16:creationId xmlns:a16="http://schemas.microsoft.com/office/drawing/2014/main" id="{89D07E2F-30F4-4993-8317-5A354B0AAD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4" name="Rectangle 3">
            <a:extLst>
              <a:ext uri="{FF2B5EF4-FFF2-40B4-BE49-F238E27FC236}">
                <a16:creationId xmlns:a16="http://schemas.microsoft.com/office/drawing/2014/main" id="{3868498A-5AF0-4803-A9DD-7B8B08111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35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7">
            <a:extLst>
              <a:ext uri="{FF2B5EF4-FFF2-40B4-BE49-F238E27FC236}">
                <a16:creationId xmlns:a16="http://schemas.microsoft.com/office/drawing/2014/main" id="{0F346552-6188-4179-A64A-F90F1C43A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D75372-EBD8-4939-8C59-56C636273953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  <p:sp>
        <p:nvSpPr>
          <p:cNvPr id="693251" name="Rectangle 2">
            <a:extLst>
              <a:ext uri="{FF2B5EF4-FFF2-40B4-BE49-F238E27FC236}">
                <a16:creationId xmlns:a16="http://schemas.microsoft.com/office/drawing/2014/main" id="{F7F54E05-F14C-4AAC-B7F6-5A9B1C704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2" name="Rectangle 3">
            <a:extLst>
              <a:ext uri="{FF2B5EF4-FFF2-40B4-BE49-F238E27FC236}">
                <a16:creationId xmlns:a16="http://schemas.microsoft.com/office/drawing/2014/main" id="{139CC4E4-68DB-4BF8-9EFC-E0427E75E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7">
            <a:extLst>
              <a:ext uri="{FF2B5EF4-FFF2-40B4-BE49-F238E27FC236}">
                <a16:creationId xmlns:a16="http://schemas.microsoft.com/office/drawing/2014/main" id="{0F346552-6188-4179-A64A-F90F1C43A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D75372-EBD8-4939-8C59-56C636273953}" type="slidenum">
              <a:rPr lang="pt-BR" altLang="pt-BR" sz="1200" smtClean="0"/>
              <a:pPr/>
              <a:t>9</a:t>
            </a:fld>
            <a:endParaRPr lang="pt-BR" altLang="pt-BR" sz="1200"/>
          </a:p>
        </p:txBody>
      </p:sp>
      <p:sp>
        <p:nvSpPr>
          <p:cNvPr id="693251" name="Rectangle 2">
            <a:extLst>
              <a:ext uri="{FF2B5EF4-FFF2-40B4-BE49-F238E27FC236}">
                <a16:creationId xmlns:a16="http://schemas.microsoft.com/office/drawing/2014/main" id="{F7F54E05-F14C-4AAC-B7F6-5A9B1C704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2" name="Rectangle 3">
            <a:extLst>
              <a:ext uri="{FF2B5EF4-FFF2-40B4-BE49-F238E27FC236}">
                <a16:creationId xmlns:a16="http://schemas.microsoft.com/office/drawing/2014/main" id="{139CC4E4-68DB-4BF8-9EFC-E0427E75E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3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2454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DA9CA19A-1250-CAA0-5E5C-C4131A969E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529FE9A1-5F9E-23B2-F6CA-41955FE1FCC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  <p:sldLayoutId id="2147491299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1524000"/>
            <a:ext cx="7623175" cy="1752600"/>
          </a:xfrm>
        </p:spPr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D207A09-FFA9-3EC5-5439-21FA3D2888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EBF22FBF-1904-C40B-820D-46A9EBA28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Espaço Reservado para Número de Slide 3">
            <a:extLst>
              <a:ext uri="{FF2B5EF4-FFF2-40B4-BE49-F238E27FC236}">
                <a16:creationId xmlns:a16="http://schemas.microsoft.com/office/drawing/2014/main" id="{3DEBD1C2-3588-4521-A24F-2BFB7F50CD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438B8B-AB67-44C5-8E5C-D19AD6FD9016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6323" name="Rectangle 2">
            <a:extLst>
              <a:ext uri="{FF2B5EF4-FFF2-40B4-BE49-F238E27FC236}">
                <a16:creationId xmlns:a16="http://schemas.microsoft.com/office/drawing/2014/main" id="{69150429-BBFE-471C-8745-D38935FDB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1</a:t>
            </a:r>
            <a:endParaRPr lang="pt-BR" altLang="pt-BR" sz="1700"/>
          </a:p>
        </p:txBody>
      </p:sp>
      <p:sp>
        <p:nvSpPr>
          <p:cNvPr id="696324" name="Rectangle 3">
            <a:extLst>
              <a:ext uri="{FF2B5EF4-FFF2-40B4-BE49-F238E27FC236}">
                <a16:creationId xmlns:a16="http://schemas.microsoft.com/office/drawing/2014/main" id="{D3204BD6-8E80-4F5F-8F80-927B4F476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89050"/>
            <a:ext cx="8128000" cy="150971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25" name="Object 4">
                <a:extLst>
                  <a:ext uri="{FF2B5EF4-FFF2-40B4-BE49-F238E27FC236}">
                    <a16:creationId xmlns:a16="http://schemas.microsoft.com/office/drawing/2014/main" id="{DF8D3C91-A530-4FE5-8582-3A24E9C0FF89}"/>
                  </a:ext>
                </a:extLst>
              </p:cNvPr>
              <p:cNvSpPr txBox="1"/>
              <p:nvPr/>
            </p:nvSpPr>
            <p:spPr bwMode="auto">
              <a:xfrm>
                <a:off x="838200" y="3106738"/>
                <a:ext cx="8128000" cy="9699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𝑆𝐸𝑅𝐼𝐸𝐴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96325" name="Object 4">
                <a:extLst>
                  <a:ext uri="{FF2B5EF4-FFF2-40B4-BE49-F238E27FC236}">
                    <a16:creationId xmlns:a16="http://schemas.microsoft.com/office/drawing/2014/main" id="{DF8D3C91-A530-4FE5-8582-3A24E9C0F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106738"/>
                <a:ext cx="8128000" cy="969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2645" name="Rectangle 5">
            <a:extLst>
              <a:ext uri="{FF2B5EF4-FFF2-40B4-BE49-F238E27FC236}">
                <a16:creationId xmlns:a16="http://schemas.microsoft.com/office/drawing/2014/main" id="{E15F9326-3651-4256-95D2-3871B102E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708650"/>
            <a:ext cx="4897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</a:t>
            </a:r>
            <a:r>
              <a:rPr lang="pt-BR" altLang="pt-BR" sz="1900">
                <a:solidFill>
                  <a:srgbClr val="0000FF"/>
                </a:solidFill>
              </a:rPr>
              <a:t> </a:t>
            </a:r>
            <a:r>
              <a:rPr lang="pt-BR" altLang="pt-BR" sz="1700">
                <a:solidFill>
                  <a:srgbClr val="0000FF"/>
                </a:solidFill>
              </a:rPr>
              <a:t> Valor desta Série = 179.4594...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Espaço Reservado para Número de Slide 1">
            <a:extLst>
              <a:ext uri="{FF2B5EF4-FFF2-40B4-BE49-F238E27FC236}">
                <a16:creationId xmlns:a16="http://schemas.microsoft.com/office/drawing/2014/main" id="{F031445F-50F7-4434-8FE0-D497810C4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8B1AC1-CF7E-45B6-90CB-EE54929BC052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2227" name="Rectangle 2">
            <a:extLst>
              <a:ext uri="{FF2B5EF4-FFF2-40B4-BE49-F238E27FC236}">
                <a16:creationId xmlns:a16="http://schemas.microsoft.com/office/drawing/2014/main" id="{487439A1-DE8F-4F0A-AFEC-85FD62031C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0375" y="292100"/>
            <a:ext cx="6503988" cy="990600"/>
          </a:xfrm>
          <a:noFill/>
        </p:spPr>
        <p:txBody>
          <a:bodyPr/>
          <a:lstStyle/>
          <a:p>
            <a:pPr eaLnBrk="1" hangingPunct="1"/>
            <a:r>
              <a:rPr lang="pt-BR" altLang="pt-BR" dirty="0"/>
              <a:t>Exemplo 1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692229" name="Rectangle 4">
            <a:extLst>
              <a:ext uri="{FF2B5EF4-FFF2-40B4-BE49-F238E27FC236}">
                <a16:creationId xmlns:a16="http://schemas.microsoft.com/office/drawing/2014/main" id="{79FB184F-0740-460E-8EB2-D54CDC033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35301"/>
            <a:ext cx="842416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SerieA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num,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serie=0;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num = </a:t>
            </a:r>
            <a:r>
              <a:rPr kumimoji="1" lang="pt-BR" alt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51 - </a:t>
            </a:r>
            <a:r>
              <a:rPr kumimoji="1" lang="pt-BR" alt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serie += num /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da Série =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71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Espaço Reservado para Número de Slide 1">
            <a:extLst>
              <a:ext uri="{FF2B5EF4-FFF2-40B4-BE49-F238E27FC236}">
                <a16:creationId xmlns:a16="http://schemas.microsoft.com/office/drawing/2014/main" id="{F031445F-50F7-4434-8FE0-D497810C4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8B1AC1-CF7E-45B6-90CB-EE54929BC052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2227" name="Rectangle 2">
            <a:extLst>
              <a:ext uri="{FF2B5EF4-FFF2-40B4-BE49-F238E27FC236}">
                <a16:creationId xmlns:a16="http://schemas.microsoft.com/office/drawing/2014/main" id="{487439A1-DE8F-4F0A-AFEC-85FD62031C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0375" y="292100"/>
            <a:ext cx="6503988" cy="990600"/>
          </a:xfrm>
          <a:noFill/>
        </p:spPr>
        <p:txBody>
          <a:bodyPr/>
          <a:lstStyle/>
          <a:p>
            <a:pPr eaLnBrk="1" hangingPunct="1"/>
            <a:r>
              <a:rPr lang="pt-BR" altLang="pt-BR" dirty="0"/>
              <a:t>Exemplo 1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692229" name="Rectangle 4">
            <a:extLst>
              <a:ext uri="{FF2B5EF4-FFF2-40B4-BE49-F238E27FC236}">
                <a16:creationId xmlns:a16="http://schemas.microsoft.com/office/drawing/2014/main" id="{79FB184F-0740-460E-8EB2-D54CDC033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35301"/>
            <a:ext cx="842416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SerieAv2 </a:t>
            </a:r>
            <a:r>
              <a:rPr lang="pt-BR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num=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serie=0;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serie += num /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num ++;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--;</a:t>
            </a:r>
          </a:p>
          <a:p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da Série =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1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Espaço Reservado para Número de Slide 3">
            <a:extLst>
              <a:ext uri="{FF2B5EF4-FFF2-40B4-BE49-F238E27FC236}">
                <a16:creationId xmlns:a16="http://schemas.microsoft.com/office/drawing/2014/main" id="{158549ED-D536-4A08-96E5-A87FDE900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84CAE4-0D19-42A5-ACA0-5FA1E86F1F01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00419" name="Rectangle 2">
            <a:extLst>
              <a:ext uri="{FF2B5EF4-FFF2-40B4-BE49-F238E27FC236}">
                <a16:creationId xmlns:a16="http://schemas.microsoft.com/office/drawing/2014/main" id="{3D4DF114-9079-4E4A-AB1F-8F65DE2FF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2</a:t>
            </a:r>
            <a:endParaRPr lang="pt-BR" altLang="pt-BR" sz="1700"/>
          </a:p>
        </p:txBody>
      </p:sp>
      <p:sp>
        <p:nvSpPr>
          <p:cNvPr id="700420" name="Rectangle 3">
            <a:extLst>
              <a:ext uri="{FF2B5EF4-FFF2-40B4-BE49-F238E27FC236}">
                <a16:creationId xmlns:a16="http://schemas.microsoft.com/office/drawing/2014/main" id="{8F32A3D0-9A64-4EC9-B6B7-8825789AE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128000" cy="150971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 Gere 100 termos. 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754692" name="Rectangle 4">
            <a:extLst>
              <a:ext uri="{FF2B5EF4-FFF2-40B4-BE49-F238E27FC236}">
                <a16:creationId xmlns:a16="http://schemas.microsoft.com/office/drawing/2014/main" id="{626D89E5-633E-47E5-BFDD-A6101A093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661025"/>
            <a:ext cx="5257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</a:t>
            </a:r>
            <a:r>
              <a:rPr lang="pt-BR" altLang="pt-BR" sz="1900" dirty="0">
                <a:solidFill>
                  <a:srgbClr val="0000FF"/>
                </a:solidFill>
              </a:rPr>
              <a:t>  </a:t>
            </a:r>
            <a:r>
              <a:rPr lang="pt-BR" altLang="pt-BR" sz="1700" dirty="0">
                <a:solidFill>
                  <a:srgbClr val="0000FF"/>
                </a:solidFill>
              </a:rPr>
              <a:t>Valor desta Série = 40648594141000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0422" name="Object 5">
                <a:extLst>
                  <a:ext uri="{FF2B5EF4-FFF2-40B4-BE49-F238E27FC236}">
                    <a16:creationId xmlns:a16="http://schemas.microsoft.com/office/drawing/2014/main" id="{8EF3D0E6-9B4A-43B8-B66E-ED52A5AF9C49}"/>
                  </a:ext>
                </a:extLst>
              </p:cNvPr>
              <p:cNvSpPr txBox="1"/>
              <p:nvPr/>
            </p:nvSpPr>
            <p:spPr bwMode="auto">
              <a:xfrm>
                <a:off x="179513" y="2997200"/>
                <a:ext cx="8784976" cy="998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𝑆𝐸𝑅𝐼𝐸𝐶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=375+(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00422" name="Object 5">
                <a:extLst>
                  <a:ext uri="{FF2B5EF4-FFF2-40B4-BE49-F238E27FC236}">
                    <a16:creationId xmlns:a16="http://schemas.microsoft.com/office/drawing/2014/main" id="{8EF3D0E6-9B4A-43B8-B66E-ED52A5AF9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3" y="2997200"/>
                <a:ext cx="8784976" cy="998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Espaço Reservado para Número de Slide 3">
            <a:extLst>
              <a:ext uri="{FF2B5EF4-FFF2-40B4-BE49-F238E27FC236}">
                <a16:creationId xmlns:a16="http://schemas.microsoft.com/office/drawing/2014/main" id="{2D517117-ACF8-40C5-A9C3-1BCD41DDE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C5777-C789-4FD4-BE7B-DA0209D5FC81}" type="slidenum">
              <a:rPr lang="pt-BR" altLang="en-US" sz="1200" smtClean="0">
                <a:latin typeface="Garamond" panose="02020404030301010803" pitchFamily="18" charset="0"/>
              </a:rPr>
              <a:pPr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02467" name="Rectangle 2">
            <a:extLst>
              <a:ext uri="{FF2B5EF4-FFF2-40B4-BE49-F238E27FC236}">
                <a16:creationId xmlns:a16="http://schemas.microsoft.com/office/drawing/2014/main" id="{A6E62AEB-8D33-44F0-BB17-B2FBF777B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2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F41569-5FA9-4E60-989F-ED4D9D6B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15556"/>
            <a:ext cx="80248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SerieC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num,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serie=0;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num = </a:t>
            </a:r>
            <a:r>
              <a:rPr kumimoji="1" lang="pt-BR" alt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(aux,2)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pt-BR" alt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serie += num /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serie = 375 + </a:t>
            </a:r>
            <a:r>
              <a:rPr kumimoji="1" lang="pt-BR" alt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(serie,4);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da Série =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51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Espaço Reservado para Número de Slide 3">
            <a:extLst>
              <a:ext uri="{FF2B5EF4-FFF2-40B4-BE49-F238E27FC236}">
                <a16:creationId xmlns:a16="http://schemas.microsoft.com/office/drawing/2014/main" id="{2D517117-ACF8-40C5-A9C3-1BCD41DDE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C5777-C789-4FD4-BE7B-DA0209D5FC81}" type="slidenum">
              <a:rPr lang="pt-BR" altLang="en-US" sz="1200" smtClean="0">
                <a:latin typeface="Garamond" panose="02020404030301010803" pitchFamily="18" charset="0"/>
              </a:rPr>
              <a:pPr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02467" name="Rectangle 2">
            <a:extLst>
              <a:ext uri="{FF2B5EF4-FFF2-40B4-BE49-F238E27FC236}">
                <a16:creationId xmlns:a16="http://schemas.microsoft.com/office/drawing/2014/main" id="{A6E62AEB-8D33-44F0-BB17-B2FBF777B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2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F41569-5FA9-4E60-989F-ED4D9D6B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15556"/>
            <a:ext cx="802481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SerieCv2 </a:t>
            </a:r>
            <a:r>
              <a:rPr lang="pt-BR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serie=0;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serie += num /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num += </a:t>
            </a:r>
            <a:r>
              <a:rPr kumimoji="1"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2;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2;</a:t>
            </a:r>
          </a:p>
          <a:p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serie = 375 + </a:t>
            </a:r>
            <a:r>
              <a:rPr kumimoji="1" lang="pt-BR" alt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(serie,4);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da Série =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0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Espaço Reservado para Número de Slide 3">
            <a:extLst>
              <a:ext uri="{FF2B5EF4-FFF2-40B4-BE49-F238E27FC236}">
                <a16:creationId xmlns:a16="http://schemas.microsoft.com/office/drawing/2014/main" id="{B3B9A9A8-AB27-4934-A7DD-ABC7ABADC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243DFE-521F-4324-AB0C-7C6271185DBD}" type="slidenum">
              <a:rPr lang="pt-BR" altLang="en-US" sz="1200" smtClean="0">
                <a:latin typeface="Garamond" panose="02020404030301010803" pitchFamily="18" charset="0"/>
              </a:rPr>
              <a:pPr/>
              <a:t>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24995" name="Rectangle 2">
            <a:extLst>
              <a:ext uri="{FF2B5EF4-FFF2-40B4-BE49-F238E27FC236}">
                <a16:creationId xmlns:a16="http://schemas.microsoft.com/office/drawing/2014/main" id="{F1EED2BB-DBF2-4AEF-9C24-F26DADD9D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</a:t>
            </a:r>
            <a:endParaRPr lang="pt-BR" altLang="pt-BR" sz="1700" dirty="0"/>
          </a:p>
        </p:txBody>
      </p:sp>
      <p:sp>
        <p:nvSpPr>
          <p:cNvPr id="724996" name="Rectangle 3">
            <a:extLst>
              <a:ext uri="{FF2B5EF4-FFF2-40B4-BE49-F238E27FC236}">
                <a16:creationId xmlns:a16="http://schemas.microsoft.com/office/drawing/2014/main" id="{A5650CCD-FDC8-4CBC-AD38-6D23D3DDE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136683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 O usuário informará no início do programa quantos termos terá a série. 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763908" name="Rectangle 4">
            <a:extLst>
              <a:ext uri="{FF2B5EF4-FFF2-40B4-BE49-F238E27FC236}">
                <a16:creationId xmlns:a16="http://schemas.microsoft.com/office/drawing/2014/main" id="{36216383-DB5F-446A-9ED1-7DF1AB4F5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5759450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 (com 20 termos)</a:t>
            </a:r>
            <a:r>
              <a:rPr lang="pt-BR" altLang="pt-BR" sz="1700" dirty="0">
                <a:solidFill>
                  <a:srgbClr val="0000FF"/>
                </a:solidFill>
              </a:rPr>
              <a:t>:  Valor da Série = 100.012589158806......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C7016053-57A5-4498-93DD-596A85498B06}"/>
                  </a:ext>
                </a:extLst>
              </p:cNvPr>
              <p:cNvSpPr txBox="1"/>
              <p:nvPr/>
            </p:nvSpPr>
            <p:spPr bwMode="auto">
              <a:xfrm>
                <a:off x="607640" y="3022402"/>
                <a:ext cx="7924800" cy="9826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𝑟𝑖𝑒𝑋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100+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pt-B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pt-BR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49</m:t>
                                  </m:r>
                                  <m:r>
                                    <a:rPr lang="pt-B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ra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pt-BR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343</m:t>
                                  </m:r>
                                  <m:r>
                                    <a:rPr lang="pt-B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ra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pt-BR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</m:e>
                        <m:sup>
                          <m:r>
                            <a:rPr lang="pt-B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C7016053-57A5-4498-93DD-596A85498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640" y="3022402"/>
                <a:ext cx="7924800" cy="982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13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Espaço Reservado para Número de Slide 3">
            <a:extLst>
              <a:ext uri="{FF2B5EF4-FFF2-40B4-BE49-F238E27FC236}">
                <a16:creationId xmlns:a16="http://schemas.microsoft.com/office/drawing/2014/main" id="{2D517117-ACF8-40C5-A9C3-1BCD41DDE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C5777-C789-4FD4-BE7B-DA0209D5FC81}" type="slidenum">
              <a:rPr lang="pt-BR" altLang="en-US" sz="1200" smtClean="0">
                <a:latin typeface="Garamond" panose="02020404030301010803" pitchFamily="18" charset="0"/>
              </a:rPr>
              <a:pPr/>
              <a:t>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02467" name="Rectangle 2">
            <a:extLst>
              <a:ext uri="{FF2B5EF4-FFF2-40B4-BE49-F238E27FC236}">
                <a16:creationId xmlns:a16="http://schemas.microsoft.com/office/drawing/2014/main" id="{A6E62AEB-8D33-44F0-BB17-B2FBF777B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F41569-5FA9-4E60-989F-ED4D9D6B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" y="1515556"/>
            <a:ext cx="8229599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SerieX</a:t>
            </a:r>
            <a:r>
              <a:rPr lang="pt-B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sz="1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termos; </a:t>
            </a:r>
          </a:p>
          <a:p>
            <a:r>
              <a:rPr kumimoji="1"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num,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serie=0;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Scanner teclado = new Scanner(System.in);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de termos: "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termos =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kumimoji="1"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termos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num = </a:t>
            </a:r>
            <a:r>
              <a:rPr kumimoji="1" lang="pt-BR" altLang="pt-BR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(7,aux-1)+</a:t>
            </a:r>
            <a:r>
              <a:rPr kumimoji="1" lang="pt-BR" altLang="pt-BR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pt-BR" altLang="pt-BR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*2+3)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pt-BR" altLang="pt-BR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(aux+9,aux)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serie += num /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serie = 100 + (2.0/3)*</a:t>
            </a:r>
            <a:r>
              <a:rPr kumimoji="1" lang="pt-BR" altLang="pt-BR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(serie,5);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da Série = 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67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Espaço Reservado para Número de Slide 3">
            <a:extLst>
              <a:ext uri="{FF2B5EF4-FFF2-40B4-BE49-F238E27FC236}">
                <a16:creationId xmlns:a16="http://schemas.microsoft.com/office/drawing/2014/main" id="{2D517117-ACF8-40C5-A9C3-1BCD41DDE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C5777-C789-4FD4-BE7B-DA0209D5FC81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02467" name="Rectangle 2">
            <a:extLst>
              <a:ext uri="{FF2B5EF4-FFF2-40B4-BE49-F238E27FC236}">
                <a16:creationId xmlns:a16="http://schemas.microsoft.com/office/drawing/2014/main" id="{A6E62AEB-8D33-44F0-BB17-B2FBF777B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F41569-5FA9-4E60-989F-ED4D9D6B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314048"/>
            <a:ext cx="8892479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SerieXv2 </a:t>
            </a:r>
            <a:r>
              <a:rPr lang="pt-BR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sz="1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termos; </a:t>
            </a:r>
          </a:p>
          <a:p>
            <a:r>
              <a:rPr kumimoji="1"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num1</a:t>
            </a:r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num2</a:t>
            </a:r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serie=0;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Scanner teclado = new Scanner(System.in);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de termos: "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termos =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kumimoji="1"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termos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serie += (num1 +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(num2)) /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den,aux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num1 *= 7;</a:t>
            </a:r>
          </a:p>
          <a:p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num2 += 2;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pt-BR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serie = 100 + (2.0/3)*</a:t>
            </a:r>
            <a:r>
              <a:rPr kumimoji="1" lang="pt-BR" altLang="pt-BR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(serie,5);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da Série = 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19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Espaço Reservado para Número de Slide 3">
            <a:extLst>
              <a:ext uri="{FF2B5EF4-FFF2-40B4-BE49-F238E27FC236}">
                <a16:creationId xmlns:a16="http://schemas.microsoft.com/office/drawing/2014/main" id="{B295C61E-B779-4BB4-AAB5-16B8C5BA1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967BC2-F75A-40BE-9ECE-B504DED3FD9A}" type="slidenum">
              <a:rPr lang="pt-BR" altLang="en-US" sz="1200" smtClean="0">
                <a:latin typeface="Garamond" panose="02020404030301010803" pitchFamily="18" charset="0"/>
              </a:rPr>
              <a:pPr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04515" name="Rectangle 2">
            <a:extLst>
              <a:ext uri="{FF2B5EF4-FFF2-40B4-BE49-F238E27FC236}">
                <a16:creationId xmlns:a16="http://schemas.microsoft.com/office/drawing/2014/main" id="{F9E524C4-4E01-4D9E-B7CD-A5BFF2523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</a:t>
            </a:r>
            <a:endParaRPr lang="pt-BR" altLang="pt-BR" sz="1700" dirty="0"/>
          </a:p>
        </p:txBody>
      </p:sp>
      <p:sp>
        <p:nvSpPr>
          <p:cNvPr id="704516" name="Rectangle 3">
            <a:extLst>
              <a:ext uri="{FF2B5EF4-FFF2-40B4-BE49-F238E27FC236}">
                <a16:creationId xmlns:a16="http://schemas.microsoft.com/office/drawing/2014/main" id="{EAE190AE-D151-4E7A-B303-D44D889F6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128000" cy="142716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solicite um número inteiro qualquer do usuário e calcule e imprima o fatorial deste número.</a:t>
            </a:r>
          </a:p>
        </p:txBody>
      </p:sp>
      <p:graphicFrame>
        <p:nvGraphicFramePr>
          <p:cNvPr id="704517" name="Object 4">
            <a:extLst>
              <a:ext uri="{FF2B5EF4-FFF2-40B4-BE49-F238E27FC236}">
                <a16:creationId xmlns:a16="http://schemas.microsoft.com/office/drawing/2014/main" id="{9F0E65E4-D93F-41B0-BF93-2941E2EC0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575050"/>
          <a:ext cx="5715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574800" imgH="203200" progId="Equation.3">
                  <p:embed/>
                </p:oleObj>
              </mc:Choice>
              <mc:Fallback>
                <p:oleObj name="Equation" r:id="rId4" imgW="1574800" imgH="203200" progId="Equation.3">
                  <p:embed/>
                  <p:pic>
                    <p:nvPicPr>
                      <p:cNvPr id="704517" name="Object 4">
                        <a:extLst>
                          <a:ext uri="{FF2B5EF4-FFF2-40B4-BE49-F238E27FC236}">
                            <a16:creationId xmlns:a16="http://schemas.microsoft.com/office/drawing/2014/main" id="{9F0E65E4-D93F-41B0-BF93-2941E2EC0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75050"/>
                        <a:ext cx="57150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41" name="Rectangle 5">
            <a:extLst>
              <a:ext uri="{FF2B5EF4-FFF2-40B4-BE49-F238E27FC236}">
                <a16:creationId xmlns:a16="http://schemas.microsoft.com/office/drawing/2014/main" id="{1BE1EA04-CF6E-4B5A-8207-293511512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5707063"/>
            <a:ext cx="397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Fatorial de 5 = 120</a:t>
            </a:r>
          </a:p>
        </p:txBody>
      </p:sp>
    </p:spTree>
    <p:extLst>
      <p:ext uri="{BB962C8B-B14F-4D97-AF65-F5344CB8AC3E}">
        <p14:creationId xmlns:p14="http://schemas.microsoft.com/office/powerpoint/2010/main" val="337515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4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Espaço Reservado para Número de Slide 3">
            <a:extLst>
              <a:ext uri="{FF2B5EF4-FFF2-40B4-BE49-F238E27FC236}">
                <a16:creationId xmlns:a16="http://schemas.microsoft.com/office/drawing/2014/main" id="{5B26C0EC-E0D6-4F71-B7F0-93D67C7EF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E41AC8-4268-4949-91A6-249E207CA401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79939" name="Rectangle 2">
            <a:extLst>
              <a:ext uri="{FF2B5EF4-FFF2-40B4-BE49-F238E27FC236}">
                <a16:creationId xmlns:a16="http://schemas.microsoft.com/office/drawing/2014/main" id="{123EC770-61F7-4178-8A98-E05F0A291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9</a:t>
            </a:r>
          </a:p>
        </p:txBody>
      </p:sp>
      <p:sp>
        <p:nvSpPr>
          <p:cNvPr id="679940" name="Rectangle 3">
            <a:extLst>
              <a:ext uri="{FF2B5EF4-FFF2-40B4-BE49-F238E27FC236}">
                <a16:creationId xmlns:a16="http://schemas.microsoft.com/office/drawing/2014/main" id="{1B92FB60-B273-4DD9-ADCB-B9AD77271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Séries Matemáticas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Exercícios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Espaço Reservado para Número de Slide 3">
            <a:extLst>
              <a:ext uri="{FF2B5EF4-FFF2-40B4-BE49-F238E27FC236}">
                <a16:creationId xmlns:a16="http://schemas.microsoft.com/office/drawing/2014/main" id="{2D517117-ACF8-40C5-A9C3-1BCD41DDE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C5777-C789-4FD4-BE7B-DA0209D5FC81}" type="slidenum">
              <a:rPr lang="pt-BR" altLang="en-US" sz="1200" smtClean="0">
                <a:latin typeface="Garamond" panose="02020404030301010803" pitchFamily="18" charset="0"/>
              </a:rPr>
              <a:pPr/>
              <a:t>20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02467" name="Rectangle 2">
            <a:extLst>
              <a:ext uri="{FF2B5EF4-FFF2-40B4-BE49-F238E27FC236}">
                <a16:creationId xmlns:a16="http://schemas.microsoft.com/office/drawing/2014/main" id="{A6E62AEB-8D33-44F0-BB17-B2FBF777B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F41569-5FA9-4E60-989F-ED4D9D6B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15556"/>
            <a:ext cx="770408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Fatorial_5 </a:t>
            </a:r>
            <a:r>
              <a:rPr lang="pt-BR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num,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serie=1;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num = </a:t>
            </a:r>
            <a:r>
              <a:rPr kumimoji="1" lang="pt-BR" alt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serie *= num /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Fatorial de 5 =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27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Espaço Reservado para Número de Slide 3">
            <a:extLst>
              <a:ext uri="{FF2B5EF4-FFF2-40B4-BE49-F238E27FC236}">
                <a16:creationId xmlns:a16="http://schemas.microsoft.com/office/drawing/2014/main" id="{2D517117-ACF8-40C5-A9C3-1BCD41DDE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C5777-C789-4FD4-BE7B-DA0209D5FC81}" type="slidenum">
              <a:rPr lang="pt-BR" altLang="en-US" sz="1200" smtClean="0">
                <a:latin typeface="Garamond" panose="02020404030301010803" pitchFamily="18" charset="0"/>
              </a:rPr>
              <a:pPr/>
              <a:t>21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02467" name="Rectangle 2">
            <a:extLst>
              <a:ext uri="{FF2B5EF4-FFF2-40B4-BE49-F238E27FC236}">
                <a16:creationId xmlns:a16="http://schemas.microsoft.com/office/drawing/2014/main" id="{A6E62AEB-8D33-44F0-BB17-B2FBF777B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F41569-5FA9-4E60-989F-ED4D9D6B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15556"/>
            <a:ext cx="8352159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Fatorial </a:t>
            </a:r>
            <a:r>
              <a:rPr lang="pt-BR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numero; </a:t>
            </a:r>
          </a:p>
          <a:p>
            <a:r>
              <a:rPr kumimoji="1"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serie=1;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kumimoji="1"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kumimoji="1"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Scanner(System.</a:t>
            </a:r>
            <a:r>
              <a:rPr lang="en-US" sz="20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1"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kumimoji="1" lang="en-US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Informe um número: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numero =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</a:t>
            </a:r>
          </a:p>
          <a:p>
            <a:r>
              <a:rPr kumimoji="1"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&lt;=numero;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kumimoji="1"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serie *= </a:t>
            </a:r>
            <a:r>
              <a:rPr kumimoji="1" lang="pt-BR" alt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Fatorial =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endParaRPr kumimoji="1"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39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Espaço Reservado para Número de Slide 1">
            <a:extLst>
              <a:ext uri="{FF2B5EF4-FFF2-40B4-BE49-F238E27FC236}">
                <a16:creationId xmlns:a16="http://schemas.microsoft.com/office/drawing/2014/main" id="{533A568C-553F-468C-A2C2-9E1A6117E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3E6FE7-4C76-43A1-965E-37C4FC58E339}" type="slidenum">
              <a:rPr lang="pt-BR" altLang="en-US" sz="1200" smtClean="0">
                <a:latin typeface="Garamond" panose="02020404030301010803" pitchFamily="18" charset="0"/>
              </a:rPr>
              <a:pPr/>
              <a:t>22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10659" name="Rectangle 2">
            <a:extLst>
              <a:ext uri="{FF2B5EF4-FFF2-40B4-BE49-F238E27FC236}">
                <a16:creationId xmlns:a16="http://schemas.microsoft.com/office/drawing/2014/main" id="{EC1DFA4F-02B7-4877-BF3C-4F8CEE928E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0375" y="292100"/>
            <a:ext cx="6503988" cy="990600"/>
          </a:xfrm>
          <a:noFill/>
        </p:spPr>
        <p:txBody>
          <a:bodyPr/>
          <a:lstStyle/>
          <a:p>
            <a:pPr eaLnBrk="1" hangingPunct="1"/>
            <a:r>
              <a:rPr lang="pt-BR" altLang="pt-BR" dirty="0"/>
              <a:t>Séries - Dicas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E52D61-8B73-4890-B40D-92F9A45C64CB}"/>
              </a:ext>
            </a:extLst>
          </p:cNvPr>
          <p:cNvSpPr txBox="1"/>
          <p:nvPr/>
        </p:nvSpPr>
        <p:spPr>
          <a:xfrm>
            <a:off x="460375" y="1052736"/>
            <a:ext cx="843210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u="sng" dirty="0"/>
              <a:t>Dica 1</a:t>
            </a:r>
            <a:r>
              <a:rPr lang="pt-BR" b="1" dirty="0"/>
              <a:t>: Variação numérica constante igual a N:</a:t>
            </a:r>
          </a:p>
          <a:p>
            <a:pPr>
              <a:defRPr/>
            </a:pPr>
            <a:endParaRPr lang="pt-BR" sz="1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dirty="0" err="1"/>
              <a:t>aux</a:t>
            </a:r>
            <a:r>
              <a:rPr lang="pt-BR" dirty="0"/>
              <a:t> * </a:t>
            </a:r>
            <a:r>
              <a:rPr lang="pt-BR" b="1" dirty="0"/>
              <a:t>N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     AJUSTE para o 1º termo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u="sng" dirty="0"/>
              <a:t>Dica 2</a:t>
            </a:r>
            <a:r>
              <a:rPr lang="pt-BR" b="1" dirty="0"/>
              <a:t>: Variação numérica NÃO constante</a:t>
            </a:r>
          </a:p>
          <a:p>
            <a:pPr>
              <a:defRPr/>
            </a:pPr>
            <a:r>
              <a:rPr lang="pt-BR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i="1" dirty="0"/>
              <a:t> Múltiplo de um mesmo </a:t>
            </a:r>
            <a:r>
              <a:rPr lang="pt-BR" b="1" dirty="0"/>
              <a:t>N</a:t>
            </a:r>
            <a:r>
              <a:rPr lang="pt-BR" i="1" dirty="0"/>
              <a:t> para todos os termos:</a:t>
            </a:r>
          </a:p>
          <a:p>
            <a:pPr>
              <a:defRPr/>
            </a:pPr>
            <a:endParaRPr lang="pt-BR" sz="1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dirty="0" err="1"/>
              <a:t>Math.pow</a:t>
            </a:r>
            <a:r>
              <a:rPr lang="pt-BR" dirty="0"/>
              <a:t>(</a:t>
            </a:r>
            <a:r>
              <a:rPr lang="pt-BR" b="1" dirty="0"/>
              <a:t>N, </a:t>
            </a:r>
            <a:r>
              <a:rPr lang="pt-BR" dirty="0" err="1"/>
              <a:t>aux</a:t>
            </a:r>
            <a:r>
              <a:rPr lang="pt-BR" dirty="0"/>
              <a:t>)   </a:t>
            </a:r>
            <a:r>
              <a:rPr lang="pt-BR" i="1" dirty="0"/>
              <a:t>ou  </a:t>
            </a:r>
            <a:r>
              <a:rPr lang="pt-BR" dirty="0"/>
              <a:t> </a:t>
            </a:r>
            <a:r>
              <a:rPr lang="pt-BR" dirty="0" err="1"/>
              <a:t>Math.pow</a:t>
            </a:r>
            <a:r>
              <a:rPr lang="pt-BR" dirty="0"/>
              <a:t>(</a:t>
            </a:r>
            <a:r>
              <a:rPr lang="pt-BR" b="1" dirty="0"/>
              <a:t>N, </a:t>
            </a:r>
            <a:r>
              <a:rPr lang="pt-BR" dirty="0" err="1"/>
              <a:t>aux</a:t>
            </a:r>
            <a:r>
              <a:rPr lang="pt-BR" dirty="0"/>
              <a:t>     </a:t>
            </a:r>
            <a:r>
              <a:rPr lang="pt-BR" dirty="0">
                <a:solidFill>
                  <a:srgbClr val="FF0000"/>
                </a:solidFill>
              </a:rPr>
              <a:t>AJUSTE para o 1º termo</a:t>
            </a:r>
            <a:r>
              <a:rPr lang="pt-BR" dirty="0"/>
              <a:t>)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u="sng" dirty="0"/>
              <a:t>Dica 3</a:t>
            </a:r>
            <a:r>
              <a:rPr lang="pt-BR" b="1" dirty="0"/>
              <a:t>: Variação numérica NÃO constante</a:t>
            </a:r>
          </a:p>
          <a:p>
            <a:pPr>
              <a:defRPr/>
            </a:pPr>
            <a:r>
              <a:rPr lang="pt-BR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pt-BR" i="1" dirty="0"/>
              <a:t>Não múltiplo mas com potência </a:t>
            </a:r>
            <a:r>
              <a:rPr lang="pt-BR" b="1" dirty="0"/>
              <a:t>N</a:t>
            </a:r>
            <a:r>
              <a:rPr lang="pt-BR" i="1" dirty="0"/>
              <a:t> para todos os termos:</a:t>
            </a:r>
          </a:p>
          <a:p>
            <a:pPr>
              <a:defRPr/>
            </a:pPr>
            <a:endParaRPr lang="pt-BR" sz="1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dirty="0" err="1"/>
              <a:t>Math.pow</a:t>
            </a:r>
            <a:r>
              <a:rPr lang="pt-BR" dirty="0"/>
              <a:t>(</a:t>
            </a:r>
            <a:r>
              <a:rPr lang="pt-BR" dirty="0" err="1"/>
              <a:t>aux</a:t>
            </a:r>
            <a:r>
              <a:rPr lang="pt-BR" dirty="0"/>
              <a:t>, </a:t>
            </a:r>
            <a:r>
              <a:rPr lang="pt-BR" b="1" dirty="0"/>
              <a:t>N</a:t>
            </a:r>
            <a:r>
              <a:rPr lang="pt-BR" dirty="0"/>
              <a:t>)   </a:t>
            </a:r>
            <a:r>
              <a:rPr lang="pt-BR" i="1" dirty="0"/>
              <a:t>ou</a:t>
            </a:r>
            <a:r>
              <a:rPr lang="pt-BR" dirty="0"/>
              <a:t>   </a:t>
            </a:r>
            <a:r>
              <a:rPr lang="pt-BR" dirty="0" err="1"/>
              <a:t>Math.pow</a:t>
            </a:r>
            <a:r>
              <a:rPr lang="pt-BR" dirty="0"/>
              <a:t>(</a:t>
            </a:r>
            <a:r>
              <a:rPr lang="pt-BR" dirty="0" err="1"/>
              <a:t>aux</a:t>
            </a:r>
            <a:r>
              <a:rPr lang="pt-BR" dirty="0"/>
              <a:t>     </a:t>
            </a:r>
            <a:r>
              <a:rPr lang="pt-BR" dirty="0">
                <a:solidFill>
                  <a:srgbClr val="FF0000"/>
                </a:solidFill>
              </a:rPr>
              <a:t>AJUSTE para o 1º termo</a:t>
            </a:r>
            <a:r>
              <a:rPr lang="pt-BR" dirty="0"/>
              <a:t>, </a:t>
            </a:r>
            <a:r>
              <a:rPr lang="pt-BR" b="1" dirty="0"/>
              <a:t>N</a:t>
            </a:r>
            <a:r>
              <a:rPr lang="pt-BR" dirty="0"/>
              <a:t>)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i="1" u="sng" dirty="0"/>
              <a:t>Observações</a:t>
            </a:r>
            <a:r>
              <a:rPr lang="pt-BR" i="1" dirty="0"/>
              <a:t>:	</a:t>
            </a:r>
            <a:r>
              <a:rPr lang="pt-BR" dirty="0"/>
              <a:t>- </a:t>
            </a:r>
            <a:r>
              <a:rPr lang="pt-BR" b="1" dirty="0"/>
              <a:t>N</a:t>
            </a:r>
            <a:r>
              <a:rPr lang="pt-BR" dirty="0"/>
              <a:t> é um numero inteiro qualquer.</a:t>
            </a:r>
          </a:p>
          <a:p>
            <a:pPr>
              <a:defRPr/>
            </a:pPr>
            <a:r>
              <a:rPr lang="pt-BR" dirty="0"/>
              <a:t>                      	- ?</a:t>
            </a:r>
            <a:r>
              <a:rPr lang="pt-BR" baseline="30000" dirty="0"/>
              <a:t>0</a:t>
            </a:r>
            <a:r>
              <a:rPr lang="pt-BR" dirty="0"/>
              <a:t> ou 1</a:t>
            </a:r>
            <a:r>
              <a:rPr lang="pt-BR" baseline="30000" dirty="0"/>
              <a:t>? </a:t>
            </a:r>
            <a:r>
              <a:rPr lang="pt-BR" dirty="0"/>
              <a:t>= 1  </a:t>
            </a:r>
          </a:p>
          <a:p>
            <a:pPr>
              <a:defRPr/>
            </a:pPr>
            <a:r>
              <a:rPr lang="pt-BR" dirty="0"/>
              <a:t>    		- 0</a:t>
            </a:r>
            <a:r>
              <a:rPr lang="pt-BR" baseline="30000" dirty="0"/>
              <a:t>? </a:t>
            </a:r>
            <a:r>
              <a:rPr lang="pt-BR" dirty="0"/>
              <a:t>= 0 (exceto 0</a:t>
            </a:r>
            <a:r>
              <a:rPr lang="pt-BR" baseline="30000" dirty="0"/>
              <a:t>0 </a:t>
            </a:r>
            <a:r>
              <a:rPr lang="pt-BR" dirty="0"/>
              <a:t>= 1)</a:t>
            </a:r>
          </a:p>
        </p:txBody>
      </p:sp>
      <p:graphicFrame>
        <p:nvGraphicFramePr>
          <p:cNvPr id="710661" name="Objeto 2">
            <a:extLst>
              <a:ext uri="{FF2B5EF4-FFF2-40B4-BE49-F238E27FC236}">
                <a16:creationId xmlns:a16="http://schemas.microsoft.com/office/drawing/2014/main" id="{7907E5B1-4F40-4C8F-8186-776C9B46D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955339"/>
              </p:ext>
            </p:extLst>
          </p:nvPr>
        </p:nvGraphicFramePr>
        <p:xfrm>
          <a:off x="1763688" y="1484784"/>
          <a:ext cx="4302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ção" r:id="rId4" imgW="139639" imgH="152334" progId="Equation.3">
                  <p:embed/>
                </p:oleObj>
              </mc:Choice>
              <mc:Fallback>
                <p:oleObj name="Equação" r:id="rId4" imgW="139639" imgH="152334" progId="Equation.3">
                  <p:embed/>
                  <p:pic>
                    <p:nvPicPr>
                      <p:cNvPr id="710661" name="Objeto 2">
                        <a:extLst>
                          <a:ext uri="{FF2B5EF4-FFF2-40B4-BE49-F238E27FC236}">
                            <a16:creationId xmlns:a16="http://schemas.microsoft.com/office/drawing/2014/main" id="{7907E5B1-4F40-4C8F-8186-776C9B46D2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484784"/>
                        <a:ext cx="4302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2" name="Objeto 8">
            <a:extLst>
              <a:ext uri="{FF2B5EF4-FFF2-40B4-BE49-F238E27FC236}">
                <a16:creationId xmlns:a16="http://schemas.microsoft.com/office/drawing/2014/main" id="{4A8829D9-9CE6-49CC-89C6-62D64692B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295693"/>
              </p:ext>
            </p:extLst>
          </p:nvPr>
        </p:nvGraphicFramePr>
        <p:xfrm>
          <a:off x="5508104" y="2919859"/>
          <a:ext cx="4302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ção" r:id="rId6" imgW="139639" imgH="152334" progId="Equation.3">
                  <p:embed/>
                </p:oleObj>
              </mc:Choice>
              <mc:Fallback>
                <p:oleObj name="Equação" r:id="rId6" imgW="139639" imgH="152334" progId="Equation.3">
                  <p:embed/>
                  <p:pic>
                    <p:nvPicPr>
                      <p:cNvPr id="710662" name="Objeto 8">
                        <a:extLst>
                          <a:ext uri="{FF2B5EF4-FFF2-40B4-BE49-F238E27FC236}">
                            <a16:creationId xmlns:a16="http://schemas.microsoft.com/office/drawing/2014/main" id="{4A8829D9-9CE6-49CC-89C6-62D64692B9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919859"/>
                        <a:ext cx="4302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3" name="Objeto 9">
            <a:extLst>
              <a:ext uri="{FF2B5EF4-FFF2-40B4-BE49-F238E27FC236}">
                <a16:creationId xmlns:a16="http://schemas.microsoft.com/office/drawing/2014/main" id="{3D8F9627-76FA-42AF-9F1D-6AB856A82C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890015"/>
              </p:ext>
            </p:extLst>
          </p:nvPr>
        </p:nvGraphicFramePr>
        <p:xfrm>
          <a:off x="5221908" y="4288011"/>
          <a:ext cx="4302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ção" r:id="rId7" imgW="139639" imgH="152334" progId="Equation.3">
                  <p:embed/>
                </p:oleObj>
              </mc:Choice>
              <mc:Fallback>
                <p:oleObj name="Equação" r:id="rId7" imgW="139639" imgH="152334" progId="Equation.3">
                  <p:embed/>
                  <p:pic>
                    <p:nvPicPr>
                      <p:cNvPr id="710663" name="Objeto 9">
                        <a:extLst>
                          <a:ext uri="{FF2B5EF4-FFF2-40B4-BE49-F238E27FC236}">
                            <a16:creationId xmlns:a16="http://schemas.microsoft.com/office/drawing/2014/main" id="{3D8F9627-76FA-42AF-9F1D-6AB856A82C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908" y="4288011"/>
                        <a:ext cx="4302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9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Espaço Reservado para Número de Slide 3">
            <a:extLst>
              <a:ext uri="{FF2B5EF4-FFF2-40B4-BE49-F238E27FC236}">
                <a16:creationId xmlns:a16="http://schemas.microsoft.com/office/drawing/2014/main" id="{7A9CC26E-B0D7-4D99-8B43-DCF9055B22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743B5A-1F7A-435F-BD60-7B0E7E56A5C4}" type="slidenum">
              <a:rPr lang="pt-BR" altLang="en-US" sz="1200" smtClean="0">
                <a:latin typeface="Garamond" panose="02020404030301010803" pitchFamily="18" charset="0"/>
              </a:rPr>
              <a:pPr/>
              <a:t>23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12707" name="Rectangle 2">
            <a:extLst>
              <a:ext uri="{FF2B5EF4-FFF2-40B4-BE49-F238E27FC236}">
                <a16:creationId xmlns:a16="http://schemas.microsoft.com/office/drawing/2014/main" id="{BF272489-DB29-498F-B496-4881909A3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1</a:t>
            </a:r>
            <a:endParaRPr lang="pt-BR" altLang="pt-BR" sz="1700"/>
          </a:p>
        </p:txBody>
      </p:sp>
      <p:sp>
        <p:nvSpPr>
          <p:cNvPr id="712708" name="Rectangle 3">
            <a:extLst>
              <a:ext uri="{FF2B5EF4-FFF2-40B4-BE49-F238E27FC236}">
                <a16:creationId xmlns:a16="http://schemas.microsoft.com/office/drawing/2014/main" id="{02AE7339-DF62-4D59-9106-29AD37F1D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150971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2709" name="Object 4">
                <a:extLst>
                  <a:ext uri="{FF2B5EF4-FFF2-40B4-BE49-F238E27FC236}">
                    <a16:creationId xmlns:a16="http://schemas.microsoft.com/office/drawing/2014/main" id="{3D243C73-4994-479A-8B1F-5C9A182BD7B3}"/>
                  </a:ext>
                </a:extLst>
              </p:cNvPr>
              <p:cNvSpPr txBox="1"/>
              <p:nvPr/>
            </p:nvSpPr>
            <p:spPr bwMode="auto">
              <a:xfrm>
                <a:off x="720000" y="3240000"/>
                <a:ext cx="7924800" cy="9826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𝑆𝐸𝑅𝐼𝐸𝐵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38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2709" name="Object 4">
                <a:extLst>
                  <a:ext uri="{FF2B5EF4-FFF2-40B4-BE49-F238E27FC236}">
                    <a16:creationId xmlns:a16="http://schemas.microsoft.com/office/drawing/2014/main" id="{3D243C73-4994-479A-8B1F-5C9A182BD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3240000"/>
                <a:ext cx="7924800" cy="982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9813" name="Rectangle 5">
            <a:extLst>
              <a:ext uri="{FF2B5EF4-FFF2-40B4-BE49-F238E27FC236}">
                <a16:creationId xmlns:a16="http://schemas.microsoft.com/office/drawing/2014/main" id="{678FD3C7-EE73-49BF-B7AB-A228394FA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759450"/>
            <a:ext cx="525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  Valor da Série = 4080.7507837037...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Espaço Reservado para Número de Slide 3">
            <a:extLst>
              <a:ext uri="{FF2B5EF4-FFF2-40B4-BE49-F238E27FC236}">
                <a16:creationId xmlns:a16="http://schemas.microsoft.com/office/drawing/2014/main" id="{46B14CAE-66CB-48F6-938B-1D35391FEE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D0F0BC-C337-4CD7-ABDB-AF16F19F3C31}" type="slidenum">
              <a:rPr lang="pt-BR" altLang="en-US" sz="1200" smtClean="0">
                <a:latin typeface="Garamond" panose="02020404030301010803" pitchFamily="18" charset="0"/>
              </a:rPr>
              <a:pPr/>
              <a:t>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16803" name="Rectangle 2">
            <a:extLst>
              <a:ext uri="{FF2B5EF4-FFF2-40B4-BE49-F238E27FC236}">
                <a16:creationId xmlns:a16="http://schemas.microsoft.com/office/drawing/2014/main" id="{A2FF3E76-EA20-4D70-812B-CBBF14FEF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2</a:t>
            </a:r>
            <a:endParaRPr lang="pt-BR" altLang="pt-BR" sz="1700"/>
          </a:p>
        </p:txBody>
      </p:sp>
      <p:sp>
        <p:nvSpPr>
          <p:cNvPr id="716804" name="Rectangle 3">
            <a:extLst>
              <a:ext uri="{FF2B5EF4-FFF2-40B4-BE49-F238E27FC236}">
                <a16:creationId xmlns:a16="http://schemas.microsoft.com/office/drawing/2014/main" id="{6521E258-5BAF-48B7-8502-92AD7C088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181133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 Gere a série com 100 termos.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761860" name="Rectangle 4">
            <a:extLst>
              <a:ext uri="{FF2B5EF4-FFF2-40B4-BE49-F238E27FC236}">
                <a16:creationId xmlns:a16="http://schemas.microsoft.com/office/drawing/2014/main" id="{F7472BE7-DAFB-4BAE-ABBD-6EDE64B53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5759450"/>
            <a:ext cx="512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Valor da Série = 4.81620037051262...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6806" name="Object 5">
                <a:extLst>
                  <a:ext uri="{FF2B5EF4-FFF2-40B4-BE49-F238E27FC236}">
                    <a16:creationId xmlns:a16="http://schemas.microsoft.com/office/drawing/2014/main" id="{3779EC39-1DAA-4885-A5BA-9DD4CB049C8B}"/>
                  </a:ext>
                </a:extLst>
              </p:cNvPr>
              <p:cNvSpPr txBox="1"/>
              <p:nvPr/>
            </p:nvSpPr>
            <p:spPr bwMode="auto">
              <a:xfrm>
                <a:off x="720000" y="3240000"/>
                <a:ext cx="8128000" cy="1139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𝑆𝐸𝑅𝐼𝐸𝐷</m:t>
                      </m:r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9+2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16+3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25+4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6806" name="Object 5">
                <a:extLst>
                  <a:ext uri="{FF2B5EF4-FFF2-40B4-BE49-F238E27FC236}">
                    <a16:creationId xmlns:a16="http://schemas.microsoft.com/office/drawing/2014/main" id="{3779EC39-1DAA-4885-A5BA-9DD4CB049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3240000"/>
                <a:ext cx="8128000" cy="1139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Espaço Reservado para Número de Slide 3">
            <a:extLst>
              <a:ext uri="{FF2B5EF4-FFF2-40B4-BE49-F238E27FC236}">
                <a16:creationId xmlns:a16="http://schemas.microsoft.com/office/drawing/2014/main" id="{8F0CC2EF-D6B2-4872-A434-B48BE02022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C1C38B-7046-43D7-8F7A-C477D6E227CB}" type="slidenum">
              <a:rPr lang="pt-BR" altLang="en-US" sz="1200" smtClean="0">
                <a:latin typeface="Garamond" panose="02020404030301010803" pitchFamily="18" charset="0"/>
              </a:rPr>
              <a:pPr/>
              <a:t>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20899" name="Rectangle 2">
            <a:extLst>
              <a:ext uri="{FF2B5EF4-FFF2-40B4-BE49-F238E27FC236}">
                <a16:creationId xmlns:a16="http://schemas.microsoft.com/office/drawing/2014/main" id="{3A9D10CB-E0AF-4F44-BEEA-D9917963D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3</a:t>
            </a:r>
            <a:endParaRPr lang="pt-BR" altLang="pt-BR" sz="1700"/>
          </a:p>
        </p:txBody>
      </p:sp>
      <p:sp>
        <p:nvSpPr>
          <p:cNvPr id="720900" name="Rectangle 3">
            <a:extLst>
              <a:ext uri="{FF2B5EF4-FFF2-40B4-BE49-F238E27FC236}">
                <a16:creationId xmlns:a16="http://schemas.microsoft.com/office/drawing/2014/main" id="{7044C6E0-F8DB-458A-A6A5-468EB280F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18415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 A quantidade de termos a ser gerada será informada pelo usuário no início do programa. </a:t>
            </a:r>
          </a:p>
        </p:txBody>
      </p:sp>
      <p:sp>
        <p:nvSpPr>
          <p:cNvPr id="900100" name="Rectangle 4">
            <a:extLst>
              <a:ext uri="{FF2B5EF4-FFF2-40B4-BE49-F238E27FC236}">
                <a16:creationId xmlns:a16="http://schemas.microsoft.com/office/drawing/2014/main" id="{951C81EB-593D-48DD-9470-03925E6D6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734050"/>
            <a:ext cx="705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 (com 20 termos)</a:t>
            </a:r>
            <a:r>
              <a:rPr lang="pt-BR" altLang="pt-BR" sz="1700">
                <a:solidFill>
                  <a:srgbClr val="0000FF"/>
                </a:solidFill>
              </a:rPr>
              <a:t>:  Valor da Série = 6.26274990257445...</a:t>
            </a:r>
          </a:p>
        </p:txBody>
      </p:sp>
      <p:sp>
        <p:nvSpPr>
          <p:cNvPr id="720902" name="Rectangle 5">
            <a:extLst>
              <a:ext uri="{FF2B5EF4-FFF2-40B4-BE49-F238E27FC236}">
                <a16:creationId xmlns:a16="http://schemas.microsoft.com/office/drawing/2014/main" id="{3F6A582E-CAC3-4AE8-8222-55E24C9B5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903" name="Object 6">
                <a:extLst>
                  <a:ext uri="{FF2B5EF4-FFF2-40B4-BE49-F238E27FC236}">
                    <a16:creationId xmlns:a16="http://schemas.microsoft.com/office/drawing/2014/main" id="{91137888-2FC5-4A82-82BA-CC2D744BA3FE}"/>
                  </a:ext>
                </a:extLst>
              </p:cNvPr>
              <p:cNvSpPr txBox="1"/>
              <p:nvPr/>
            </p:nvSpPr>
            <p:spPr bwMode="auto">
              <a:xfrm>
                <a:off x="720000" y="3240000"/>
                <a:ext cx="7931224" cy="993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𝑆𝐸𝑅𝐼𝐸𝑁</m:t>
                      </m:r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rad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rad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</m:t>
                      </m:r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720903" name="Object 6">
                <a:extLst>
                  <a:ext uri="{FF2B5EF4-FFF2-40B4-BE49-F238E27FC236}">
                    <a16:creationId xmlns:a16="http://schemas.microsoft.com/office/drawing/2014/main" id="{91137888-2FC5-4A82-82BA-CC2D744BA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3240000"/>
                <a:ext cx="7931224" cy="993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Espaço Reservado para Número de Slide 3">
            <a:extLst>
              <a:ext uri="{FF2B5EF4-FFF2-40B4-BE49-F238E27FC236}">
                <a16:creationId xmlns:a16="http://schemas.microsoft.com/office/drawing/2014/main" id="{B3B9A9A8-AB27-4934-A7DD-ABC7ABADC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243DFE-521F-4324-AB0C-7C6271185DBD}" type="slidenum">
              <a:rPr lang="pt-BR" altLang="en-US" sz="1200" smtClean="0">
                <a:latin typeface="Garamond" panose="02020404030301010803" pitchFamily="18" charset="0"/>
              </a:rPr>
              <a:pPr/>
              <a:t>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24995" name="Rectangle 2">
            <a:extLst>
              <a:ext uri="{FF2B5EF4-FFF2-40B4-BE49-F238E27FC236}">
                <a16:creationId xmlns:a16="http://schemas.microsoft.com/office/drawing/2014/main" id="{F1EED2BB-DBF2-4AEF-9C24-F26DADD9D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4</a:t>
            </a:r>
            <a:endParaRPr lang="pt-BR" altLang="pt-BR" sz="1700"/>
          </a:p>
        </p:txBody>
      </p:sp>
      <p:sp>
        <p:nvSpPr>
          <p:cNvPr id="724996" name="Rectangle 3">
            <a:extLst>
              <a:ext uri="{FF2B5EF4-FFF2-40B4-BE49-F238E27FC236}">
                <a16:creationId xmlns:a16="http://schemas.microsoft.com/office/drawing/2014/main" id="{A5650CCD-FDC8-4CBC-AD38-6D23D3DDE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136683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 O usuário informará no início do programa quantos termos terá a série. 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763908" name="Rectangle 4">
            <a:extLst>
              <a:ext uri="{FF2B5EF4-FFF2-40B4-BE49-F238E27FC236}">
                <a16:creationId xmlns:a16="http://schemas.microsoft.com/office/drawing/2014/main" id="{36216383-DB5F-446A-9ED1-7DF1AB4F5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5759450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 (com 10 termos)</a:t>
            </a:r>
            <a:r>
              <a:rPr lang="pt-BR" altLang="pt-BR" sz="1700">
                <a:solidFill>
                  <a:srgbClr val="0000FF"/>
                </a:solidFill>
              </a:rPr>
              <a:t>:  Valor da Série = 2.70431412334906...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4998" name="Object 5">
                <a:extLst>
                  <a:ext uri="{FF2B5EF4-FFF2-40B4-BE49-F238E27FC236}">
                    <a16:creationId xmlns:a16="http://schemas.microsoft.com/office/drawing/2014/main" id="{9B553AE7-E80B-4DBB-A914-34BC45DA7C81}"/>
                  </a:ext>
                </a:extLst>
              </p:cNvPr>
              <p:cNvSpPr txBox="1"/>
              <p:nvPr/>
            </p:nvSpPr>
            <p:spPr bwMode="auto">
              <a:xfrm>
                <a:off x="720000" y="3240000"/>
                <a:ext cx="7259637" cy="12239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𝑆𝐸𝑅𝐼𝐸𝐺</m:t>
                      </m:r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</m:t>
                          </m:r>
                        </m:e>
                      </m:rad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724998" name="Object 5">
                <a:extLst>
                  <a:ext uri="{FF2B5EF4-FFF2-40B4-BE49-F238E27FC236}">
                    <a16:creationId xmlns:a16="http://schemas.microsoft.com/office/drawing/2014/main" id="{9B553AE7-E80B-4DBB-A914-34BC45DA7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3240000"/>
                <a:ext cx="7259637" cy="1223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Espaço Reservado para Número de Slide 3">
            <a:extLst>
              <a:ext uri="{FF2B5EF4-FFF2-40B4-BE49-F238E27FC236}">
                <a16:creationId xmlns:a16="http://schemas.microsoft.com/office/drawing/2014/main" id="{AFA973BF-060C-4F7E-98F2-54CEF7E47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1E424A-2158-4B49-8DB8-E7B81F0C8521}" type="slidenum">
              <a:rPr lang="pt-BR" altLang="en-US" sz="1200" smtClean="0">
                <a:latin typeface="Garamond" panose="02020404030301010803" pitchFamily="18" charset="0"/>
              </a:rPr>
              <a:pPr/>
              <a:t>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33187" name="Rectangle 2">
            <a:extLst>
              <a:ext uri="{FF2B5EF4-FFF2-40B4-BE49-F238E27FC236}">
                <a16:creationId xmlns:a16="http://schemas.microsoft.com/office/drawing/2014/main" id="{0E0DD337-3BBC-449A-AB28-D5F8B9411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5</a:t>
            </a:r>
            <a:endParaRPr lang="pt-BR" altLang="pt-BR" sz="1700"/>
          </a:p>
        </p:txBody>
      </p:sp>
      <p:sp>
        <p:nvSpPr>
          <p:cNvPr id="733188" name="Rectangle 3">
            <a:extLst>
              <a:ext uri="{FF2B5EF4-FFF2-40B4-BE49-F238E27FC236}">
                <a16:creationId xmlns:a16="http://schemas.microsoft.com/office/drawing/2014/main" id="{2A6013A8-2962-4FD2-AC7B-5F2E199A1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143986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 O usuário informará no início do programa quantos termos terá a série. 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768004" name="Rectangle 4">
            <a:extLst>
              <a:ext uri="{FF2B5EF4-FFF2-40B4-BE49-F238E27FC236}">
                <a16:creationId xmlns:a16="http://schemas.microsoft.com/office/drawing/2014/main" id="{3813C71D-5CFB-4BCB-8632-CD34A39EA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5759450"/>
            <a:ext cx="684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 (com 10 termos)</a:t>
            </a:r>
            <a:r>
              <a:rPr lang="pt-BR" altLang="pt-BR" sz="1700" dirty="0">
                <a:solidFill>
                  <a:srgbClr val="0000FF"/>
                </a:solidFill>
              </a:rPr>
              <a:t>:  Valor da Série = 35.2925715158306...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3190" name="Object 5">
                <a:extLst>
                  <a:ext uri="{FF2B5EF4-FFF2-40B4-BE49-F238E27FC236}">
                    <a16:creationId xmlns:a16="http://schemas.microsoft.com/office/drawing/2014/main" id="{87114188-7AB8-41C9-8A84-6D129986B67F}"/>
                  </a:ext>
                </a:extLst>
              </p:cNvPr>
              <p:cNvSpPr txBox="1"/>
              <p:nvPr/>
            </p:nvSpPr>
            <p:spPr bwMode="auto">
              <a:xfrm>
                <a:off x="720000" y="3240000"/>
                <a:ext cx="7560840" cy="14398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𝑆𝐸𝑅𝐼𝐸𝐻</m:t>
                      </m:r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=5(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0+3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2+6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4+9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6+12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+...)</m:t>
                      </m:r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733190" name="Object 5">
                <a:extLst>
                  <a:ext uri="{FF2B5EF4-FFF2-40B4-BE49-F238E27FC236}">
                    <a16:creationId xmlns:a16="http://schemas.microsoft.com/office/drawing/2014/main" id="{87114188-7AB8-41C9-8A84-6D129986B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3240000"/>
                <a:ext cx="7560840" cy="1439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Espaço Reservado para Número de Slide 3">
            <a:extLst>
              <a:ext uri="{FF2B5EF4-FFF2-40B4-BE49-F238E27FC236}">
                <a16:creationId xmlns:a16="http://schemas.microsoft.com/office/drawing/2014/main" id="{6AA55EBC-5CA1-4543-9370-A45425900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98BC54-3D7B-4855-95E2-3B762CFE93C7}" type="slidenum">
              <a:rPr lang="pt-BR" altLang="en-US" sz="1200" smtClean="0">
                <a:latin typeface="Garamond" panose="02020404030301010803" pitchFamily="18" charset="0"/>
              </a:rPr>
              <a:pPr/>
              <a:t>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37283" name="Rectangle 2">
            <a:extLst>
              <a:ext uri="{FF2B5EF4-FFF2-40B4-BE49-F238E27FC236}">
                <a16:creationId xmlns:a16="http://schemas.microsoft.com/office/drawing/2014/main" id="{5436E30F-2E5F-4716-9B30-5AB589FE7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6</a:t>
            </a:r>
            <a:endParaRPr lang="pt-BR" altLang="pt-BR" sz="1700"/>
          </a:p>
        </p:txBody>
      </p:sp>
      <p:sp>
        <p:nvSpPr>
          <p:cNvPr id="737284" name="Rectangle 3">
            <a:extLst>
              <a:ext uri="{FF2B5EF4-FFF2-40B4-BE49-F238E27FC236}">
                <a16:creationId xmlns:a16="http://schemas.microsoft.com/office/drawing/2014/main" id="{A12C0541-ED36-4EB5-AB90-318BC0A6E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28000" cy="18415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abaixo, gerando-se os 20 primeiros termos.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285" name="Object 4">
                <a:extLst>
                  <a:ext uri="{FF2B5EF4-FFF2-40B4-BE49-F238E27FC236}">
                    <a16:creationId xmlns:a16="http://schemas.microsoft.com/office/drawing/2014/main" id="{7D4C5CCE-500E-4C23-8FF1-6496790C4EBA}"/>
                  </a:ext>
                </a:extLst>
              </p:cNvPr>
              <p:cNvSpPr txBox="1"/>
              <p:nvPr/>
            </p:nvSpPr>
            <p:spPr bwMode="auto">
              <a:xfrm>
                <a:off x="720000" y="3240000"/>
                <a:ext cx="7688262" cy="12965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𝑆𝐸𝑅𝐼𝐸𝑀</m:t>
                      </m:r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=10+(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+...)</m:t>
                      </m:r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737285" name="Object 4">
                <a:extLst>
                  <a:ext uri="{FF2B5EF4-FFF2-40B4-BE49-F238E27FC236}">
                    <a16:creationId xmlns:a16="http://schemas.microsoft.com/office/drawing/2014/main" id="{7D4C5CCE-500E-4C23-8FF1-6496790C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3240000"/>
                <a:ext cx="7688262" cy="1296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4149" name="Rectangle 5">
            <a:extLst>
              <a:ext uri="{FF2B5EF4-FFF2-40B4-BE49-F238E27FC236}">
                <a16:creationId xmlns:a16="http://schemas.microsoft.com/office/drawing/2014/main" id="{3E4BBEEF-CF78-4D56-8131-FA494E53D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735638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Valor da Série = 53.6044310789541...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Espaço Reservado para Número de Slide 3">
            <a:extLst>
              <a:ext uri="{FF2B5EF4-FFF2-40B4-BE49-F238E27FC236}">
                <a16:creationId xmlns:a16="http://schemas.microsoft.com/office/drawing/2014/main" id="{CD2B29C6-7149-415F-B2A6-444365BC7A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FC78D9-726B-4BEA-9580-8B35EB0F1C69}" type="slidenum">
              <a:rPr lang="pt-BR" altLang="en-US" sz="1200" smtClean="0">
                <a:latin typeface="Garamond" panose="02020404030301010803" pitchFamily="18" charset="0"/>
              </a:rPr>
              <a:pPr/>
              <a:t>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43427" name="Rectangle 2">
            <a:extLst>
              <a:ext uri="{FF2B5EF4-FFF2-40B4-BE49-F238E27FC236}">
                <a16:creationId xmlns:a16="http://schemas.microsoft.com/office/drawing/2014/main" id="{1A15D903-6B60-4B15-B46E-8658951C8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7</a:t>
            </a:r>
            <a:endParaRPr lang="pt-BR" altLang="pt-BR" sz="1700"/>
          </a:p>
        </p:txBody>
      </p:sp>
      <p:sp>
        <p:nvSpPr>
          <p:cNvPr id="743428" name="Rectangle 3">
            <a:extLst>
              <a:ext uri="{FF2B5EF4-FFF2-40B4-BE49-F238E27FC236}">
                <a16:creationId xmlns:a16="http://schemas.microsoft.com/office/drawing/2014/main" id="{F6E5AA35-A10F-4195-918A-B19CEE7CA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22034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1112068" name="Rectangle 4">
            <a:extLst>
              <a:ext uri="{FF2B5EF4-FFF2-40B4-BE49-F238E27FC236}">
                <a16:creationId xmlns:a16="http://schemas.microsoft.com/office/drawing/2014/main" id="{89BE1A10-A3FF-41AB-AC83-8C8C646F9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759450"/>
            <a:ext cx="540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Valor da Série = 3.94685881089956...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3430" name="Object 5">
                <a:extLst>
                  <a:ext uri="{FF2B5EF4-FFF2-40B4-BE49-F238E27FC236}">
                    <a16:creationId xmlns:a16="http://schemas.microsoft.com/office/drawing/2014/main" id="{34B337FE-D892-4301-9AFE-C8C98816A868}"/>
                  </a:ext>
                </a:extLst>
              </p:cNvPr>
              <p:cNvSpPr txBox="1"/>
              <p:nvPr/>
            </p:nvSpPr>
            <p:spPr bwMode="auto">
              <a:xfrm>
                <a:off x="107504" y="3240000"/>
                <a:ext cx="8964488" cy="1323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𝑆𝐸𝑅𝐼𝐸𝐽</m:t>
                      </m:r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0+3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2+6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4+9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6+12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8+15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10+18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743430" name="Object 5">
                <a:extLst>
                  <a:ext uri="{FF2B5EF4-FFF2-40B4-BE49-F238E27FC236}">
                    <a16:creationId xmlns:a16="http://schemas.microsoft.com/office/drawing/2014/main" id="{34B337FE-D892-4301-9AFE-C8C98816A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240000"/>
                <a:ext cx="8964488" cy="1323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Espaço Reservado para Número de Slide 3">
            <a:extLst>
              <a:ext uri="{FF2B5EF4-FFF2-40B4-BE49-F238E27FC236}">
                <a16:creationId xmlns:a16="http://schemas.microsoft.com/office/drawing/2014/main" id="{A885F7D8-C77B-4001-BFDF-E20ACCD34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F692F3-C327-43AE-BB84-F4B630F4860C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81987" name="Rectangle 2">
            <a:extLst>
              <a:ext uri="{FF2B5EF4-FFF2-40B4-BE49-F238E27FC236}">
                <a16:creationId xmlns:a16="http://schemas.microsoft.com/office/drawing/2014/main" id="{C07D67A4-DF08-4D68-A203-75FA76EBF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Séries</a:t>
            </a:r>
            <a:endParaRPr lang="pt-BR" altLang="pt-BR" sz="1700"/>
          </a:p>
        </p:txBody>
      </p:sp>
      <p:sp>
        <p:nvSpPr>
          <p:cNvPr id="681988" name="Rectangle 3">
            <a:extLst>
              <a:ext uri="{FF2B5EF4-FFF2-40B4-BE49-F238E27FC236}">
                <a16:creationId xmlns:a16="http://schemas.microsoft.com/office/drawing/2014/main" id="{2DC1DEB6-1024-4067-86B2-E032CB796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3225" y="1123950"/>
            <a:ext cx="8135938" cy="4897438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altLang="pt-BR" sz="2100"/>
              <a:t>Uma série nada mais é do que uma fórmula utilizada para se obter o valor de alguma constante na matemática através da operação (soma, multiplicação, etc.) de vários termos finitos ou não.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altLang="pt-BR" sz="2000">
                <a:solidFill>
                  <a:srgbClr val="0000FF"/>
                </a:solidFill>
              </a:rPr>
              <a:t>SERIE = TERMO 1 + TERMO 2 + TERMO 3 + TERMO 4 + ...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altLang="pt-BR" sz="2000">
                <a:solidFill>
                  <a:srgbClr val="0000FF"/>
                </a:solidFill>
              </a:rPr>
              <a:t>SERIE = TERMO 1 x TERMO 2 x TERMO 3 x TERMO 4 x ...</a:t>
            </a:r>
          </a:p>
          <a:p>
            <a:pPr algn="just" eaLnBrk="1" hangingPunct="1">
              <a:spcAft>
                <a:spcPts val="600"/>
              </a:spcAft>
            </a:pPr>
            <a:endParaRPr lang="pt-BR" altLang="pt-BR" sz="1200">
              <a:solidFill>
                <a:srgbClr val="0000FF"/>
              </a:solidFill>
            </a:endParaRPr>
          </a:p>
          <a:p>
            <a:pPr algn="just" eaLnBrk="1" hangingPunct="1">
              <a:spcAft>
                <a:spcPts val="600"/>
              </a:spcAft>
            </a:pPr>
            <a:r>
              <a:rPr lang="pt-BR" altLang="pt-BR" sz="2100"/>
              <a:t>Uma fórmula só pode ser considerada série quando os termos evoluem de uma forma lógica.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altLang="pt-BR" sz="2000"/>
              <a:t>Exemplos de série:</a:t>
            </a:r>
          </a:p>
          <a:p>
            <a:pPr lvl="2" algn="just" eaLnBrk="1" hangingPunct="1">
              <a:spcAft>
                <a:spcPts val="600"/>
              </a:spcAft>
            </a:pPr>
            <a:r>
              <a:rPr lang="pt-BR" altLang="pt-BR" sz="2000">
                <a:solidFill>
                  <a:srgbClr val="0000FF"/>
                </a:solidFill>
              </a:rPr>
              <a:t>SERIE = 1/2 + 3/4 + 5/6 + 7/8 + ...</a:t>
            </a:r>
          </a:p>
          <a:p>
            <a:pPr lvl="2" algn="just" eaLnBrk="1" hangingPunct="1">
              <a:spcAft>
                <a:spcPts val="600"/>
              </a:spcAft>
            </a:pPr>
            <a:r>
              <a:rPr lang="pt-BR" altLang="pt-BR" sz="2000">
                <a:solidFill>
                  <a:srgbClr val="0000FF"/>
                </a:solidFill>
              </a:rPr>
              <a:t>SERIE = 1 + 1 + 2 + 3 + 5 + 8 + 13 + 21 + ...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Espaço Reservado para Número de Slide 3">
            <a:extLst>
              <a:ext uri="{FF2B5EF4-FFF2-40B4-BE49-F238E27FC236}">
                <a16:creationId xmlns:a16="http://schemas.microsoft.com/office/drawing/2014/main" id="{E02DFFCA-6D21-41DE-8450-BB603D6C1C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650D48-63F6-4DF3-9789-4C8F2C9ACD43}" type="slidenum">
              <a:rPr lang="pt-BR" altLang="en-US" sz="1200" smtClean="0">
                <a:latin typeface="Garamond" panose="02020404030301010803" pitchFamily="18" charset="0"/>
              </a:rPr>
              <a:pPr/>
              <a:t>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47523" name="Rectangle 2">
            <a:extLst>
              <a:ext uri="{FF2B5EF4-FFF2-40B4-BE49-F238E27FC236}">
                <a16:creationId xmlns:a16="http://schemas.microsoft.com/office/drawing/2014/main" id="{7E0A45DE-0B4B-489E-A74A-082702F4F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8</a:t>
            </a:r>
            <a:endParaRPr lang="pt-BR" altLang="pt-BR" sz="1700"/>
          </a:p>
        </p:txBody>
      </p:sp>
      <p:sp>
        <p:nvSpPr>
          <p:cNvPr id="747524" name="Rectangle 3">
            <a:extLst>
              <a:ext uri="{FF2B5EF4-FFF2-40B4-BE49-F238E27FC236}">
                <a16:creationId xmlns:a16="http://schemas.microsoft.com/office/drawing/2014/main" id="{0FEE42ED-3357-422B-A2A5-C9F1C4F10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28000" cy="18415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abaixo, gerando-se os 20 primeiros termos.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25" name="Object 4">
                <a:extLst>
                  <a:ext uri="{FF2B5EF4-FFF2-40B4-BE49-F238E27FC236}">
                    <a16:creationId xmlns:a16="http://schemas.microsoft.com/office/drawing/2014/main" id="{E674EDE8-29B3-43A5-988E-603D28D5F2B5}"/>
                  </a:ext>
                </a:extLst>
              </p:cNvPr>
              <p:cNvSpPr txBox="1"/>
              <p:nvPr/>
            </p:nvSpPr>
            <p:spPr bwMode="auto">
              <a:xfrm>
                <a:off x="720000" y="3240000"/>
                <a:ext cx="7261225" cy="13828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𝑆𝐸𝑅𝐼𝐸𝑂</m:t>
                      </m:r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rad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rad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625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  <m:sSup>
                        <m:sSup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747525" name="Object 4">
                <a:extLst>
                  <a:ext uri="{FF2B5EF4-FFF2-40B4-BE49-F238E27FC236}">
                    <a16:creationId xmlns:a16="http://schemas.microsoft.com/office/drawing/2014/main" id="{E674EDE8-29B3-43A5-988E-603D28D5F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3240000"/>
                <a:ext cx="7261225" cy="138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4149" name="Rectangle 5">
            <a:extLst>
              <a:ext uri="{FF2B5EF4-FFF2-40B4-BE49-F238E27FC236}">
                <a16:creationId xmlns:a16="http://schemas.microsoft.com/office/drawing/2014/main" id="{86D8E7D2-1A0A-4CB2-A8BC-799BB9C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735638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Valor da Série = 4.94873849756473...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Espaço Reservado para Número de Slide 3">
            <a:extLst>
              <a:ext uri="{FF2B5EF4-FFF2-40B4-BE49-F238E27FC236}">
                <a16:creationId xmlns:a16="http://schemas.microsoft.com/office/drawing/2014/main" id="{18EC8431-5FE8-4A37-9A20-F00BB26C2A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C5DA48-255F-49D9-8F2E-F58E7D887E1F}" type="slidenum">
              <a:rPr lang="pt-BR" altLang="en-US" sz="1200" smtClean="0">
                <a:latin typeface="Garamond" panose="02020404030301010803" pitchFamily="18" charset="0"/>
              </a:rPr>
              <a:pPr/>
              <a:t>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53667" name="Rectangle 2">
            <a:extLst>
              <a:ext uri="{FF2B5EF4-FFF2-40B4-BE49-F238E27FC236}">
                <a16:creationId xmlns:a16="http://schemas.microsoft.com/office/drawing/2014/main" id="{C2B56427-0D8C-447B-8E1B-54D8DF4D7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9</a:t>
            </a:r>
            <a:endParaRPr lang="pt-BR" altLang="pt-BR" sz="1700"/>
          </a:p>
        </p:txBody>
      </p:sp>
      <p:sp>
        <p:nvSpPr>
          <p:cNvPr id="753668" name="Rectangle 3">
            <a:extLst>
              <a:ext uri="{FF2B5EF4-FFF2-40B4-BE49-F238E27FC236}">
                <a16:creationId xmlns:a16="http://schemas.microsoft.com/office/drawing/2014/main" id="{2D42DE70-0FA5-40C1-A189-F25AD14D0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220345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 O usuário irá informar no início do programa quantos termos terá a série.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1107972" name="Rectangle 4">
            <a:extLst>
              <a:ext uri="{FF2B5EF4-FFF2-40B4-BE49-F238E27FC236}">
                <a16:creationId xmlns:a16="http://schemas.microsoft.com/office/drawing/2014/main" id="{0FF96CBA-5951-4FA2-B0D0-CDFB5573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734050"/>
            <a:ext cx="7199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 (com 30 termos)</a:t>
            </a:r>
            <a:r>
              <a:rPr lang="pt-BR" altLang="pt-BR" sz="1700">
                <a:solidFill>
                  <a:srgbClr val="0000FF"/>
                </a:solidFill>
              </a:rPr>
              <a:t>:  Valor da Série = -2.14640494528055E31...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3670" name="Object 5">
                <a:extLst>
                  <a:ext uri="{FF2B5EF4-FFF2-40B4-BE49-F238E27FC236}">
                    <a16:creationId xmlns:a16="http://schemas.microsoft.com/office/drawing/2014/main" id="{ED62CC82-56AE-4BF1-A117-37DDED3DCB74}"/>
                  </a:ext>
                </a:extLst>
              </p:cNvPr>
              <p:cNvSpPr txBox="1"/>
              <p:nvPr/>
            </p:nvSpPr>
            <p:spPr bwMode="auto">
              <a:xfrm>
                <a:off x="179512" y="3240000"/>
                <a:ext cx="8820472" cy="936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𝑆𝐸𝑅𝐼𝐸𝐾</m:t>
                      </m:r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=100−(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rad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rad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81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81</m:t>
                              </m:r>
                            </m:e>
                          </m:rad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243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256</m:t>
                              </m:r>
                            </m:e>
                          </m:rad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</m:t>
                      </m:r>
                      <m:sSup>
                        <m:sSup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753670" name="Object 5">
                <a:extLst>
                  <a:ext uri="{FF2B5EF4-FFF2-40B4-BE49-F238E27FC236}">
                    <a16:creationId xmlns:a16="http://schemas.microsoft.com/office/drawing/2014/main" id="{ED62CC82-56AE-4BF1-A117-37DDED3DC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240000"/>
                <a:ext cx="8820472" cy="936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7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7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972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Espaço Reservado para Número de Slide 4">
            <a:extLst>
              <a:ext uri="{FF2B5EF4-FFF2-40B4-BE49-F238E27FC236}">
                <a16:creationId xmlns:a16="http://schemas.microsoft.com/office/drawing/2014/main" id="{0CAF81C0-3E26-4666-B08D-67BF3116CF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21D4BA-71E6-4FDE-819E-B05D19D47496}" type="slidenum">
              <a:rPr lang="pt-BR" altLang="en-US" sz="1200" smtClean="0">
                <a:latin typeface="Garamond" panose="02020404030301010803" pitchFamily="18" charset="0"/>
              </a:rPr>
              <a:pPr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57763" name="Rectangle 2">
            <a:extLst>
              <a:ext uri="{FF2B5EF4-FFF2-40B4-BE49-F238E27FC236}">
                <a16:creationId xmlns:a16="http://schemas.microsoft.com/office/drawing/2014/main" id="{AB6CDCEB-B880-441F-8C74-C6894B574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10</a:t>
            </a:r>
            <a:br>
              <a:rPr lang="pt-BR" altLang="pt-BR" dirty="0"/>
            </a:br>
            <a:r>
              <a:rPr lang="pt-BR" altLang="pt-BR" dirty="0"/>
              <a:t>(LISTA 1)</a:t>
            </a:r>
            <a:endParaRPr lang="pt-BR" altLang="pt-BR" sz="1700" dirty="0"/>
          </a:p>
        </p:txBody>
      </p:sp>
      <p:sp>
        <p:nvSpPr>
          <p:cNvPr id="757766" name="Rectangle 5">
            <a:extLst>
              <a:ext uri="{FF2B5EF4-FFF2-40B4-BE49-F238E27FC236}">
                <a16:creationId xmlns:a16="http://schemas.microsoft.com/office/drawing/2014/main" id="{E449D2E8-0314-4E4D-A38C-6AFF84A11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D69DB28-73ED-4E40-8FD1-8130583C3278}"/>
              </a:ext>
            </a:extLst>
          </p:cNvPr>
          <p:cNvSpPr/>
          <p:nvPr/>
        </p:nvSpPr>
        <p:spPr>
          <a:xfrm>
            <a:off x="425516" y="2060848"/>
            <a:ext cx="28221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Respostas (para 100 termos):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= 474.79600...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B = 9.164965...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C = 3162.663156...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 = 8.739771...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= 16.666666...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F = 25</a:t>
            </a:r>
          </a:p>
          <a:p>
            <a:pPr>
              <a:spcAft>
                <a:spcPts val="0"/>
              </a:spcAft>
            </a:pP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ATENÇÃO</a:t>
            </a:r>
            <a:r>
              <a:rPr lang="pt-B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Desenvolver cada série em um programa (arquivo) Java separado.</a:t>
            </a:r>
          </a:p>
          <a:p>
            <a:pPr>
              <a:spcAft>
                <a:spcPts val="0"/>
              </a:spcAft>
            </a:pP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20076AFF-BA2B-42F4-AD99-B3560D6041B7}"/>
                  </a:ext>
                </a:extLst>
              </p:cNvPr>
              <p:cNvSpPr/>
              <p:nvPr/>
            </p:nvSpPr>
            <p:spPr>
              <a:xfrm>
                <a:off x="3419873" y="299563"/>
                <a:ext cx="5724128" cy="57284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=1+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rad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4+3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5+4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6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8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10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20076AFF-BA2B-42F4-AD99-B3560D604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3" y="299563"/>
                <a:ext cx="5724128" cy="5728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2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Espaço Reservado para Número de Slide 4">
            <a:extLst>
              <a:ext uri="{FF2B5EF4-FFF2-40B4-BE49-F238E27FC236}">
                <a16:creationId xmlns:a16="http://schemas.microsoft.com/office/drawing/2014/main" id="{0CAF81C0-3E26-4666-B08D-67BF3116CF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21D4BA-71E6-4FDE-819E-B05D19D47496}" type="slidenum">
              <a:rPr lang="pt-BR" altLang="en-US" sz="1200" smtClean="0">
                <a:latin typeface="Garamond" panose="02020404030301010803" pitchFamily="18" charset="0"/>
              </a:rPr>
              <a:pPr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57763" name="Rectangle 2">
            <a:extLst>
              <a:ext uri="{FF2B5EF4-FFF2-40B4-BE49-F238E27FC236}">
                <a16:creationId xmlns:a16="http://schemas.microsoft.com/office/drawing/2014/main" id="{AB6CDCEB-B880-441F-8C74-C6894B574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11</a:t>
            </a:r>
            <a:br>
              <a:rPr lang="pt-BR" altLang="pt-BR" dirty="0"/>
            </a:br>
            <a:r>
              <a:rPr lang="pt-BR" altLang="pt-BR" dirty="0"/>
              <a:t>(LISTA 2)</a:t>
            </a:r>
            <a:endParaRPr lang="pt-BR" altLang="pt-BR" sz="1700" dirty="0"/>
          </a:p>
        </p:txBody>
      </p:sp>
      <p:sp>
        <p:nvSpPr>
          <p:cNvPr id="757766" name="Rectangle 5">
            <a:extLst>
              <a:ext uri="{FF2B5EF4-FFF2-40B4-BE49-F238E27FC236}">
                <a16:creationId xmlns:a16="http://schemas.microsoft.com/office/drawing/2014/main" id="{E449D2E8-0314-4E4D-A38C-6AFF84A11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75B4E6-F5FC-42B4-9BE6-72FD8589FAFE}"/>
              </a:ext>
            </a:extLst>
          </p:cNvPr>
          <p:cNvSpPr/>
          <p:nvPr/>
        </p:nvSpPr>
        <p:spPr>
          <a:xfrm>
            <a:off x="432000" y="2060848"/>
            <a:ext cx="32759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Respostas (para 100    termos):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= 1.839282...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B = 1872.085328...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C = 4.948738...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 = 2.149062...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= 1.875722...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F = 321228596292100 ou</a:t>
            </a: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pt-BR" dirty="0">
                <a:latin typeface="Times New Roman" panose="02020603050405020304" pitchFamily="18" charset="0"/>
              </a:rPr>
              <a:t>3.2122859629210006E14</a:t>
            </a:r>
          </a:p>
          <a:p>
            <a:pPr>
              <a:spcAft>
                <a:spcPts val="0"/>
              </a:spcAft>
            </a:pPr>
            <a:endParaRPr lang="pt-BR" sz="1400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ATENÇÃO</a:t>
            </a:r>
            <a:r>
              <a:rPr lang="pt-B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Desenvolver cada série      em um programa (arquivo) Java     separado.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401615" y="424528"/>
                <a:ext cx="5742385" cy="6094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pt-BR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1+1</m:t>
                              </m:r>
                            </m:num>
                            <m:den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2+8</m:t>
                              </m:r>
                            </m:num>
                            <m:den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3+15</m:t>
                              </m:r>
                            </m:num>
                            <m:den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4+22</m:t>
                              </m:r>
                            </m:num>
                            <m:den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5+29</m:t>
                              </m:r>
                            </m:num>
                            <m:den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256</m:t>
                              </m:r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rad>
                    </m:oMath>
                  </m:oMathPara>
                </a14:m>
                <a:endParaRPr lang="pt-BR" sz="1800" dirty="0"/>
              </a:p>
              <a:p>
                <a:endParaRPr lang="pt-BR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rad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</m:rad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e>
                              </m:rad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pt-BR" sz="1800" b="0" dirty="0"/>
              </a:p>
              <a:p>
                <a:endParaRPr lang="pt-BR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5 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den>
                              </m:f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7 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125</m:t>
                                  </m:r>
                                </m:den>
                              </m:f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9 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17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625</m:t>
                                  </m:r>
                                </m:den>
                              </m:f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11 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3125</m:t>
                                  </m:r>
                                </m:den>
                              </m:f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</m:e>
                        <m:sup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800" dirty="0"/>
              </a:p>
              <a:p>
                <a:endParaRPr lang="pt-BR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num>
                        <m:den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num>
                        <m:den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den>
                      </m:f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800" dirty="0"/>
              </a:p>
              <a:p>
                <a:endParaRPr lang="pt-BR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4 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9 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16 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25 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pt-BR" sz="1800" dirty="0"/>
              </a:p>
              <a:p>
                <a:endParaRPr lang="pt-BR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=5 </m:t>
                      </m:r>
                      <m:rad>
                        <m:radPr>
                          <m:degHide m:val="on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 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 8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5 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 16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7 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 32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9 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 64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rad>
                    </m:oMath>
                  </m:oMathPara>
                </a14:m>
                <a:endParaRPr lang="pt-BR" sz="1800" dirty="0"/>
              </a:p>
              <a:p>
                <a:endParaRPr lang="pt-BR" sz="1800" dirty="0"/>
              </a:p>
              <a:p>
                <a:endParaRPr lang="pt-BR" sz="18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615" y="424528"/>
                <a:ext cx="5742385" cy="6094104"/>
              </a:xfrm>
              <a:prstGeom prst="rect">
                <a:avLst/>
              </a:prstGeom>
              <a:blipFill>
                <a:blip r:embed="rId3"/>
                <a:stretch>
                  <a:fillRect l="-1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9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Espaço Reservado para Número de Slide 4">
            <a:extLst>
              <a:ext uri="{FF2B5EF4-FFF2-40B4-BE49-F238E27FC236}">
                <a16:creationId xmlns:a16="http://schemas.microsoft.com/office/drawing/2014/main" id="{0CAF81C0-3E26-4666-B08D-67BF3116CF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21D4BA-71E6-4FDE-819E-B05D19D47496}" type="slidenum">
              <a:rPr lang="pt-BR" altLang="en-US" sz="1200" smtClean="0">
                <a:latin typeface="Garamond" panose="02020404030301010803" pitchFamily="18" charset="0"/>
              </a:rPr>
              <a:pPr/>
              <a:t>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57763" name="Rectangle 2">
            <a:extLst>
              <a:ext uri="{FF2B5EF4-FFF2-40B4-BE49-F238E27FC236}">
                <a16:creationId xmlns:a16="http://schemas.microsoft.com/office/drawing/2014/main" id="{AB6CDCEB-B880-441F-8C74-C6894B574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12</a:t>
            </a:r>
            <a:endParaRPr lang="pt-BR" altLang="pt-BR" sz="1700" dirty="0"/>
          </a:p>
        </p:txBody>
      </p:sp>
      <p:sp>
        <p:nvSpPr>
          <p:cNvPr id="757764" name="Rectangle 3">
            <a:extLst>
              <a:ext uri="{FF2B5EF4-FFF2-40B4-BE49-F238E27FC236}">
                <a16:creationId xmlns:a16="http://schemas.microsoft.com/office/drawing/2014/main" id="{9A8EFA6C-EC01-4BC9-A8A2-9E88AA7993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85875"/>
            <a:ext cx="8258175" cy="43751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de </a:t>
            </a:r>
            <a:r>
              <a:rPr lang="pt-BR" altLang="pt-BR" sz="29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PI</a:t>
            </a:r>
            <a:r>
              <a:rPr lang="pt-BR" altLang="pt-BR" sz="2600" dirty="0"/>
              <a:t> obtido pela série abaixo, gerando-se os 10000 primeiros termos.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28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1000" b="1" u="sng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400" b="1" u="sng" dirty="0"/>
              <a:t>Dica</a:t>
            </a:r>
            <a:r>
              <a:rPr lang="pt-BR" altLang="pt-BR" sz="2400" dirty="0"/>
              <a:t>: Os temos que ocupam as posições ímpares da série (1, 1/5, 1/9, ...) são somados e os pares (1/3, 1/7, 1/11, ...) são subtraídos.</a:t>
            </a:r>
          </a:p>
        </p:txBody>
      </p:sp>
      <p:sp>
        <p:nvSpPr>
          <p:cNvPr id="897028" name="Rectangle 4">
            <a:extLst>
              <a:ext uri="{FF2B5EF4-FFF2-40B4-BE49-F238E27FC236}">
                <a16:creationId xmlns:a16="http://schemas.microsoft.com/office/drawing/2014/main" id="{0EA8692D-908E-48C6-A2C6-B557B902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838" y="5764213"/>
            <a:ext cx="4837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  Valor de PI = 3.1414... ou 3.1416...</a:t>
            </a:r>
          </a:p>
        </p:txBody>
      </p:sp>
      <p:sp>
        <p:nvSpPr>
          <p:cNvPr id="757766" name="Rectangle 5">
            <a:extLst>
              <a:ext uri="{FF2B5EF4-FFF2-40B4-BE49-F238E27FC236}">
                <a16:creationId xmlns:a16="http://schemas.microsoft.com/office/drawing/2014/main" id="{E449D2E8-0314-4E4D-A38C-6AFF84A11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67" name="Object 6">
                <a:extLst>
                  <a:ext uri="{FF2B5EF4-FFF2-40B4-BE49-F238E27FC236}">
                    <a16:creationId xmlns:a16="http://schemas.microsoft.com/office/drawing/2014/main" id="{8BE3D3EC-F7AF-41A5-B883-05C968A9D6F1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719999" y="3240000"/>
                <a:ext cx="7995375" cy="10398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t-BR" sz="3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=4(1−</m:t>
                      </m:r>
                      <m:f>
                        <m:fPr>
                          <m:ctrlP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BR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pt-BR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pt-BR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3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sz="3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3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BR" sz="3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...)</m:t>
                      </m:r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757767" name="Object 6">
                <a:extLst>
                  <a:ext uri="{FF2B5EF4-FFF2-40B4-BE49-F238E27FC236}">
                    <a16:creationId xmlns:a16="http://schemas.microsoft.com/office/drawing/2014/main" id="{8BE3D3EC-F7AF-41A5-B883-05C968A9D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719999" y="3240000"/>
                <a:ext cx="7995375" cy="1039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57768" name="Objeto 1">
            <a:extLst>
              <a:ext uri="{FF2B5EF4-FFF2-40B4-BE49-F238E27FC236}">
                <a16:creationId xmlns:a16="http://schemas.microsoft.com/office/drawing/2014/main" id="{3BAEFD63-39E7-4590-8329-F459DB44F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773238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ção" r:id="rId5" imgW="139700" imgH="139700" progId="Equation.3">
                  <p:embed/>
                </p:oleObj>
              </mc:Choice>
              <mc:Fallback>
                <p:oleObj name="Equação" r:id="rId5" imgW="139700" imgH="139700" progId="Equation.3">
                  <p:embed/>
                  <p:pic>
                    <p:nvPicPr>
                      <p:cNvPr id="757768" name="Objeto 1">
                        <a:extLst>
                          <a:ext uri="{FF2B5EF4-FFF2-40B4-BE49-F238E27FC236}">
                            <a16:creationId xmlns:a16="http://schemas.microsoft.com/office/drawing/2014/main" id="{3BAEFD63-39E7-4590-8329-F459DB44F7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73238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8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Espaço Reservado para Número de Slide 3">
            <a:extLst>
              <a:ext uri="{FF2B5EF4-FFF2-40B4-BE49-F238E27FC236}">
                <a16:creationId xmlns:a16="http://schemas.microsoft.com/office/drawing/2014/main" id="{FEA9148F-2BB4-4E2F-B2A2-899AAAC96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C4B057-3AE1-4CF8-B8ED-46EC85583A2A}" type="slidenum">
              <a:rPr lang="pt-BR" altLang="en-US" sz="1200" smtClean="0">
                <a:latin typeface="Garamond" panose="02020404030301010803" pitchFamily="18" charset="0"/>
              </a:rPr>
              <a:pPr/>
              <a:t>35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68003" name="Rectangle 2">
            <a:extLst>
              <a:ext uri="{FF2B5EF4-FFF2-40B4-BE49-F238E27FC236}">
                <a16:creationId xmlns:a16="http://schemas.microsoft.com/office/drawing/2014/main" id="{9DAC69AB-1631-4AD3-9DF2-BC95D043D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13 (desafio)</a:t>
            </a:r>
            <a:endParaRPr lang="pt-BR" altLang="pt-BR" sz="1700" dirty="0"/>
          </a:p>
        </p:txBody>
      </p:sp>
      <p:sp>
        <p:nvSpPr>
          <p:cNvPr id="768004" name="Rectangle 3">
            <a:extLst>
              <a:ext uri="{FF2B5EF4-FFF2-40B4-BE49-F238E27FC236}">
                <a16:creationId xmlns:a16="http://schemas.microsoft.com/office/drawing/2014/main" id="{E2C8416D-AA96-4287-9477-DE0FA8D71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28000" cy="18415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abaixo, gerando-se os 10 primeiros termos.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05" name="Object 4">
                <a:extLst>
                  <a:ext uri="{FF2B5EF4-FFF2-40B4-BE49-F238E27FC236}">
                    <a16:creationId xmlns:a16="http://schemas.microsoft.com/office/drawing/2014/main" id="{112036D9-42F9-471F-AFB4-F80CFD3F6DE4}"/>
                  </a:ext>
                </a:extLst>
              </p:cNvPr>
              <p:cNvSpPr txBox="1"/>
              <p:nvPr/>
            </p:nvSpPr>
            <p:spPr bwMode="auto">
              <a:xfrm>
                <a:off x="719999" y="3240000"/>
                <a:ext cx="7773125" cy="922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</m:t>
                      </m:r>
                      <m:sSub>
                        <m:sSubPr>
                          <m:ctrlPr>
                            <a:rPr lang="pt-BR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𝐷𝑒𝑠𝑎𝑓𝑖𝑜</m:t>
                          </m:r>
                        </m:sub>
                      </m:sSub>
                      <m:r>
                        <a:rPr lang="pt-BR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pt-BR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768005" name="Object 4">
                <a:extLst>
                  <a:ext uri="{FF2B5EF4-FFF2-40B4-BE49-F238E27FC236}">
                    <a16:creationId xmlns:a16="http://schemas.microsoft.com/office/drawing/2014/main" id="{112036D9-42F9-471F-AFB4-F80CFD3F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9" y="3240000"/>
                <a:ext cx="7773125" cy="922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4149" name="Rectangle 5">
            <a:extLst>
              <a:ext uri="{FF2B5EF4-FFF2-40B4-BE49-F238E27FC236}">
                <a16:creationId xmlns:a16="http://schemas.microsoft.com/office/drawing/2014/main" id="{9A0536D7-1F79-404A-B5CD-284048C1E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5757863"/>
            <a:ext cx="56481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  Valor da Série = -2963.4768251298688...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Espaço Reservado para Número de Slide 3">
            <a:extLst>
              <a:ext uri="{FF2B5EF4-FFF2-40B4-BE49-F238E27FC236}">
                <a16:creationId xmlns:a16="http://schemas.microsoft.com/office/drawing/2014/main" id="{33D13D71-B502-45B7-AFA0-94DDE14C87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1C957F-6899-4764-BF5B-109962D381B3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84035" name="Rectangle 2">
            <a:extLst>
              <a:ext uri="{FF2B5EF4-FFF2-40B4-BE49-F238E27FC236}">
                <a16:creationId xmlns:a16="http://schemas.microsoft.com/office/drawing/2014/main" id="{F2D903B9-A831-4231-BCC9-03EB84439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Séries</a:t>
            </a:r>
            <a:endParaRPr lang="pt-BR" altLang="pt-BR" sz="1700"/>
          </a:p>
        </p:txBody>
      </p:sp>
      <p:sp>
        <p:nvSpPr>
          <p:cNvPr id="684036" name="Rectangle 3">
            <a:extLst>
              <a:ext uri="{FF2B5EF4-FFF2-40B4-BE49-F238E27FC236}">
                <a16:creationId xmlns:a16="http://schemas.microsoft.com/office/drawing/2014/main" id="{4A6E1DE6-5291-4B42-B562-FE9E4463D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135937" cy="4751387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altLang="pt-BR" sz="2100" dirty="0"/>
              <a:t>Podemos fazer programas para determinar o valor exato (série finita) ou aproximado (série infinita) de uma série, através da geração automática dos seus vários termos.</a:t>
            </a:r>
          </a:p>
          <a:p>
            <a:pPr lvl="1" eaLnBrk="1" hangingPunct="1">
              <a:spcAft>
                <a:spcPts val="600"/>
              </a:spcAft>
            </a:pPr>
            <a:r>
              <a:rPr lang="pt-BR" altLang="pt-BR" sz="2000" dirty="0">
                <a:solidFill>
                  <a:srgbClr val="0000FF"/>
                </a:solidFill>
              </a:rPr>
              <a:t>Quando de uma série infinita, quanto mais termos, mais preciso é o valor da série calculado pelo programa.</a:t>
            </a:r>
          </a:p>
          <a:p>
            <a:pPr lvl="1" eaLnBrk="1" hangingPunct="1">
              <a:spcAft>
                <a:spcPts val="600"/>
              </a:spcAft>
            </a:pPr>
            <a:endParaRPr lang="pt-BR" altLang="pt-BR" sz="600" dirty="0">
              <a:solidFill>
                <a:srgbClr val="0000FF"/>
              </a:solidFill>
            </a:endParaRPr>
          </a:p>
          <a:p>
            <a:pPr algn="just" eaLnBrk="1" hangingPunct="1">
              <a:spcAft>
                <a:spcPts val="600"/>
              </a:spcAft>
            </a:pPr>
            <a:r>
              <a:rPr lang="pt-BR" altLang="pt-BR" sz="2100" dirty="0"/>
              <a:t>Utilizamos uma estrutura de repetição para ir gerando os termos da série.</a:t>
            </a:r>
          </a:p>
          <a:p>
            <a:pPr lvl="1" eaLnBrk="1" hangingPunct="1">
              <a:spcAft>
                <a:spcPts val="600"/>
              </a:spcAft>
            </a:pPr>
            <a:r>
              <a:rPr lang="pt-BR" altLang="pt-BR" sz="2000" dirty="0">
                <a:solidFill>
                  <a:srgbClr val="0000FF"/>
                </a:solidFill>
              </a:rPr>
              <a:t>A variável auxiliar da estrutura de repetição normalmente é utilizada para compor os termos da série.</a:t>
            </a:r>
          </a:p>
          <a:p>
            <a:pPr lvl="1" eaLnBrk="1" hangingPunct="1">
              <a:spcAft>
                <a:spcPts val="600"/>
              </a:spcAft>
            </a:pPr>
            <a:endParaRPr lang="pt-BR" altLang="pt-BR" sz="600" dirty="0">
              <a:solidFill>
                <a:srgbClr val="0000FF"/>
              </a:solidFill>
            </a:endParaRPr>
          </a:p>
          <a:p>
            <a:pPr eaLnBrk="1" hangingPunct="1">
              <a:spcAft>
                <a:spcPts val="600"/>
              </a:spcAft>
            </a:pPr>
            <a:r>
              <a:rPr lang="pt-BR" altLang="pt-BR" sz="2100" dirty="0"/>
              <a:t>A série vai recebendo os seus valores como num somatório:</a:t>
            </a:r>
          </a:p>
          <a:p>
            <a:pPr lvl="1" eaLnBrk="1" hangingPunct="1">
              <a:spcAft>
                <a:spcPts val="600"/>
              </a:spcAft>
            </a:pPr>
            <a:r>
              <a:rPr lang="pt-BR" altLang="pt-BR" sz="2000" dirty="0">
                <a:solidFill>
                  <a:srgbClr val="0000FF"/>
                </a:solidFill>
              </a:rPr>
              <a:t>SERIE += TERMO 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Espaço Reservado para Número de Slide 3">
            <a:extLst>
              <a:ext uri="{FF2B5EF4-FFF2-40B4-BE49-F238E27FC236}">
                <a16:creationId xmlns:a16="http://schemas.microsoft.com/office/drawing/2014/main" id="{EAE997E5-6087-47D5-8168-A578F20BCC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4F2E7E-94BD-411C-A0F4-C09D5B5DD6DD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86083" name="Rectangle 2">
            <a:extLst>
              <a:ext uri="{FF2B5EF4-FFF2-40B4-BE49-F238E27FC236}">
                <a16:creationId xmlns:a16="http://schemas.microsoft.com/office/drawing/2014/main" id="{085A7F8F-D82C-4472-BBF8-90205F780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Séries</a:t>
            </a:r>
            <a:endParaRPr lang="pt-BR" altLang="pt-BR" sz="1700"/>
          </a:p>
        </p:txBody>
      </p:sp>
      <p:sp>
        <p:nvSpPr>
          <p:cNvPr id="686084" name="Rectangle 3">
            <a:extLst>
              <a:ext uri="{FF2B5EF4-FFF2-40B4-BE49-F238E27FC236}">
                <a16:creationId xmlns:a16="http://schemas.microsoft.com/office/drawing/2014/main" id="{0B6C292F-1C77-4CDF-BF3E-B2F70B28B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600075"/>
          </a:xfrm>
        </p:spPr>
        <p:txBody>
          <a:bodyPr/>
          <a:lstStyle/>
          <a:p>
            <a:pPr eaLnBrk="1" hangingPunct="1"/>
            <a:r>
              <a:rPr lang="pt-BR" altLang="pt-BR" sz="2100">
                <a:solidFill>
                  <a:srgbClr val="0000FF"/>
                </a:solidFill>
              </a:rPr>
              <a:t>Exemplo (série FINITA):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085" name="Object 4">
                <a:extLst>
                  <a:ext uri="{FF2B5EF4-FFF2-40B4-BE49-F238E27FC236}">
                    <a16:creationId xmlns:a16="http://schemas.microsoft.com/office/drawing/2014/main" id="{4588F20A-3EA7-4D03-AE05-3130B005EF81}"/>
                  </a:ext>
                </a:extLst>
              </p:cNvPr>
              <p:cNvSpPr txBox="1"/>
              <p:nvPr/>
            </p:nvSpPr>
            <p:spPr bwMode="auto">
              <a:xfrm>
                <a:off x="1219200" y="2484438"/>
                <a:ext cx="6809184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𝑆𝐸𝑅𝐼𝐸𝐴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86085" name="Object 4">
                <a:extLst>
                  <a:ext uri="{FF2B5EF4-FFF2-40B4-BE49-F238E27FC236}">
                    <a16:creationId xmlns:a16="http://schemas.microsoft.com/office/drawing/2014/main" id="{4588F20A-3EA7-4D03-AE05-3130B005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484438"/>
                <a:ext cx="6809184" cy="76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6086" name="Object 5">
                <a:extLst>
                  <a:ext uri="{FF2B5EF4-FFF2-40B4-BE49-F238E27FC236}">
                    <a16:creationId xmlns:a16="http://schemas.microsoft.com/office/drawing/2014/main" id="{CFCC41BF-9897-4FD8-AE7F-2071EE27A5ED}"/>
                  </a:ext>
                </a:extLst>
              </p:cNvPr>
              <p:cNvSpPr txBox="1"/>
              <p:nvPr/>
            </p:nvSpPr>
            <p:spPr bwMode="auto">
              <a:xfrm>
                <a:off x="1219200" y="3703638"/>
                <a:ext cx="7273925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𝑆𝐸𝑅𝐼𝐸𝐵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38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86086" name="Object 5">
                <a:extLst>
                  <a:ext uri="{FF2B5EF4-FFF2-40B4-BE49-F238E27FC236}">
                    <a16:creationId xmlns:a16="http://schemas.microsoft.com/office/drawing/2014/main" id="{CFCC41BF-9897-4FD8-AE7F-2071EE27A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3703638"/>
                <a:ext cx="7273925" cy="76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6087" name="Object 6">
                <a:extLst>
                  <a:ext uri="{FF2B5EF4-FFF2-40B4-BE49-F238E27FC236}">
                    <a16:creationId xmlns:a16="http://schemas.microsoft.com/office/drawing/2014/main" id="{7F856F66-B0AA-453B-ABF6-D832A051DB83}"/>
                  </a:ext>
                </a:extLst>
              </p:cNvPr>
              <p:cNvSpPr txBox="1"/>
              <p:nvPr/>
            </p:nvSpPr>
            <p:spPr bwMode="auto">
              <a:xfrm>
                <a:off x="1219200" y="4832350"/>
                <a:ext cx="4360912" cy="395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𝐹𝑎𝑡𝑜𝑟𝑖𝑎𝑙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(5)=1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86087" name="Object 6">
                <a:extLst>
                  <a:ext uri="{FF2B5EF4-FFF2-40B4-BE49-F238E27FC236}">
                    <a16:creationId xmlns:a16="http://schemas.microsoft.com/office/drawing/2014/main" id="{7F856F66-B0AA-453B-ABF6-D832A051D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4832350"/>
                <a:ext cx="4360912" cy="395288"/>
              </a:xfrm>
              <a:prstGeom prst="rect">
                <a:avLst/>
              </a:prstGeom>
              <a:blipFill>
                <a:blip r:embed="rId5"/>
                <a:stretch>
                  <a:fillRect l="-420" b="-40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Espaço Reservado para Número de Slide 3">
            <a:extLst>
              <a:ext uri="{FF2B5EF4-FFF2-40B4-BE49-F238E27FC236}">
                <a16:creationId xmlns:a16="http://schemas.microsoft.com/office/drawing/2014/main" id="{AED6308B-321C-4EEB-860B-CAB4C1FC1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67EFE0-6379-47C3-B8E9-8B9C1E51FE03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88131" name="Rectangle 2">
            <a:extLst>
              <a:ext uri="{FF2B5EF4-FFF2-40B4-BE49-F238E27FC236}">
                <a16:creationId xmlns:a16="http://schemas.microsoft.com/office/drawing/2014/main" id="{03DEF291-363E-48B1-9683-42D7AFEAC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Séries</a:t>
            </a:r>
            <a:endParaRPr lang="pt-BR" altLang="pt-BR" sz="1700"/>
          </a:p>
        </p:txBody>
      </p:sp>
      <p:sp>
        <p:nvSpPr>
          <p:cNvPr id="688132" name="Rectangle 3">
            <a:extLst>
              <a:ext uri="{FF2B5EF4-FFF2-40B4-BE49-F238E27FC236}">
                <a16:creationId xmlns:a16="http://schemas.microsoft.com/office/drawing/2014/main" id="{966A8FB9-D2E5-487D-A4DA-74088AA31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68425"/>
            <a:ext cx="8128000" cy="517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100">
                <a:solidFill>
                  <a:srgbClr val="0000FF"/>
                </a:solidFill>
              </a:rPr>
              <a:t>Exemplo (série INFINITA):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8133" name="Object 4">
                <a:extLst>
                  <a:ext uri="{FF2B5EF4-FFF2-40B4-BE49-F238E27FC236}">
                    <a16:creationId xmlns:a16="http://schemas.microsoft.com/office/drawing/2014/main" id="{C976C4DD-8E3C-41DD-A971-9C691578CD5E}"/>
                  </a:ext>
                </a:extLst>
              </p:cNvPr>
              <p:cNvSpPr txBox="1"/>
              <p:nvPr/>
            </p:nvSpPr>
            <p:spPr bwMode="auto">
              <a:xfrm>
                <a:off x="1220788" y="2408238"/>
                <a:ext cx="6375548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𝑆𝐸𝑅𝐼𝐸𝐶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688133" name="Object 4">
                <a:extLst>
                  <a:ext uri="{FF2B5EF4-FFF2-40B4-BE49-F238E27FC236}">
                    <a16:creationId xmlns:a16="http://schemas.microsoft.com/office/drawing/2014/main" id="{C976C4DD-8E3C-41DD-A971-9C691578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0788" y="2408238"/>
                <a:ext cx="6375548" cy="76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8134" name="Object 5">
                <a:extLst>
                  <a:ext uri="{FF2B5EF4-FFF2-40B4-BE49-F238E27FC236}">
                    <a16:creationId xmlns:a16="http://schemas.microsoft.com/office/drawing/2014/main" id="{A81C85D5-E4A0-4377-95D7-B40BA1D2CD40}"/>
                  </a:ext>
                </a:extLst>
              </p:cNvPr>
              <p:cNvSpPr txBox="1"/>
              <p:nvPr/>
            </p:nvSpPr>
            <p:spPr bwMode="auto">
              <a:xfrm>
                <a:off x="1219200" y="3627438"/>
                <a:ext cx="7673280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𝑆𝐸𝑅𝐼𝐸𝐷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9+2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16+3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25+4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88134" name="Object 5">
                <a:extLst>
                  <a:ext uri="{FF2B5EF4-FFF2-40B4-BE49-F238E27FC236}">
                    <a16:creationId xmlns:a16="http://schemas.microsoft.com/office/drawing/2014/main" id="{A81C85D5-E4A0-4377-95D7-B40BA1D2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3627438"/>
                <a:ext cx="7673280" cy="76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8135" name="Object 6">
                <a:extLst>
                  <a:ext uri="{FF2B5EF4-FFF2-40B4-BE49-F238E27FC236}">
                    <a16:creationId xmlns:a16="http://schemas.microsoft.com/office/drawing/2014/main" id="{6791E045-93B7-4EC4-9478-02A721403E19}"/>
                  </a:ext>
                </a:extLst>
              </p:cNvPr>
              <p:cNvSpPr txBox="1"/>
              <p:nvPr/>
            </p:nvSpPr>
            <p:spPr bwMode="auto">
              <a:xfrm>
                <a:off x="1395412" y="4694238"/>
                <a:ext cx="5840884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=4(1−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−...)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88135" name="Object 6">
                <a:extLst>
                  <a:ext uri="{FF2B5EF4-FFF2-40B4-BE49-F238E27FC236}">
                    <a16:creationId xmlns:a16="http://schemas.microsoft.com/office/drawing/2014/main" id="{6791E045-93B7-4EC4-9478-02A721403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5412" y="4694238"/>
                <a:ext cx="5840884" cy="76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Espaço Reservado para Número de Slide 3">
            <a:extLst>
              <a:ext uri="{FF2B5EF4-FFF2-40B4-BE49-F238E27FC236}">
                <a16:creationId xmlns:a16="http://schemas.microsoft.com/office/drawing/2014/main" id="{F2B1226A-BD6D-483B-8CCB-1BB699683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CA4D17-873A-4C26-BC71-9DC5B75B2EB5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0179" name="Rectangle 2">
            <a:extLst>
              <a:ext uri="{FF2B5EF4-FFF2-40B4-BE49-F238E27FC236}">
                <a16:creationId xmlns:a16="http://schemas.microsoft.com/office/drawing/2014/main" id="{775F7378-770D-47C3-B85D-E2B733102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Séries</a:t>
            </a:r>
            <a:endParaRPr lang="pt-BR" altLang="pt-BR" sz="1700"/>
          </a:p>
        </p:txBody>
      </p:sp>
      <p:sp>
        <p:nvSpPr>
          <p:cNvPr id="749571" name="Rectangle 3">
            <a:extLst>
              <a:ext uri="{FF2B5EF4-FFF2-40B4-BE49-F238E27FC236}">
                <a16:creationId xmlns:a16="http://schemas.microsoft.com/office/drawing/2014/main" id="{F34CC987-7D32-44D0-8EDD-3408F99FB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371725"/>
            <a:ext cx="8077200" cy="3505200"/>
          </a:xfrm>
        </p:spPr>
        <p:txBody>
          <a:bodyPr/>
          <a:lstStyle/>
          <a:p>
            <a:pPr eaLnBrk="1" hangingPunct="1">
              <a:buClr>
                <a:srgbClr val="0000FF"/>
              </a:buClr>
            </a:pPr>
            <a:r>
              <a:rPr lang="pt-BR" altLang="pt-BR" sz="1900" dirty="0">
                <a:solidFill>
                  <a:srgbClr val="0000FF"/>
                </a:solidFill>
              </a:rPr>
              <a:t>SERIEA = 0</a:t>
            </a:r>
            <a:r>
              <a:rPr lang="pt-BR" altLang="pt-BR" sz="1900" dirty="0"/>
              <a:t> (inicialização)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 dirty="0">
                <a:solidFill>
                  <a:srgbClr val="0000FF"/>
                </a:solidFill>
              </a:rPr>
              <a:t>SERIEA += 1/50</a:t>
            </a:r>
            <a:r>
              <a:rPr lang="pt-BR" altLang="pt-BR" sz="1900" dirty="0"/>
              <a:t> (1a. repetição)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 dirty="0">
                <a:solidFill>
                  <a:srgbClr val="0000FF"/>
                </a:solidFill>
              </a:rPr>
              <a:t>SERIEA += 2/49</a:t>
            </a:r>
            <a:r>
              <a:rPr lang="pt-BR" altLang="pt-BR" sz="1900" dirty="0"/>
              <a:t> (2a. repetição)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 dirty="0">
                <a:solidFill>
                  <a:srgbClr val="0000FF"/>
                </a:solidFill>
              </a:rPr>
              <a:t>SERIEA += 3/48</a:t>
            </a:r>
            <a:r>
              <a:rPr lang="pt-BR" altLang="pt-BR" sz="1900" dirty="0"/>
              <a:t> (3a. repetição)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 dirty="0">
                <a:solidFill>
                  <a:srgbClr val="0000FF"/>
                </a:solidFill>
              </a:rPr>
              <a:t>SERIEA += 4/47</a:t>
            </a:r>
            <a:r>
              <a:rPr lang="pt-BR" altLang="pt-BR" sz="1900" dirty="0"/>
              <a:t> (4a. repetição)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 dirty="0">
                <a:solidFill>
                  <a:srgbClr val="0000FF"/>
                </a:solidFill>
              </a:rPr>
              <a:t>...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 dirty="0">
                <a:solidFill>
                  <a:srgbClr val="0000FF"/>
                </a:solidFill>
              </a:rPr>
              <a:t>SERIEA += 48/3</a:t>
            </a:r>
            <a:r>
              <a:rPr lang="pt-BR" altLang="pt-BR" sz="1900" dirty="0"/>
              <a:t> (48a. repetição)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 dirty="0">
                <a:solidFill>
                  <a:srgbClr val="0000FF"/>
                </a:solidFill>
              </a:rPr>
              <a:t>SERIEA += 49/2</a:t>
            </a:r>
            <a:r>
              <a:rPr lang="pt-BR" altLang="pt-BR" sz="1900" dirty="0"/>
              <a:t> (49a. repetição)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 dirty="0">
                <a:solidFill>
                  <a:srgbClr val="0000FF"/>
                </a:solidFill>
              </a:rPr>
              <a:t>SERIEA += 50/1</a:t>
            </a:r>
            <a:r>
              <a:rPr lang="pt-BR" altLang="pt-BR" sz="1900" dirty="0"/>
              <a:t> (50a. repetição)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0181" name="Object 4">
                <a:extLst>
                  <a:ext uri="{FF2B5EF4-FFF2-40B4-BE49-F238E27FC236}">
                    <a16:creationId xmlns:a16="http://schemas.microsoft.com/office/drawing/2014/main" id="{E6B574C8-CE7B-4FA9-8F78-C56347CBCEB6}"/>
                  </a:ext>
                </a:extLst>
              </p:cNvPr>
              <p:cNvSpPr txBox="1"/>
              <p:nvPr/>
            </p:nvSpPr>
            <p:spPr bwMode="auto">
              <a:xfrm>
                <a:off x="1259632" y="1196752"/>
                <a:ext cx="7102797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𝑆𝐸𝑅𝐼𝐸𝐴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90181" name="Object 4">
                <a:extLst>
                  <a:ext uri="{FF2B5EF4-FFF2-40B4-BE49-F238E27FC236}">
                    <a16:creationId xmlns:a16="http://schemas.microsoft.com/office/drawing/2014/main" id="{E6B574C8-CE7B-4FA9-8F78-C56347CBC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1196752"/>
                <a:ext cx="7102797" cy="76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37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841725CD-E5CD-42CC-A0B1-96881C8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253" y="542203"/>
            <a:ext cx="2463025" cy="870672"/>
          </a:xfrm>
          <a:prstGeom prst="wedgeRectCallout">
            <a:avLst>
              <a:gd name="adj1" fmla="val -108002"/>
              <a:gd name="adj2" fmla="val 1789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Quantidade de TERMOS da série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5FB8B48-6991-4046-ADFF-9FB3CFE7E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1844824"/>
            <a:ext cx="2463025" cy="1224136"/>
          </a:xfrm>
          <a:prstGeom prst="wedgeRectCallout">
            <a:avLst>
              <a:gd name="adj1" fmla="val -192475"/>
              <a:gd name="adj2" fmla="val 536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Implementação da variação do numerador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42F4E50-D4CF-4CB3-A7E6-13D9EB7B0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39" y="3284984"/>
            <a:ext cx="2463025" cy="1224136"/>
          </a:xfrm>
          <a:prstGeom prst="wedgeRectCallout">
            <a:avLst>
              <a:gd name="adj1" fmla="val -193013"/>
              <a:gd name="adj2" fmla="val -32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Implementação da variação do denominador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F70A5B5E-6E8D-46A0-9C57-188B06304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39" y="4941168"/>
            <a:ext cx="2463025" cy="1224136"/>
          </a:xfrm>
          <a:prstGeom prst="wedgeRectCallout">
            <a:avLst>
              <a:gd name="adj1" fmla="val -193013"/>
              <a:gd name="adj2" fmla="val -77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Operação externa ao somatório da série</a:t>
            </a:r>
          </a:p>
        </p:txBody>
      </p:sp>
      <p:sp>
        <p:nvSpPr>
          <p:cNvPr id="692226" name="Espaço Reservado para Número de Slide 1">
            <a:extLst>
              <a:ext uri="{FF2B5EF4-FFF2-40B4-BE49-F238E27FC236}">
                <a16:creationId xmlns:a16="http://schemas.microsoft.com/office/drawing/2014/main" id="{F031445F-50F7-4434-8FE0-D497810C4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8B1AC1-CF7E-45B6-90CB-EE54929BC052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2227" name="Rectangle 2">
            <a:extLst>
              <a:ext uri="{FF2B5EF4-FFF2-40B4-BE49-F238E27FC236}">
                <a16:creationId xmlns:a16="http://schemas.microsoft.com/office/drawing/2014/main" id="{487439A1-DE8F-4F0A-AFEC-85FD62031C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0375" y="292100"/>
            <a:ext cx="6503988" cy="990600"/>
          </a:xfrm>
          <a:noFill/>
        </p:spPr>
        <p:txBody>
          <a:bodyPr/>
          <a:lstStyle/>
          <a:p>
            <a:pPr eaLnBrk="1" hangingPunct="1"/>
            <a:r>
              <a:rPr lang="pt-BR" altLang="pt-BR" dirty="0"/>
              <a:t>Séries - Somatório</a:t>
            </a:r>
          </a:p>
        </p:txBody>
      </p:sp>
      <p:sp>
        <p:nvSpPr>
          <p:cNvPr id="692229" name="Rectangle 4">
            <a:extLst>
              <a:ext uri="{FF2B5EF4-FFF2-40B4-BE49-F238E27FC236}">
                <a16:creationId xmlns:a16="http://schemas.microsoft.com/office/drawing/2014/main" id="{79FB184F-0740-460E-8EB2-D54CDC033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1" y="1412875"/>
            <a:ext cx="889248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ModeloSerie</a:t>
            </a:r>
            <a:r>
              <a:rPr lang="pt-BR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{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num,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serie=0;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num = </a:t>
            </a:r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serie += num /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serie = 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da Série = 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45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Espaço Reservado para Número de Slide 1">
            <a:extLst>
              <a:ext uri="{FF2B5EF4-FFF2-40B4-BE49-F238E27FC236}">
                <a16:creationId xmlns:a16="http://schemas.microsoft.com/office/drawing/2014/main" id="{F031445F-50F7-4434-8FE0-D497810C4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8B1AC1-CF7E-45B6-90CB-EE54929BC052}" type="slidenum">
              <a:rPr lang="pt-BR" altLang="en-US" sz="1200" smtClean="0">
                <a:latin typeface="Garamond" panose="02020404030301010803" pitchFamily="18" charset="0"/>
              </a:rPr>
              <a:pPr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2227" name="Rectangle 2">
            <a:extLst>
              <a:ext uri="{FF2B5EF4-FFF2-40B4-BE49-F238E27FC236}">
                <a16:creationId xmlns:a16="http://schemas.microsoft.com/office/drawing/2014/main" id="{487439A1-DE8F-4F0A-AFEC-85FD62031C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0375" y="292100"/>
            <a:ext cx="6503988" cy="990600"/>
          </a:xfrm>
          <a:noFill/>
        </p:spPr>
        <p:txBody>
          <a:bodyPr/>
          <a:lstStyle/>
          <a:p>
            <a:pPr eaLnBrk="1" hangingPunct="1"/>
            <a:r>
              <a:rPr lang="pt-BR" altLang="pt-BR" dirty="0"/>
              <a:t>Séries - </a:t>
            </a:r>
            <a:r>
              <a:rPr lang="pt-BR" altLang="pt-BR" dirty="0" err="1"/>
              <a:t>Produtório</a:t>
            </a:r>
            <a:endParaRPr lang="pt-BR" altLang="pt-BR" dirty="0"/>
          </a:p>
        </p:txBody>
      </p:sp>
      <p:sp>
        <p:nvSpPr>
          <p:cNvPr id="692229" name="Rectangle 4">
            <a:extLst>
              <a:ext uri="{FF2B5EF4-FFF2-40B4-BE49-F238E27FC236}">
                <a16:creationId xmlns:a16="http://schemas.microsoft.com/office/drawing/2014/main" id="{79FB184F-0740-460E-8EB2-D54CDC033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1" y="1412875"/>
            <a:ext cx="889248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ModeloSerie</a:t>
            </a:r>
            <a:r>
              <a:rPr lang="pt-BR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{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num,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serie=1;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num = </a:t>
            </a:r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serie *= num /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serie = 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da Série = 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eta para baixo 6">
            <a:extLst>
              <a:ext uri="{FF2B5EF4-FFF2-40B4-BE49-F238E27FC236}">
                <a16:creationId xmlns:a16="http://schemas.microsoft.com/office/drawing/2014/main" id="{31516300-D0C6-460A-9898-06B52342D0A1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2770901" y="3148797"/>
            <a:ext cx="357187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" name="Seta para baixo 6">
            <a:extLst>
              <a:ext uri="{FF2B5EF4-FFF2-40B4-BE49-F238E27FC236}">
                <a16:creationId xmlns:a16="http://schemas.microsoft.com/office/drawing/2014/main" id="{F2153268-962D-4629-B9F6-943716D4850C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5367839" y="1626676"/>
            <a:ext cx="357187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093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74101</TotalTime>
  <Words>1965</Words>
  <Application>Microsoft Office PowerPoint</Application>
  <PresentationFormat>Apresentação na tela (4:3)</PresentationFormat>
  <Paragraphs>396</Paragraphs>
  <Slides>36</Slides>
  <Notes>36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36</vt:i4>
      </vt:variant>
    </vt:vector>
  </HeadingPairs>
  <TitlesOfParts>
    <vt:vector size="46" baseType="lpstr">
      <vt:lpstr>Arial</vt:lpstr>
      <vt:lpstr>Cambria Math</vt:lpstr>
      <vt:lpstr>Courier New</vt:lpstr>
      <vt:lpstr>Garamond</vt:lpstr>
      <vt:lpstr>Tahoma</vt:lpstr>
      <vt:lpstr>Times New Roman</vt:lpstr>
      <vt:lpstr>Wingdings</vt:lpstr>
      <vt:lpstr>Borda</vt:lpstr>
      <vt:lpstr>Equation</vt:lpstr>
      <vt:lpstr>Equação</vt:lpstr>
      <vt:lpstr>Algoritmos</vt:lpstr>
      <vt:lpstr>Conteúdo 9</vt:lpstr>
      <vt:lpstr>Séries</vt:lpstr>
      <vt:lpstr>Séries</vt:lpstr>
      <vt:lpstr>Séries</vt:lpstr>
      <vt:lpstr>Séries</vt:lpstr>
      <vt:lpstr>Séries</vt:lpstr>
      <vt:lpstr>Séries - Somatório</vt:lpstr>
      <vt:lpstr>Séries - Produtório</vt:lpstr>
      <vt:lpstr>Exemplo 1</vt:lpstr>
      <vt:lpstr>Exemplo 1 (Programa resolvido)</vt:lpstr>
      <vt:lpstr>Exemplo 1 (Programa resolvido)</vt:lpstr>
      <vt:lpstr>Exemplo 2</vt:lpstr>
      <vt:lpstr>Exemplo 2  (Programa resolvido)</vt:lpstr>
      <vt:lpstr>Exemplo 2  (Programa resolvido)</vt:lpstr>
      <vt:lpstr>Exemplo 3</vt:lpstr>
      <vt:lpstr>Exemplo 3  (Programa resolvido)</vt:lpstr>
      <vt:lpstr>Exemplo 3  (Programa resolvido)</vt:lpstr>
      <vt:lpstr>Exemplo 4</vt:lpstr>
      <vt:lpstr>Exemplo 4  (Programa resolvido)</vt:lpstr>
      <vt:lpstr>Exemplo 4  (Programa resolvido)</vt:lpstr>
      <vt:lpstr>Séries - Dicas</vt:lpstr>
      <vt:lpstr>Exercício 1</vt:lpstr>
      <vt:lpstr>Exercício 2</vt:lpstr>
      <vt:lpstr>Exercício 3</vt:lpstr>
      <vt:lpstr>Exercício 4</vt:lpstr>
      <vt:lpstr>Exercício 5</vt:lpstr>
      <vt:lpstr>Exercício 6</vt:lpstr>
      <vt:lpstr>Exercício 7</vt:lpstr>
      <vt:lpstr>Exercício 8</vt:lpstr>
      <vt:lpstr>Exercício 9</vt:lpstr>
      <vt:lpstr>Exercício 10 (LISTA 1)</vt:lpstr>
      <vt:lpstr>Exercício 11 (LISTA 2)</vt:lpstr>
      <vt:lpstr>Exercício 12</vt:lpstr>
      <vt:lpstr>Exercício 13 (desafio)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de Freitas</cp:lastModifiedBy>
  <cp:revision>2567</cp:revision>
  <dcterms:created xsi:type="dcterms:W3CDTF">2006-08-20T19:26:34Z</dcterms:created>
  <dcterms:modified xsi:type="dcterms:W3CDTF">2022-10-11T23:52:01Z</dcterms:modified>
</cp:coreProperties>
</file>