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1116" r:id="rId3"/>
    <p:sldId id="1117" r:id="rId4"/>
    <p:sldId id="1131" r:id="rId5"/>
    <p:sldId id="1139" r:id="rId6"/>
    <p:sldId id="1137" r:id="rId7"/>
    <p:sldId id="1138" r:id="rId8"/>
    <p:sldId id="1122" r:id="rId9"/>
    <p:sldId id="1132" r:id="rId10"/>
    <p:sldId id="1135" r:id="rId11"/>
    <p:sldId id="1126" r:id="rId12"/>
    <p:sldId id="1140" r:id="rId13"/>
    <p:sldId id="1110" r:id="rId1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CC0000"/>
    <a:srgbClr val="6699FF"/>
    <a:srgbClr val="777777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9DEE4-C5A6-4B2A-A068-4235A21F0F21}" v="4" dt="2024-08-06T03:00:2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709" autoAdjust="0"/>
  </p:normalViewPr>
  <p:slideViewPr>
    <p:cSldViewPr>
      <p:cViewPr varScale="1">
        <p:scale>
          <a:sx n="61" d="100"/>
          <a:sy n="61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8A17D9D2-A3E8-4355-B0F4-46A09EA90804}"/>
    <pc:docChg chg="modSld">
      <pc:chgData name="Ricardo Luiz Freitas" userId="122532effb8c3c75" providerId="LiveId" clId="{8A17D9D2-A3E8-4355-B0F4-46A09EA90804}" dt="2024-06-16T12:41:03.866" v="15" actId="20577"/>
      <pc:docMkLst>
        <pc:docMk/>
      </pc:docMkLst>
      <pc:sldChg chg="modSp mod">
        <pc:chgData name="Ricardo Luiz Freitas" userId="122532effb8c3c75" providerId="LiveId" clId="{8A17D9D2-A3E8-4355-B0F4-46A09EA90804}" dt="2024-06-16T12:41:03.866" v="15" actId="20577"/>
        <pc:sldMkLst>
          <pc:docMk/>
          <pc:sldMk cId="0" sldId="256"/>
        </pc:sldMkLst>
        <pc:spChg chg="mod">
          <ac:chgData name="Ricardo Luiz Freitas" userId="122532effb8c3c75" providerId="LiveId" clId="{8A17D9D2-A3E8-4355-B0F4-46A09EA90804}" dt="2024-06-16T12:41:03.866" v="15" actId="20577"/>
          <ac:spMkLst>
            <pc:docMk/>
            <pc:sldMk cId="0" sldId="256"/>
            <ac:spMk id="5124" creationId="{00000000-0000-0000-0000-000000000000}"/>
          </ac:spMkLst>
        </pc:spChg>
      </pc:sldChg>
      <pc:sldChg chg="modSp mod">
        <pc:chgData name="Ricardo Luiz Freitas" userId="122532effb8c3c75" providerId="LiveId" clId="{8A17D9D2-A3E8-4355-B0F4-46A09EA90804}" dt="2024-06-16T12:39:32.936" v="2" actId="20577"/>
        <pc:sldMkLst>
          <pc:docMk/>
          <pc:sldMk cId="0" sldId="1122"/>
        </pc:sldMkLst>
        <pc:spChg chg="mod">
          <ac:chgData name="Ricardo Luiz Freitas" userId="122532effb8c3c75" providerId="LiveId" clId="{8A17D9D2-A3E8-4355-B0F4-46A09EA90804}" dt="2024-06-16T12:39:32.936" v="2" actId="20577"/>
          <ac:spMkLst>
            <pc:docMk/>
            <pc:sldMk cId="0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09776A46-D311-4F28-B502-2BCC712A294F}"/>
    <pc:docChg chg="undo modSld sldOrd">
      <pc:chgData name="Ricardo Luiz Freitas" userId="122532effb8c3c75" providerId="LiveId" clId="{09776A46-D311-4F28-B502-2BCC712A294F}" dt="2019-08-01T22:51:31.082" v="125" actId="113"/>
      <pc:docMkLst>
        <pc:docMk/>
      </pc:docMkLst>
      <pc:sldChg chg="modSp">
        <pc:chgData name="Ricardo Luiz Freitas" userId="122532effb8c3c75" providerId="LiveId" clId="{09776A46-D311-4F28-B502-2BCC712A294F}" dt="2019-08-01T22:47:29.727" v="73" actId="6549"/>
        <pc:sldMkLst>
          <pc:docMk/>
          <pc:sldMk cId="0" sldId="1117"/>
        </pc:sldMkLst>
        <pc:spChg chg="mod">
          <ac:chgData name="Ricardo Luiz Freitas" userId="122532effb8c3c75" providerId="LiveId" clId="{09776A46-D311-4F28-B502-2BCC712A294F}" dt="2019-08-01T22:47:29.727" v="73" actId="6549"/>
          <ac:spMkLst>
            <pc:docMk/>
            <pc:sldMk cId="0" sldId="1117"/>
            <ac:spMk id="9219" creationId="{00000000-0000-0000-0000-000000000000}"/>
          </ac:spMkLst>
        </pc:spChg>
      </pc:sldChg>
      <pc:sldChg chg="modSp ord">
        <pc:chgData name="Ricardo Luiz Freitas" userId="122532effb8c3c75" providerId="LiveId" clId="{09776A46-D311-4F28-B502-2BCC712A294F}" dt="2019-08-01T22:51:31.082" v="125" actId="113"/>
        <pc:sldMkLst>
          <pc:docMk/>
          <pc:sldMk cId="0" sldId="1122"/>
        </pc:sldMkLst>
        <pc:spChg chg="mod">
          <ac:chgData name="Ricardo Luiz Freitas" userId="122532effb8c3c75" providerId="LiveId" clId="{09776A46-D311-4F28-B502-2BCC712A294F}" dt="2019-08-01T22:51:31.082" v="125" actId="113"/>
          <ac:spMkLst>
            <pc:docMk/>
            <pc:sldMk cId="0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B67A8D84-C088-4A1C-ADCA-4CF41C33123F}"/>
    <pc:docChg chg="undo custSel addSld delSld modSld modMainMaster">
      <pc:chgData name="Ricardo Luiz Freitas" userId="122532effb8c3c75" providerId="LiveId" clId="{B67A8D84-C088-4A1C-ADCA-4CF41C33123F}" dt="2023-08-18T16:22:36.481" v="1269" actId="1036"/>
      <pc:docMkLst>
        <pc:docMk/>
      </pc:docMkLst>
      <pc:sldChg chg="addSp modSp mod">
        <pc:chgData name="Ricardo Luiz Freitas" userId="122532effb8c3c75" providerId="LiveId" clId="{B67A8D84-C088-4A1C-ADCA-4CF41C33123F}" dt="2023-08-18T16:21:45.125" v="1254" actId="1037"/>
        <pc:sldMkLst>
          <pc:docMk/>
          <pc:sldMk cId="0" sldId="256"/>
        </pc:sldMkLst>
        <pc:spChg chg="add mod">
          <ac:chgData name="Ricardo Luiz Freitas" userId="122532effb8c3c75" providerId="LiveId" clId="{B67A8D84-C088-4A1C-ADCA-4CF41C33123F}" dt="2023-08-18T16:21:45.125" v="1254" actId="1037"/>
          <ac:spMkLst>
            <pc:docMk/>
            <pc:sldMk cId="0" sldId="256"/>
            <ac:spMk id="2" creationId="{652E3EB2-C096-8ECD-6ED3-6CCF090DA7D7}"/>
          </ac:spMkLst>
        </pc:spChg>
        <pc:spChg chg="mod">
          <ac:chgData name="Ricardo Luiz Freitas" userId="122532effb8c3c75" providerId="LiveId" clId="{B67A8D84-C088-4A1C-ADCA-4CF41C33123F}" dt="2023-08-18T16:21:33.118" v="1253" actId="1036"/>
          <ac:spMkLst>
            <pc:docMk/>
            <pc:sldMk cId="0" sldId="256"/>
            <ac:spMk id="4" creationId="{96524F40-4C36-137A-80A3-F09DBCFD4A34}"/>
          </ac:spMkLst>
        </pc:spChg>
        <pc:spChg chg="mod">
          <ac:chgData name="Ricardo Luiz Freitas" userId="122532effb8c3c75" providerId="LiveId" clId="{B67A8D84-C088-4A1C-ADCA-4CF41C33123F}" dt="2023-08-18T16:17:19.620" v="1138" actId="1035"/>
          <ac:spMkLst>
            <pc:docMk/>
            <pc:sldMk cId="0" sldId="256"/>
            <ac:spMk id="5124" creationId="{00000000-0000-0000-0000-000000000000}"/>
          </ac:spMkLst>
        </pc:spChg>
        <pc:picChg chg="mod">
          <ac:chgData name="Ricardo Luiz Freitas" userId="122532effb8c3c75" providerId="LiveId" clId="{B67A8D84-C088-4A1C-ADCA-4CF41C33123F}" dt="2023-08-18T16:17:14.269" v="1132" actId="1076"/>
          <ac:picMkLst>
            <pc:docMk/>
            <pc:sldMk cId="0" sldId="256"/>
            <ac:picMk id="5" creationId="{AC479069-1F8C-8CB9-3D03-87851C6C4B02}"/>
          </ac:picMkLst>
        </pc:picChg>
      </pc:sldChg>
      <pc:sldChg chg="addSp modSp">
        <pc:chgData name="Ricardo Luiz Freitas" userId="122532effb8c3c75" providerId="LiveId" clId="{B67A8D84-C088-4A1C-ADCA-4CF41C33123F}" dt="2023-08-18T16:22:36.481" v="1269" actId="1036"/>
        <pc:sldMkLst>
          <pc:docMk/>
          <pc:sldMk cId="0" sldId="1110"/>
        </pc:sldMkLst>
        <pc:spChg chg="add mod">
          <ac:chgData name="Ricardo Luiz Freitas" userId="122532effb8c3c75" providerId="LiveId" clId="{B67A8D84-C088-4A1C-ADCA-4CF41C33123F}" dt="2023-08-18T16:22:36.481" v="1269" actId="1036"/>
          <ac:spMkLst>
            <pc:docMk/>
            <pc:sldMk cId="0" sldId="1110"/>
            <ac:spMk id="2" creationId="{0C61ECEF-B880-85E2-C8BC-337472F7250A}"/>
          </ac:spMkLst>
        </pc:spChg>
        <pc:spChg chg="mod">
          <ac:chgData name="Ricardo Luiz Freitas" userId="122532effb8c3c75" providerId="LiveId" clId="{B67A8D84-C088-4A1C-ADCA-4CF41C33123F}" dt="2023-08-18T16:22:30.580" v="1260" actId="1035"/>
          <ac:spMkLst>
            <pc:docMk/>
            <pc:sldMk cId="0" sldId="1110"/>
            <ac:spMk id="3" creationId="{BAC39AD5-F290-CCD3-F700-68600679E176}"/>
          </ac:spMkLst>
        </pc:spChg>
      </pc:sldChg>
      <pc:sldChg chg="modSp modAnim">
        <pc:chgData name="Ricardo Luiz Freitas" userId="122532effb8c3c75" providerId="LiveId" clId="{B67A8D84-C088-4A1C-ADCA-4CF41C33123F}" dt="2023-08-14T02:26:57.065" v="993" actId="20577"/>
        <pc:sldMkLst>
          <pc:docMk/>
          <pc:sldMk cId="0" sldId="1116"/>
        </pc:sldMkLst>
        <pc:spChg chg="mod">
          <ac:chgData name="Ricardo Luiz Freitas" userId="122532effb8c3c75" providerId="LiveId" clId="{B67A8D84-C088-4A1C-ADCA-4CF41C33123F}" dt="2023-08-14T02:26:57.065" v="993" actId="2057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B67A8D84-C088-4A1C-ADCA-4CF41C33123F}" dt="2023-08-14T02:14:04.439" v="32" actId="20577"/>
        <pc:sldMkLst>
          <pc:docMk/>
          <pc:sldMk cId="0" sldId="1117"/>
        </pc:sldMkLst>
        <pc:spChg chg="mod">
          <ac:chgData name="Ricardo Luiz Freitas" userId="122532effb8c3c75" providerId="LiveId" clId="{B67A8D84-C088-4A1C-ADCA-4CF41C33123F}" dt="2023-08-14T02:14:04.439" v="32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del">
        <pc:chgData name="Ricardo Luiz Freitas" userId="122532effb8c3c75" providerId="LiveId" clId="{B67A8D84-C088-4A1C-ADCA-4CF41C33123F}" dt="2023-08-18T16:17:01.321" v="1130" actId="47"/>
        <pc:sldMkLst>
          <pc:docMk/>
          <pc:sldMk cId="0" sldId="1118"/>
        </pc:sldMkLst>
      </pc:sldChg>
      <pc:sldChg chg="modSp add del">
        <pc:chgData name="Ricardo Luiz Freitas" userId="122532effb8c3c75" providerId="LiveId" clId="{B67A8D84-C088-4A1C-ADCA-4CF41C33123F}" dt="2023-08-14T02:20:01.358" v="709" actId="47"/>
        <pc:sldMkLst>
          <pc:docMk/>
          <pc:sldMk cId="0" sldId="1122"/>
        </pc:sldMkLst>
        <pc:spChg chg="mod">
          <ac:chgData name="Ricardo Luiz Freitas" userId="122532effb8c3c75" providerId="LiveId" clId="{B67A8D84-C088-4A1C-ADCA-4CF41C33123F}" dt="2023-08-14T02:10:41.416" v="7" actId="403"/>
          <ac:spMkLst>
            <pc:docMk/>
            <pc:sldMk cId="0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B67A8D84-C088-4A1C-ADCA-4CF41C33123F}" dt="2023-08-14T02:12:49.407" v="8" actId="47"/>
        <pc:sldMkLst>
          <pc:docMk/>
          <pc:sldMk cId="3909476942" sldId="1128"/>
        </pc:sldMkLst>
      </pc:sldChg>
      <pc:sldChg chg="modSp mod">
        <pc:chgData name="Ricardo Luiz Freitas" userId="122532effb8c3c75" providerId="LiveId" clId="{B67A8D84-C088-4A1C-ADCA-4CF41C33123F}" dt="2023-08-14T14:27:39.203" v="1121" actId="20577"/>
        <pc:sldMkLst>
          <pc:docMk/>
          <pc:sldMk cId="3665512721" sldId="1131"/>
        </pc:sldMkLst>
        <pc:spChg chg="mod">
          <ac:chgData name="Ricardo Luiz Freitas" userId="122532effb8c3c75" providerId="LiveId" clId="{B67A8D84-C088-4A1C-ADCA-4CF41C33123F}" dt="2023-08-14T14:27:39.203" v="1121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add del">
        <pc:chgData name="Ricardo Luiz Freitas" userId="122532effb8c3c75" providerId="LiveId" clId="{B67A8D84-C088-4A1C-ADCA-4CF41C33123F}" dt="2023-08-14T02:20:03.033" v="711" actId="47"/>
        <pc:sldMkLst>
          <pc:docMk/>
          <pc:sldMk cId="740909978" sldId="1137"/>
        </pc:sldMkLst>
      </pc:sldChg>
      <pc:sldChg chg="add del">
        <pc:chgData name="Ricardo Luiz Freitas" userId="122532effb8c3c75" providerId="LiveId" clId="{B67A8D84-C088-4A1C-ADCA-4CF41C33123F}" dt="2023-08-14T02:20:02.166" v="710" actId="47"/>
        <pc:sldMkLst>
          <pc:docMk/>
          <pc:sldMk cId="4135185212" sldId="1138"/>
        </pc:sldMkLst>
      </pc:sldChg>
      <pc:sldChg chg="modSp add del mod">
        <pc:chgData name="Ricardo Luiz Freitas" userId="122532effb8c3c75" providerId="LiveId" clId="{B67A8D84-C088-4A1C-ADCA-4CF41C33123F}" dt="2023-08-14T15:22:08.873" v="1129" actId="20577"/>
        <pc:sldMkLst>
          <pc:docMk/>
          <pc:sldMk cId="3184050594" sldId="1139"/>
        </pc:sldMkLst>
        <pc:spChg chg="mod">
          <ac:chgData name="Ricardo Luiz Freitas" userId="122532effb8c3c75" providerId="LiveId" clId="{B67A8D84-C088-4A1C-ADCA-4CF41C33123F}" dt="2023-08-14T15:22:08.873" v="1129" actId="20577"/>
          <ac:spMkLst>
            <pc:docMk/>
            <pc:sldMk cId="3184050594" sldId="1139"/>
            <ac:spMk id="9219" creationId="{00000000-0000-0000-0000-000000000000}"/>
          </ac:spMkLst>
        </pc:spChg>
      </pc:sldChg>
      <pc:sldMasterChg chg="delSp mod">
        <pc:chgData name="Ricardo Luiz Freitas" userId="122532effb8c3c75" providerId="LiveId" clId="{B67A8D84-C088-4A1C-ADCA-4CF41C33123F}" dt="2023-08-18T16:22:07.782" v="1255" actId="478"/>
        <pc:sldMasterMkLst>
          <pc:docMk/>
          <pc:sldMasterMk cId="0" sldId="2147483679"/>
        </pc:sldMasterMkLst>
        <pc:spChg chg="del">
          <ac:chgData name="Ricardo Luiz Freitas" userId="122532effb8c3c75" providerId="LiveId" clId="{B67A8D84-C088-4A1C-ADCA-4CF41C33123F}" dt="2023-08-18T16:22:07.782" v="1255" actId="478"/>
          <ac:spMkLst>
            <pc:docMk/>
            <pc:sldMasterMk cId="0" sldId="2147483679"/>
            <ac:spMk id="2" creationId="{6E18F3AD-04E3-DF5A-1BB3-D5BC27BB350C}"/>
          </ac:spMkLst>
        </pc:spChg>
      </pc:sldMasterChg>
    </pc:docChg>
  </pc:docChgLst>
  <pc:docChgLst>
    <pc:chgData name="Ricardo Luiz Freitas" userId="122532effb8c3c75" providerId="LiveId" clId="{17B42F9D-0C53-4891-9320-932F06E8A2B9}"/>
    <pc:docChg chg="undo redo custSel modSld">
      <pc:chgData name="Ricardo Luiz Freitas" userId="122532effb8c3c75" providerId="LiveId" clId="{17B42F9D-0C53-4891-9320-932F06E8A2B9}" dt="2024-02-02T19:56:13.561" v="312" actId="478"/>
      <pc:docMkLst>
        <pc:docMk/>
      </pc:docMkLst>
      <pc:sldChg chg="delSp">
        <pc:chgData name="Ricardo Luiz Freitas" userId="122532effb8c3c75" providerId="LiveId" clId="{17B42F9D-0C53-4891-9320-932F06E8A2B9}" dt="2024-02-02T19:55:25.650" v="310" actId="478"/>
        <pc:sldMkLst>
          <pc:docMk/>
          <pc:sldMk cId="0" sldId="256"/>
        </pc:sldMkLst>
        <pc:spChg chg="del">
          <ac:chgData name="Ricardo Luiz Freitas" userId="122532effb8c3c75" providerId="LiveId" clId="{17B42F9D-0C53-4891-9320-932F06E8A2B9}" dt="2024-02-02T19:55:25.650" v="310" actId="478"/>
          <ac:spMkLst>
            <pc:docMk/>
            <pc:sldMk cId="0" sldId="256"/>
            <ac:spMk id="2" creationId="{652E3EB2-C096-8ECD-6ED3-6CCF090DA7D7}"/>
          </ac:spMkLst>
        </pc:spChg>
      </pc:sldChg>
      <pc:sldChg chg="delSp">
        <pc:chgData name="Ricardo Luiz Freitas" userId="122532effb8c3c75" providerId="LiveId" clId="{17B42F9D-0C53-4891-9320-932F06E8A2B9}" dt="2024-02-02T19:56:13.561" v="312" actId="478"/>
        <pc:sldMkLst>
          <pc:docMk/>
          <pc:sldMk cId="0" sldId="1110"/>
        </pc:sldMkLst>
        <pc:spChg chg="del">
          <ac:chgData name="Ricardo Luiz Freitas" userId="122532effb8c3c75" providerId="LiveId" clId="{17B42F9D-0C53-4891-9320-932F06E8A2B9}" dt="2024-02-02T19:56:13.561" v="312" actId="478"/>
          <ac:spMkLst>
            <pc:docMk/>
            <pc:sldMk cId="0" sldId="1110"/>
            <ac:spMk id="2" creationId="{0C61ECEF-B880-85E2-C8BC-337472F7250A}"/>
          </ac:spMkLst>
        </pc:spChg>
      </pc:sldChg>
      <pc:sldChg chg="modSp mod">
        <pc:chgData name="Ricardo Luiz Freitas" userId="122532effb8c3c75" providerId="LiveId" clId="{17B42F9D-0C53-4891-9320-932F06E8A2B9}" dt="2024-02-02T19:56:00.082" v="311" actId="207"/>
        <pc:sldMkLst>
          <pc:docMk/>
          <pc:sldMk cId="0" sldId="1122"/>
        </pc:sldMkLst>
        <pc:spChg chg="mod">
          <ac:chgData name="Ricardo Luiz Freitas" userId="122532effb8c3c75" providerId="LiveId" clId="{17B42F9D-0C53-4891-9320-932F06E8A2B9}" dt="2024-02-02T19:56:00.082" v="311" actId="207"/>
          <ac:spMkLst>
            <pc:docMk/>
            <pc:sldMk cId="0" sldId="1122"/>
            <ac:spMk id="12291" creationId="{00000000-0000-0000-0000-000000000000}"/>
          </ac:spMkLst>
        </pc:spChg>
      </pc:sldChg>
      <pc:sldChg chg="modSp mod">
        <pc:chgData name="Ricardo Luiz Freitas" userId="122532effb8c3c75" providerId="LiveId" clId="{17B42F9D-0C53-4891-9320-932F06E8A2B9}" dt="2024-02-02T19:53:44.835" v="279" actId="20577"/>
        <pc:sldMkLst>
          <pc:docMk/>
          <pc:sldMk cId="3665512721" sldId="1131"/>
        </pc:sldMkLst>
        <pc:spChg chg="mod">
          <ac:chgData name="Ricardo Luiz Freitas" userId="122532effb8c3c75" providerId="LiveId" clId="{17B42F9D-0C53-4891-9320-932F06E8A2B9}" dt="2024-02-02T19:53:44.835" v="279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17B42F9D-0C53-4891-9320-932F06E8A2B9}" dt="2024-02-02T19:54:58.492" v="309" actId="20577"/>
        <pc:sldMkLst>
          <pc:docMk/>
          <pc:sldMk cId="3184050594" sldId="1139"/>
        </pc:sldMkLst>
        <pc:spChg chg="mod">
          <ac:chgData name="Ricardo Luiz Freitas" userId="122532effb8c3c75" providerId="LiveId" clId="{17B42F9D-0C53-4891-9320-932F06E8A2B9}" dt="2024-02-02T19:54:58.492" v="309" actId="20577"/>
          <ac:spMkLst>
            <pc:docMk/>
            <pc:sldMk cId="3184050594" sldId="1139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663F47C8-B4DA-4E13-ADF1-DFD9D8374437}"/>
    <pc:docChg chg="delSld modSld">
      <pc:chgData name="Ricardo Luiz Freitas" userId="122532effb8c3c75" providerId="LiveId" clId="{663F47C8-B4DA-4E13-ADF1-DFD9D8374437}" dt="2023-07-05T20:45:55.532" v="365" actId="47"/>
      <pc:docMkLst>
        <pc:docMk/>
      </pc:docMkLst>
      <pc:sldChg chg="modSp mod">
        <pc:chgData name="Ricardo Luiz Freitas" userId="122532effb8c3c75" providerId="LiveId" clId="{663F47C8-B4DA-4E13-ADF1-DFD9D8374437}" dt="2023-07-05T20:33:07.619" v="20" actId="20577"/>
        <pc:sldMkLst>
          <pc:docMk/>
          <pc:sldMk cId="0" sldId="256"/>
        </pc:sldMkLst>
        <pc:spChg chg="mod">
          <ac:chgData name="Ricardo Luiz Freitas" userId="122532effb8c3c75" providerId="LiveId" clId="{663F47C8-B4DA-4E13-ADF1-DFD9D8374437}" dt="2023-07-05T20:33:07.619" v="20" actId="20577"/>
          <ac:spMkLst>
            <pc:docMk/>
            <pc:sldMk cId="0" sldId="256"/>
            <ac:spMk id="5124" creationId="{00000000-0000-0000-0000-000000000000}"/>
          </ac:spMkLst>
        </pc:spChg>
      </pc:sldChg>
      <pc:sldChg chg="modSp modAnim">
        <pc:chgData name="Ricardo Luiz Freitas" userId="122532effb8c3c75" providerId="LiveId" clId="{663F47C8-B4DA-4E13-ADF1-DFD9D8374437}" dt="2023-07-05T20:39:10.606" v="72" actId="207"/>
        <pc:sldMkLst>
          <pc:docMk/>
          <pc:sldMk cId="0" sldId="1116"/>
        </pc:sldMkLst>
        <pc:spChg chg="mod">
          <ac:chgData name="Ricardo Luiz Freitas" userId="122532effb8c3c75" providerId="LiveId" clId="{663F47C8-B4DA-4E13-ADF1-DFD9D8374437}" dt="2023-07-05T20:39:10.606" v="72" actId="20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663F47C8-B4DA-4E13-ADF1-DFD9D8374437}" dt="2023-07-05T20:42:09.278" v="232" actId="20577"/>
        <pc:sldMkLst>
          <pc:docMk/>
          <pc:sldMk cId="0" sldId="1117"/>
        </pc:sldMkLst>
        <pc:spChg chg="mod">
          <ac:chgData name="Ricardo Luiz Freitas" userId="122532effb8c3c75" providerId="LiveId" clId="{663F47C8-B4DA-4E13-ADF1-DFD9D8374437}" dt="2023-07-05T20:42:09.278" v="232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663F47C8-B4DA-4E13-ADF1-DFD9D8374437}" dt="2023-07-05T20:43:49.899" v="328" actId="113"/>
        <pc:sldMkLst>
          <pc:docMk/>
          <pc:sldMk cId="0" sldId="1122"/>
        </pc:sldMkLst>
        <pc:spChg chg="mod">
          <ac:chgData name="Ricardo Luiz Freitas" userId="122532effb8c3c75" providerId="LiveId" clId="{663F47C8-B4DA-4E13-ADF1-DFD9D8374437}" dt="2023-07-05T20:43:49.899" v="328" actId="113"/>
          <ac:spMkLst>
            <pc:docMk/>
            <pc:sldMk cId="0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663F47C8-B4DA-4E13-ADF1-DFD9D8374437}" dt="2023-07-05T20:45:54.005" v="364" actId="47"/>
        <pc:sldMkLst>
          <pc:docMk/>
          <pc:sldMk cId="3955341730" sldId="1129"/>
        </pc:sldMkLst>
      </pc:sldChg>
      <pc:sldChg chg="modSp mod">
        <pc:chgData name="Ricardo Luiz Freitas" userId="122532effb8c3c75" providerId="LiveId" clId="{663F47C8-B4DA-4E13-ADF1-DFD9D8374437}" dt="2023-07-05T20:43:06.430" v="288" actId="20577"/>
        <pc:sldMkLst>
          <pc:docMk/>
          <pc:sldMk cId="3665512721" sldId="1131"/>
        </pc:sldMkLst>
        <pc:spChg chg="mod">
          <ac:chgData name="Ricardo Luiz Freitas" userId="122532effb8c3c75" providerId="LiveId" clId="{663F47C8-B4DA-4E13-ADF1-DFD9D8374437}" dt="2023-07-05T20:43:06.430" v="288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663F47C8-B4DA-4E13-ADF1-DFD9D8374437}" dt="2023-07-05T20:45:15.799" v="363" actId="6549"/>
        <pc:sldMkLst>
          <pc:docMk/>
          <pc:sldMk cId="2717374625" sldId="1132"/>
        </pc:sldMkLst>
        <pc:spChg chg="mod">
          <ac:chgData name="Ricardo Luiz Freitas" userId="122532effb8c3c75" providerId="LiveId" clId="{663F47C8-B4DA-4E13-ADF1-DFD9D8374437}" dt="2023-07-05T20:45:15.799" v="363" actId="6549"/>
          <ac:spMkLst>
            <pc:docMk/>
            <pc:sldMk cId="2717374625" sldId="1132"/>
            <ac:spMk id="3" creationId="{71EE2A71-8A2F-4087-B9FE-10CDE9918F7A}"/>
          </ac:spMkLst>
        </pc:spChg>
      </pc:sldChg>
      <pc:sldChg chg="del">
        <pc:chgData name="Ricardo Luiz Freitas" userId="122532effb8c3c75" providerId="LiveId" clId="{663F47C8-B4DA-4E13-ADF1-DFD9D8374437}" dt="2023-07-05T20:45:55.532" v="365" actId="47"/>
        <pc:sldMkLst>
          <pc:docMk/>
          <pc:sldMk cId="234569630" sldId="1136"/>
        </pc:sldMkLst>
      </pc:sldChg>
    </pc:docChg>
  </pc:docChgLst>
  <pc:docChgLst>
    <pc:chgData name="Ricardo Luiz Freitas" userId="122532effb8c3c75" providerId="LiveId" clId="{9038614B-DB54-4B7E-8D5D-1CB1007EEA91}"/>
    <pc:docChg chg="undo custSel mod delSld modSld">
      <pc:chgData name="Ricardo Luiz Freitas" userId="122532effb8c3c75" providerId="LiveId" clId="{9038614B-DB54-4B7E-8D5D-1CB1007EEA91}" dt="2020-08-15T15:07:53.495" v="426" actId="400"/>
      <pc:docMkLst>
        <pc:docMk/>
      </pc:docMkLst>
      <pc:sldChg chg="modSp mod">
        <pc:chgData name="Ricardo Luiz Freitas" userId="122532effb8c3c75" providerId="LiveId" clId="{9038614B-DB54-4B7E-8D5D-1CB1007EEA91}" dt="2020-08-07T15:13:37.187" v="29" actId="6549"/>
        <pc:sldMkLst>
          <pc:docMk/>
          <pc:sldMk cId="0" sldId="256"/>
        </pc:sldMkLst>
        <pc:spChg chg="mod">
          <ac:chgData name="Ricardo Luiz Freitas" userId="122532effb8c3c75" providerId="LiveId" clId="{9038614B-DB54-4B7E-8D5D-1CB1007EEA91}" dt="2020-08-07T15:13:37.187" v="29" actId="6549"/>
          <ac:spMkLst>
            <pc:docMk/>
            <pc:sldMk cId="0" sldId="256"/>
            <ac:spMk id="5124" creationId="{00000000-0000-0000-0000-000000000000}"/>
          </ac:spMkLst>
        </pc:spChg>
      </pc:sldChg>
      <pc:sldChg chg="modSp modAnim">
        <pc:chgData name="Ricardo Luiz Freitas" userId="122532effb8c3c75" providerId="LiveId" clId="{9038614B-DB54-4B7E-8D5D-1CB1007EEA91}" dt="2020-08-07T15:14:51.884" v="53" actId="20577"/>
        <pc:sldMkLst>
          <pc:docMk/>
          <pc:sldMk cId="0" sldId="1116"/>
        </pc:sldMkLst>
        <pc:spChg chg="mod">
          <ac:chgData name="Ricardo Luiz Freitas" userId="122532effb8c3c75" providerId="LiveId" clId="{9038614B-DB54-4B7E-8D5D-1CB1007EEA91}" dt="2020-08-07T15:14:51.884" v="53" actId="2057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4T22:06:38.999" v="199" actId="20577"/>
        <pc:sldMkLst>
          <pc:docMk/>
          <pc:sldMk cId="0" sldId="1117"/>
        </pc:sldMkLst>
        <pc:spChg chg="mod">
          <ac:chgData name="Ricardo Luiz Freitas" userId="122532effb8c3c75" providerId="LiveId" clId="{9038614B-DB54-4B7E-8D5D-1CB1007EEA91}" dt="2020-08-14T22:06:38.999" v="199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5T15:07:53.495" v="426" actId="400"/>
        <pc:sldMkLst>
          <pc:docMk/>
          <pc:sldMk cId="0" sldId="1122"/>
        </pc:sldMkLst>
        <pc:spChg chg="mod">
          <ac:chgData name="Ricardo Luiz Freitas" userId="122532effb8c3c75" providerId="LiveId" clId="{9038614B-DB54-4B7E-8D5D-1CB1007EEA91}" dt="2020-08-15T15:07:53.495" v="426" actId="400"/>
          <ac:spMkLst>
            <pc:docMk/>
            <pc:sldMk cId="0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9038614B-DB54-4B7E-8D5D-1CB1007EEA91}" dt="2020-08-14T22:09:54.139" v="324" actId="47"/>
        <pc:sldMkLst>
          <pc:docMk/>
          <pc:sldMk cId="0" sldId="1125"/>
        </pc:sldMkLst>
      </pc:sldChg>
      <pc:sldChg chg="addSp delSp modSp mod modClrScheme chgLayout">
        <pc:chgData name="Ricardo Luiz Freitas" userId="122532effb8c3c75" providerId="LiveId" clId="{9038614B-DB54-4B7E-8D5D-1CB1007EEA91}" dt="2020-08-07T15:17:13.070" v="151" actId="20577"/>
        <pc:sldMkLst>
          <pc:docMk/>
          <pc:sldMk cId="2481902006" sldId="1126"/>
        </pc:sldMkLst>
        <pc:spChg chg="mo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2" creationId="{5FC4F01E-84EA-4342-A4D4-E12C70A6E491}"/>
          </ac:spMkLst>
        </pc:spChg>
        <pc:spChg chg="mod">
          <ac:chgData name="Ricardo Luiz Freitas" userId="122532effb8c3c75" providerId="LiveId" clId="{9038614B-DB54-4B7E-8D5D-1CB1007EEA91}" dt="2020-08-07T15:17:13.070" v="151" actId="20577"/>
          <ac:spMkLst>
            <pc:docMk/>
            <pc:sldMk cId="2481902006" sldId="1126"/>
            <ac:spMk id="3" creationId="{33FD1582-4F8F-4F21-A966-1F8A44C61EDD}"/>
          </ac:spMkLst>
        </pc:spChg>
        <pc:spChg chg="mod or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4" creationId="{E0D97B6F-4C41-44E2-9983-8BB6B1AEC4E8}"/>
          </ac:spMkLst>
        </pc:spChg>
        <pc:picChg chg="add mod">
          <ac:chgData name="Ricardo Luiz Freitas" userId="122532effb8c3c75" providerId="LiveId" clId="{9038614B-DB54-4B7E-8D5D-1CB1007EEA91}" dt="2020-08-07T15:16:36.403" v="145" actId="14100"/>
          <ac:picMkLst>
            <pc:docMk/>
            <pc:sldMk cId="2481902006" sldId="1126"/>
            <ac:picMk id="5" creationId="{0687649B-87ED-4FFA-87D2-24646B8AC124}"/>
          </ac:picMkLst>
        </pc:picChg>
        <pc:picChg chg="del">
          <ac:chgData name="Ricardo Luiz Freitas" userId="122532effb8c3c75" providerId="LiveId" clId="{9038614B-DB54-4B7E-8D5D-1CB1007EEA91}" dt="2020-08-07T15:16:24.452" v="142" actId="478"/>
          <ac:picMkLst>
            <pc:docMk/>
            <pc:sldMk cId="2481902006" sldId="1126"/>
            <ac:picMk id="6" creationId="{9431976D-1888-4B68-BC6A-B4E89EFF4E46}"/>
          </ac:picMkLst>
        </pc:picChg>
      </pc:sldChg>
      <pc:sldChg chg="addSp delSp modSp mod modClrScheme chgLayout">
        <pc:chgData name="Ricardo Luiz Freitas" userId="122532effb8c3c75" providerId="LiveId" clId="{9038614B-DB54-4B7E-8D5D-1CB1007EEA91}" dt="2020-08-07T15:18:21.896" v="182" actId="6549"/>
        <pc:sldMkLst>
          <pc:docMk/>
          <pc:sldMk cId="3955341730" sldId="1129"/>
        </pc:sldMkLst>
        <pc:spChg chg="mo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2" creationId="{834BFFE7-EFA2-48F1-AE2D-7B6F01EDAD59}"/>
          </ac:spMkLst>
        </pc:spChg>
        <pc:spChg chg="mod">
          <ac:chgData name="Ricardo Luiz Freitas" userId="122532effb8c3c75" providerId="LiveId" clId="{9038614B-DB54-4B7E-8D5D-1CB1007EEA91}" dt="2020-08-07T15:18:21.896" v="182" actId="6549"/>
          <ac:spMkLst>
            <pc:docMk/>
            <pc:sldMk cId="3955341730" sldId="1129"/>
            <ac:spMk id="3" creationId="{62A570FB-8CA2-4C1F-81D8-FA02E4D6E139}"/>
          </ac:spMkLst>
        </pc:spChg>
        <pc:spChg chg="mod or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4" creationId="{E54A98C6-3D8C-4DBF-8A06-99C00F9C8309}"/>
          </ac:spMkLst>
        </pc:spChg>
        <pc:picChg chg="add mod">
          <ac:chgData name="Ricardo Luiz Freitas" userId="122532effb8c3c75" providerId="LiveId" clId="{9038614B-DB54-4B7E-8D5D-1CB1007EEA91}" dt="2020-08-07T15:17:51.232" v="154" actId="26606"/>
          <ac:picMkLst>
            <pc:docMk/>
            <pc:sldMk cId="3955341730" sldId="1129"/>
            <ac:picMk id="5" creationId="{711282EF-9D31-4D97-939A-1C277D28C50A}"/>
          </ac:picMkLst>
        </pc:picChg>
        <pc:picChg chg="del">
          <ac:chgData name="Ricardo Luiz Freitas" userId="122532effb8c3c75" providerId="LiveId" clId="{9038614B-DB54-4B7E-8D5D-1CB1007EEA91}" dt="2020-08-07T15:17:43.693" v="152" actId="478"/>
          <ac:picMkLst>
            <pc:docMk/>
            <pc:sldMk cId="3955341730" sldId="1129"/>
            <ac:picMk id="6" creationId="{1D50C5D1-E5AA-487D-836F-529BF4E043D8}"/>
          </ac:picMkLst>
        </pc:picChg>
      </pc:sldChg>
      <pc:sldChg chg="modSp mod">
        <pc:chgData name="Ricardo Luiz Freitas" userId="122532effb8c3c75" providerId="LiveId" clId="{9038614B-DB54-4B7E-8D5D-1CB1007EEA91}" dt="2020-08-07T15:15:38.639" v="139" actId="6549"/>
        <pc:sldMkLst>
          <pc:docMk/>
          <pc:sldMk cId="3665512721" sldId="1131"/>
        </pc:sldMkLst>
        <pc:spChg chg="mod">
          <ac:chgData name="Ricardo Luiz Freitas" userId="122532effb8c3c75" providerId="LiveId" clId="{9038614B-DB54-4B7E-8D5D-1CB1007EEA91}" dt="2020-08-07T15:15:38.639" v="139" actId="6549"/>
          <ac:spMkLst>
            <pc:docMk/>
            <pc:sldMk cId="3665512721" sldId="1131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0379DEE4-C5A6-4B2A-A068-4235A21F0F21}"/>
    <pc:docChg chg="undo custSel addSld modSld sldOrd">
      <pc:chgData name="Ricardo Luiz Freitas" userId="122532effb8c3c75" providerId="LiveId" clId="{0379DEE4-C5A6-4B2A-A068-4235A21F0F21}" dt="2024-08-08T13:54:04.585" v="501"/>
      <pc:docMkLst>
        <pc:docMk/>
      </pc:docMkLst>
      <pc:sldChg chg="modSp mod">
        <pc:chgData name="Ricardo Luiz Freitas" userId="122532effb8c3c75" providerId="LiveId" clId="{0379DEE4-C5A6-4B2A-A068-4235A21F0F21}" dt="2024-08-04T13:43:39.998" v="383" actId="20577"/>
        <pc:sldMkLst>
          <pc:docMk/>
          <pc:sldMk cId="0" sldId="1122"/>
        </pc:sldMkLst>
        <pc:spChg chg="mod">
          <ac:chgData name="Ricardo Luiz Freitas" userId="122532effb8c3c75" providerId="LiveId" clId="{0379DEE4-C5A6-4B2A-A068-4235A21F0F21}" dt="2024-08-04T13:43:39.998" v="383" actId="20577"/>
          <ac:spMkLst>
            <pc:docMk/>
            <pc:sldMk cId="0" sldId="1122"/>
            <ac:spMk id="12291" creationId="{00000000-0000-0000-0000-000000000000}"/>
          </ac:spMkLst>
        </pc:spChg>
      </pc:sldChg>
      <pc:sldChg chg="modSp mod">
        <pc:chgData name="Ricardo Luiz Freitas" userId="122532effb8c3c75" providerId="LiveId" clId="{0379DEE4-C5A6-4B2A-A068-4235A21F0F21}" dt="2024-08-06T03:01:35.908" v="498" actId="1076"/>
        <pc:sldMkLst>
          <pc:docMk/>
          <pc:sldMk cId="2481902006" sldId="1126"/>
        </pc:sldMkLst>
        <pc:spChg chg="mod">
          <ac:chgData name="Ricardo Luiz Freitas" userId="122532effb8c3c75" providerId="LiveId" clId="{0379DEE4-C5A6-4B2A-A068-4235A21F0F21}" dt="2024-08-06T02:52:42.499" v="463" actId="20577"/>
          <ac:spMkLst>
            <pc:docMk/>
            <pc:sldMk cId="2481902006" sldId="1126"/>
            <ac:spMk id="3" creationId="{33FD1582-4F8F-4F21-A966-1F8A44C61EDD}"/>
          </ac:spMkLst>
        </pc:spChg>
        <pc:picChg chg="mod">
          <ac:chgData name="Ricardo Luiz Freitas" userId="122532effb8c3c75" providerId="LiveId" clId="{0379DEE4-C5A6-4B2A-A068-4235A21F0F21}" dt="2024-08-06T03:01:35.908" v="498" actId="1076"/>
          <ac:picMkLst>
            <pc:docMk/>
            <pc:sldMk cId="2481902006" sldId="1126"/>
            <ac:picMk id="7" creationId="{E8230568-8F7A-D7A7-97E0-F4AAC33D6903}"/>
          </ac:picMkLst>
        </pc:picChg>
      </pc:sldChg>
      <pc:sldChg chg="modSp mod">
        <pc:chgData name="Ricardo Luiz Freitas" userId="122532effb8c3c75" providerId="LiveId" clId="{0379DEE4-C5A6-4B2A-A068-4235A21F0F21}" dt="2024-08-06T02:40:43.357" v="433" actId="20577"/>
        <pc:sldMkLst>
          <pc:docMk/>
          <pc:sldMk cId="3665512721" sldId="1131"/>
        </pc:sldMkLst>
        <pc:spChg chg="mod">
          <ac:chgData name="Ricardo Luiz Freitas" userId="122532effb8c3c75" providerId="LiveId" clId="{0379DEE4-C5A6-4B2A-A068-4235A21F0F21}" dt="2024-08-06T02:40:43.357" v="433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mod ord">
        <pc:chgData name="Ricardo Luiz Freitas" userId="122532effb8c3c75" providerId="LiveId" clId="{0379DEE4-C5A6-4B2A-A068-4235A21F0F21}" dt="2024-08-08T13:54:04.585" v="501"/>
        <pc:sldMkLst>
          <pc:docMk/>
          <pc:sldMk cId="3620427972" sldId="1135"/>
        </pc:sldMkLst>
        <pc:spChg chg="mod">
          <ac:chgData name="Ricardo Luiz Freitas" userId="122532effb8c3c75" providerId="LiveId" clId="{0379DEE4-C5A6-4B2A-A068-4235A21F0F21}" dt="2024-08-04T13:47:09.333" v="411" actId="20577"/>
          <ac:spMkLst>
            <pc:docMk/>
            <pc:sldMk cId="3620427972" sldId="1135"/>
            <ac:spMk id="3" creationId="{33FD1582-4F8F-4F21-A966-1F8A44C61EDD}"/>
          </ac:spMkLst>
        </pc:spChg>
        <pc:picChg chg="mod">
          <ac:chgData name="Ricardo Luiz Freitas" userId="122532effb8c3c75" providerId="LiveId" clId="{0379DEE4-C5A6-4B2A-A068-4235A21F0F21}" dt="2024-08-06T03:01:44.138" v="499" actId="1076"/>
          <ac:picMkLst>
            <pc:docMk/>
            <pc:sldMk cId="3620427972" sldId="1135"/>
            <ac:picMk id="6" creationId="{AA6E121E-6BBF-9511-B77C-5820E3B178F4}"/>
          </ac:picMkLst>
        </pc:picChg>
      </pc:sldChg>
      <pc:sldChg chg="modSp mod">
        <pc:chgData name="Ricardo Luiz Freitas" userId="122532effb8c3c75" providerId="LiveId" clId="{0379DEE4-C5A6-4B2A-A068-4235A21F0F21}" dt="2024-08-06T02:41:20.771" v="452" actId="20577"/>
        <pc:sldMkLst>
          <pc:docMk/>
          <pc:sldMk cId="3184050594" sldId="1139"/>
        </pc:sldMkLst>
        <pc:spChg chg="mod">
          <ac:chgData name="Ricardo Luiz Freitas" userId="122532effb8c3c75" providerId="LiveId" clId="{0379DEE4-C5A6-4B2A-A068-4235A21F0F21}" dt="2024-08-06T02:41:20.771" v="452" actId="20577"/>
          <ac:spMkLst>
            <pc:docMk/>
            <pc:sldMk cId="3184050594" sldId="1139"/>
            <ac:spMk id="9219" creationId="{00000000-0000-0000-0000-000000000000}"/>
          </ac:spMkLst>
        </pc:spChg>
      </pc:sldChg>
      <pc:sldChg chg="addSp delSp modSp add mod">
        <pc:chgData name="Ricardo Luiz Freitas" userId="122532effb8c3c75" providerId="LiveId" clId="{0379DEE4-C5A6-4B2A-A068-4235A21F0F21}" dt="2024-08-06T03:01:21.190" v="497" actId="14100"/>
        <pc:sldMkLst>
          <pc:docMk/>
          <pc:sldMk cId="3455401188" sldId="1140"/>
        </pc:sldMkLst>
        <pc:spChg chg="mod">
          <ac:chgData name="Ricardo Luiz Freitas" userId="122532effb8c3c75" providerId="LiveId" clId="{0379DEE4-C5A6-4B2A-A068-4235A21F0F21}" dt="2024-08-06T02:59:47.867" v="491" actId="20577"/>
          <ac:spMkLst>
            <pc:docMk/>
            <pc:sldMk cId="3455401188" sldId="1140"/>
            <ac:spMk id="3" creationId="{33FD1582-4F8F-4F21-A966-1F8A44C61EDD}"/>
          </ac:spMkLst>
        </pc:spChg>
        <pc:spChg chg="add del">
          <ac:chgData name="Ricardo Luiz Freitas" userId="122532effb8c3c75" providerId="LiveId" clId="{0379DEE4-C5A6-4B2A-A068-4235A21F0F21}" dt="2024-08-06T03:00:23.485" v="494" actId="478"/>
          <ac:spMkLst>
            <pc:docMk/>
            <pc:sldMk cId="3455401188" sldId="1140"/>
            <ac:spMk id="5" creationId="{A3EA0D20-FAC2-7B88-80CB-6E9CA0694AB5}"/>
          </ac:spMkLst>
        </pc:spChg>
        <pc:picChg chg="del">
          <ac:chgData name="Ricardo Luiz Freitas" userId="122532effb8c3c75" providerId="LiveId" clId="{0379DEE4-C5A6-4B2A-A068-4235A21F0F21}" dt="2024-08-06T03:00:19.660" v="492" actId="478"/>
          <ac:picMkLst>
            <pc:docMk/>
            <pc:sldMk cId="3455401188" sldId="1140"/>
            <ac:picMk id="7" creationId="{E8230568-8F7A-D7A7-97E0-F4AAC33D6903}"/>
          </ac:picMkLst>
        </pc:picChg>
        <pc:picChg chg="add mod">
          <ac:chgData name="Ricardo Luiz Freitas" userId="122532effb8c3c75" providerId="LiveId" clId="{0379DEE4-C5A6-4B2A-A068-4235A21F0F21}" dt="2024-08-06T03:01:21.190" v="497" actId="14100"/>
          <ac:picMkLst>
            <pc:docMk/>
            <pc:sldMk cId="3455401188" sldId="1140"/>
            <ac:picMk id="8" creationId="{B32F0657-2AD1-5B82-8323-68CAD8C56767}"/>
          </ac:picMkLst>
        </pc:picChg>
      </pc:sldChg>
    </pc:docChg>
  </pc:docChgLst>
  <pc:docChgLst>
    <pc:chgData name="Ricardo Luiz Freitas" userId="122532effb8c3c75" providerId="LiveId" clId="{E2704813-F8D6-47EB-B3CD-81CC59E4857C}"/>
    <pc:docChg chg="delSld">
      <pc:chgData name="Ricardo Luiz Freitas" userId="122532effb8c3c75" providerId="LiveId" clId="{E2704813-F8D6-47EB-B3CD-81CC59E4857C}" dt="2020-08-07T12:40:29.325" v="0" actId="47"/>
      <pc:docMkLst>
        <pc:docMk/>
      </pc:docMkLst>
      <pc:sldChg chg="del">
        <pc:chgData name="Ricardo Luiz Freitas" userId="122532effb8c3c75" providerId="LiveId" clId="{E2704813-F8D6-47EB-B3CD-81CC59E4857C}" dt="2020-08-07T12:40:29.325" v="0" actId="47"/>
        <pc:sldMkLst>
          <pc:docMk/>
          <pc:sldMk cId="1339032858" sldId="1130"/>
        </pc:sldMkLst>
      </pc:sldChg>
    </pc:docChg>
  </pc:docChgLst>
  <pc:docChgLst>
    <pc:chgData name="Ricardo Luiz Freitas" userId="122532effb8c3c75" providerId="LiveId" clId="{91D4BE82-82A3-40D2-BB09-CF76F63E3682}"/>
    <pc:docChg chg="modSld">
      <pc:chgData name="Ricardo Luiz Freitas" userId="122532effb8c3c75" providerId="LiveId" clId="{91D4BE82-82A3-40D2-BB09-CF76F63E3682}" dt="2023-11-05T22:37:37.766" v="4" actId="20577"/>
      <pc:docMkLst>
        <pc:docMk/>
      </pc:docMkLst>
      <pc:sldChg chg="modSp mod">
        <pc:chgData name="Ricardo Luiz Freitas" userId="122532effb8c3c75" providerId="LiveId" clId="{91D4BE82-82A3-40D2-BB09-CF76F63E3682}" dt="2023-11-05T22:37:37.766" v="4" actId="20577"/>
        <pc:sldMkLst>
          <pc:docMk/>
          <pc:sldMk cId="3184050594" sldId="1139"/>
        </pc:sldMkLst>
        <pc:spChg chg="mod">
          <ac:chgData name="Ricardo Luiz Freitas" userId="122532effb8c3c75" providerId="LiveId" clId="{91D4BE82-82A3-40D2-BB09-CF76F63E3682}" dt="2023-11-05T22:37:37.766" v="4" actId="20577"/>
          <ac:spMkLst>
            <pc:docMk/>
            <pc:sldMk cId="3184050594" sldId="1139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28A22160-1B3E-49B7-82A9-3144D0C7ADE7}"/>
    <pc:docChg chg="undo custSel addSld delSld modSld sldOrd modMainMaster">
      <pc:chgData name="Ricardo Luiz Freitas" userId="122532effb8c3c75" providerId="LiveId" clId="{28A22160-1B3E-49B7-82A9-3144D0C7ADE7}" dt="2023-07-20T13:02:40.009" v="709" actId="6549"/>
      <pc:docMkLst>
        <pc:docMk/>
      </pc:docMkLst>
      <pc:sldChg chg="modSp mod">
        <pc:chgData name="Ricardo Luiz Freitas" userId="122532effb8c3c75" providerId="LiveId" clId="{28A22160-1B3E-49B7-82A9-3144D0C7ADE7}" dt="2023-07-05T21:07:22.417" v="36" actId="20577"/>
        <pc:sldMkLst>
          <pc:docMk/>
          <pc:sldMk cId="0" sldId="1117"/>
        </pc:sldMkLst>
        <pc:spChg chg="mod">
          <ac:chgData name="Ricardo Luiz Freitas" userId="122532effb8c3c75" providerId="LiveId" clId="{28A22160-1B3E-49B7-82A9-3144D0C7ADE7}" dt="2023-07-05T21:07:22.417" v="36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28A22160-1B3E-49B7-82A9-3144D0C7ADE7}" dt="2023-07-19T11:36:22.846" v="320" actId="6549"/>
        <pc:sldMkLst>
          <pc:docMk/>
          <pc:sldMk cId="0" sldId="1122"/>
        </pc:sldMkLst>
        <pc:spChg chg="mod">
          <ac:chgData name="Ricardo Luiz Freitas" userId="122532effb8c3c75" providerId="LiveId" clId="{28A22160-1B3E-49B7-82A9-3144D0C7ADE7}" dt="2023-07-19T11:36:22.846" v="320" actId="6549"/>
          <ac:spMkLst>
            <pc:docMk/>
            <pc:sldMk cId="0" sldId="1122"/>
            <ac:spMk id="12291" creationId="{00000000-0000-0000-0000-000000000000}"/>
          </ac:spMkLst>
        </pc:spChg>
      </pc:sldChg>
      <pc:sldChg chg="addSp delSp modSp mod">
        <pc:chgData name="Ricardo Luiz Freitas" userId="122532effb8c3c75" providerId="LiveId" clId="{28A22160-1B3E-49B7-82A9-3144D0C7ADE7}" dt="2023-07-19T11:55:06.482" v="386" actId="14100"/>
        <pc:sldMkLst>
          <pc:docMk/>
          <pc:sldMk cId="2481902006" sldId="1126"/>
        </pc:sldMkLst>
        <pc:spChg chg="mod">
          <ac:chgData name="Ricardo Luiz Freitas" userId="122532effb8c3c75" providerId="LiveId" clId="{28A22160-1B3E-49B7-82A9-3144D0C7ADE7}" dt="2023-07-19T11:52:07.063" v="346" actId="20577"/>
          <ac:spMkLst>
            <pc:docMk/>
            <pc:sldMk cId="2481902006" sldId="1126"/>
            <ac:spMk id="3" creationId="{33FD1582-4F8F-4F21-A966-1F8A44C61EDD}"/>
          </ac:spMkLst>
        </pc:spChg>
        <pc:picChg chg="del">
          <ac:chgData name="Ricardo Luiz Freitas" userId="122532effb8c3c75" providerId="LiveId" clId="{28A22160-1B3E-49B7-82A9-3144D0C7ADE7}" dt="2023-07-19T11:53:03.928" v="351" actId="478"/>
          <ac:picMkLst>
            <pc:docMk/>
            <pc:sldMk cId="2481902006" sldId="1126"/>
            <ac:picMk id="5" creationId="{0687649B-87ED-4FFA-87D2-24646B8AC124}"/>
          </ac:picMkLst>
        </pc:picChg>
        <pc:picChg chg="add mod">
          <ac:chgData name="Ricardo Luiz Freitas" userId="122532effb8c3c75" providerId="LiveId" clId="{28A22160-1B3E-49B7-82A9-3144D0C7ADE7}" dt="2023-07-19T11:55:06.482" v="386" actId="14100"/>
          <ac:picMkLst>
            <pc:docMk/>
            <pc:sldMk cId="2481902006" sldId="1126"/>
            <ac:picMk id="7" creationId="{E8230568-8F7A-D7A7-97E0-F4AAC33D6903}"/>
          </ac:picMkLst>
        </pc:picChg>
      </pc:sldChg>
      <pc:sldChg chg="modSp mod ord">
        <pc:chgData name="Ricardo Luiz Freitas" userId="122532effb8c3c75" providerId="LiveId" clId="{28A22160-1B3E-49B7-82A9-3144D0C7ADE7}" dt="2023-07-20T13:02:19.428" v="708" actId="20577"/>
        <pc:sldMkLst>
          <pc:docMk/>
          <pc:sldMk cId="3665512721" sldId="1131"/>
        </pc:sldMkLst>
        <pc:spChg chg="mod">
          <ac:chgData name="Ricardo Luiz Freitas" userId="122532effb8c3c75" providerId="LiveId" clId="{28A22160-1B3E-49B7-82A9-3144D0C7ADE7}" dt="2023-07-20T13:02:19.428" v="708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28A22160-1B3E-49B7-82A9-3144D0C7ADE7}" dt="2023-07-20T13:02:40.009" v="709" actId="6549"/>
        <pc:sldMkLst>
          <pc:docMk/>
          <pc:sldMk cId="2717374625" sldId="1132"/>
        </pc:sldMkLst>
        <pc:spChg chg="mod">
          <ac:chgData name="Ricardo Luiz Freitas" userId="122532effb8c3c75" providerId="LiveId" clId="{28A22160-1B3E-49B7-82A9-3144D0C7ADE7}" dt="2023-07-20T13:02:40.009" v="709" actId="6549"/>
          <ac:spMkLst>
            <pc:docMk/>
            <pc:sldMk cId="2717374625" sldId="1132"/>
            <ac:spMk id="2" creationId="{73A40343-357D-4845-8CE4-9CB12443FB47}"/>
          </ac:spMkLst>
        </pc:spChg>
      </pc:sldChg>
      <pc:sldChg chg="del">
        <pc:chgData name="Ricardo Luiz Freitas" userId="122532effb8c3c75" providerId="LiveId" clId="{28A22160-1B3E-49B7-82A9-3144D0C7ADE7}" dt="2023-07-19T11:35:54.673" v="319" actId="47"/>
        <pc:sldMkLst>
          <pc:docMk/>
          <pc:sldMk cId="2014289471" sldId="1134"/>
        </pc:sldMkLst>
      </pc:sldChg>
      <pc:sldChg chg="addSp delSp modSp mod">
        <pc:chgData name="Ricardo Luiz Freitas" userId="122532effb8c3c75" providerId="LiveId" clId="{28A22160-1B3E-49B7-82A9-3144D0C7ADE7}" dt="2023-07-19T11:55:37.899" v="392" actId="1038"/>
        <pc:sldMkLst>
          <pc:docMk/>
          <pc:sldMk cId="3620427972" sldId="1135"/>
        </pc:sldMkLst>
        <pc:spChg chg="mod">
          <ac:chgData name="Ricardo Luiz Freitas" userId="122532effb8c3c75" providerId="LiveId" clId="{28A22160-1B3E-49B7-82A9-3144D0C7ADE7}" dt="2023-07-19T11:54:22.082" v="378" actId="20577"/>
          <ac:spMkLst>
            <pc:docMk/>
            <pc:sldMk cId="3620427972" sldId="1135"/>
            <ac:spMk id="3" creationId="{33FD1582-4F8F-4F21-A966-1F8A44C61EDD}"/>
          </ac:spMkLst>
        </pc:spChg>
        <pc:picChg chg="add mod">
          <ac:chgData name="Ricardo Luiz Freitas" userId="122532effb8c3c75" providerId="LiveId" clId="{28A22160-1B3E-49B7-82A9-3144D0C7ADE7}" dt="2023-07-19T11:55:37.899" v="392" actId="1038"/>
          <ac:picMkLst>
            <pc:docMk/>
            <pc:sldMk cId="3620427972" sldId="1135"/>
            <ac:picMk id="6" creationId="{AA6E121E-6BBF-9511-B77C-5820E3B178F4}"/>
          </ac:picMkLst>
        </pc:picChg>
        <pc:picChg chg="del">
          <ac:chgData name="Ricardo Luiz Freitas" userId="122532effb8c3c75" providerId="LiveId" clId="{28A22160-1B3E-49B7-82A9-3144D0C7ADE7}" dt="2023-07-19T11:54:46.224" v="383" actId="478"/>
          <ac:picMkLst>
            <pc:docMk/>
            <pc:sldMk cId="3620427972" sldId="1135"/>
            <ac:picMk id="7" creationId="{E31C0355-20A4-4EC0-9D6B-297FD0B09E8C}"/>
          </ac:picMkLst>
        </pc:picChg>
      </pc:sldChg>
      <pc:sldChg chg="modSp new del mod ord">
        <pc:chgData name="Ricardo Luiz Freitas" userId="122532effb8c3c75" providerId="LiveId" clId="{28A22160-1B3E-49B7-82A9-3144D0C7ADE7}" dt="2023-07-20T02:27:59.781" v="685" actId="47"/>
        <pc:sldMkLst>
          <pc:docMk/>
          <pc:sldMk cId="3681355361" sldId="1136"/>
        </pc:sldMkLst>
        <pc:spChg chg="mod">
          <ac:chgData name="Ricardo Luiz Freitas" userId="122532effb8c3c75" providerId="LiveId" clId="{28A22160-1B3E-49B7-82A9-3144D0C7ADE7}" dt="2023-07-05T21:05:27.176" v="24"/>
          <ac:spMkLst>
            <pc:docMk/>
            <pc:sldMk cId="3681355361" sldId="1136"/>
            <ac:spMk id="2" creationId="{D015CC4F-3DC2-6C30-8E09-7FD81439F59A}"/>
          </ac:spMkLst>
        </pc:spChg>
        <pc:spChg chg="mod">
          <ac:chgData name="Ricardo Luiz Freitas" userId="122532effb8c3c75" providerId="LiveId" clId="{28A22160-1B3E-49B7-82A9-3144D0C7ADE7}" dt="2023-07-20T02:27:49.404" v="684" actId="20577"/>
          <ac:spMkLst>
            <pc:docMk/>
            <pc:sldMk cId="3681355361" sldId="1136"/>
            <ac:spMk id="3" creationId="{BAD249B3-6DAE-D2A2-48A6-6DB77D206652}"/>
          </ac:spMkLst>
        </pc:spChg>
      </pc:sldChg>
      <pc:sldChg chg="addSp delSp modSp new mod">
        <pc:chgData name="Ricardo Luiz Freitas" userId="122532effb8c3c75" providerId="LiveId" clId="{28A22160-1B3E-49B7-82A9-3144D0C7ADE7}" dt="2023-07-05T21:17:26.460" v="311" actId="20577"/>
        <pc:sldMkLst>
          <pc:docMk/>
          <pc:sldMk cId="740909978" sldId="1137"/>
        </pc:sldMkLst>
        <pc:spChg chg="mod">
          <ac:chgData name="Ricardo Luiz Freitas" userId="122532effb8c3c75" providerId="LiveId" clId="{28A22160-1B3E-49B7-82A9-3144D0C7ADE7}" dt="2023-07-05T21:08:19.770" v="91" actId="20577"/>
          <ac:spMkLst>
            <pc:docMk/>
            <pc:sldMk cId="740909978" sldId="1137"/>
            <ac:spMk id="2" creationId="{9AFD5D0E-D9BE-38C5-1FC6-70C57F02FF7C}"/>
          </ac:spMkLst>
        </pc:spChg>
        <pc:spChg chg="mod">
          <ac:chgData name="Ricardo Luiz Freitas" userId="122532effb8c3c75" providerId="LiveId" clId="{28A22160-1B3E-49B7-82A9-3144D0C7ADE7}" dt="2023-07-05T21:17:26.460" v="311" actId="20577"/>
          <ac:spMkLst>
            <pc:docMk/>
            <pc:sldMk cId="740909978" sldId="1137"/>
            <ac:spMk id="3" creationId="{68E5D567-955D-ED43-7A8C-8D2A7F889C91}"/>
          </ac:spMkLst>
        </pc:spChg>
        <pc:picChg chg="add del mod">
          <ac:chgData name="Ricardo Luiz Freitas" userId="122532effb8c3c75" providerId="LiveId" clId="{28A22160-1B3E-49B7-82A9-3144D0C7ADE7}" dt="2023-07-05T21:09:35.648" v="149" actId="478"/>
          <ac:picMkLst>
            <pc:docMk/>
            <pc:sldMk cId="740909978" sldId="1137"/>
            <ac:picMk id="5" creationId="{ECEF425E-6A1F-6DAC-A928-D7DC2DD1F3F4}"/>
          </ac:picMkLst>
        </pc:picChg>
      </pc:sldChg>
      <pc:sldChg chg="modSp add mod">
        <pc:chgData name="Ricardo Luiz Freitas" userId="122532effb8c3c75" providerId="LiveId" clId="{28A22160-1B3E-49B7-82A9-3144D0C7ADE7}" dt="2023-07-05T23:50:31.481" v="316"/>
        <pc:sldMkLst>
          <pc:docMk/>
          <pc:sldMk cId="4135185212" sldId="1138"/>
        </pc:sldMkLst>
        <pc:picChg chg="mod">
          <ac:chgData name="Ricardo Luiz Freitas" userId="122532effb8c3c75" providerId="LiveId" clId="{28A22160-1B3E-49B7-82A9-3144D0C7ADE7}" dt="2023-07-05T23:50:31.481" v="316"/>
          <ac:picMkLst>
            <pc:docMk/>
            <pc:sldMk cId="4135185212" sldId="1138"/>
            <ac:picMk id="5" creationId="{ECEF425E-6A1F-6DAC-A928-D7DC2DD1F3F4}"/>
          </ac:picMkLst>
        </pc:picChg>
      </pc:sldChg>
      <pc:sldMasterChg chg="setBg">
        <pc:chgData name="Ricardo Luiz Freitas" userId="122532effb8c3c75" providerId="LiveId" clId="{28A22160-1B3E-49B7-82A9-3144D0C7ADE7}" dt="2023-07-19T11:35:00.041" v="318"/>
        <pc:sldMasterMkLst>
          <pc:docMk/>
          <pc:sldMasterMk cId="0" sldId="2147483679"/>
        </pc:sldMasterMkLst>
      </pc:sldMasterChg>
    </pc:docChg>
  </pc:docChgLst>
  <pc:docChgLst>
    <pc:chgData name="Ricardo Luiz Freitas" userId="122532effb8c3c75" providerId="LiveId" clId="{BF400121-E6E7-4004-AE11-B672AA2CA50F}"/>
    <pc:docChg chg="modSld">
      <pc:chgData name="Ricardo Luiz Freitas" userId="122532effb8c3c75" providerId="LiveId" clId="{BF400121-E6E7-4004-AE11-B672AA2CA50F}" dt="2023-02-02T17:33:43.059" v="1" actId="20577"/>
      <pc:docMkLst>
        <pc:docMk/>
      </pc:docMkLst>
      <pc:sldChg chg="modSp mod">
        <pc:chgData name="Ricardo Luiz Freitas" userId="122532effb8c3c75" providerId="LiveId" clId="{BF400121-E6E7-4004-AE11-B672AA2CA50F}" dt="2023-02-02T17:33:43.059" v="1" actId="20577"/>
        <pc:sldMkLst>
          <pc:docMk/>
          <pc:sldMk cId="0" sldId="1122"/>
        </pc:sldMkLst>
        <pc:spChg chg="mod">
          <ac:chgData name="Ricardo Luiz Freitas" userId="122532effb8c3c75" providerId="LiveId" clId="{BF400121-E6E7-4004-AE11-B672AA2CA50F}" dt="2023-02-02T17:33:43.059" v="1" actId="20577"/>
          <ac:spMkLst>
            <pc:docMk/>
            <pc:sldMk cId="0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2F8CF433-9FEB-487B-B6AD-94379F9B280B}"/>
    <pc:docChg chg="custSel modSld">
      <pc:chgData name="Ricardo Luiz Freitas" userId="122532effb8c3c75" providerId="LiveId" clId="{2F8CF433-9FEB-487B-B6AD-94379F9B280B}" dt="2023-01-04T00:32:39.700" v="72" actId="14100"/>
      <pc:docMkLst>
        <pc:docMk/>
      </pc:docMkLst>
      <pc:sldChg chg="modSp mod">
        <pc:chgData name="Ricardo Luiz Freitas" userId="122532effb8c3c75" providerId="LiveId" clId="{2F8CF433-9FEB-487B-B6AD-94379F9B280B}" dt="2022-12-28T18:11:26.724" v="10" actId="255"/>
        <pc:sldMkLst>
          <pc:docMk/>
          <pc:sldMk cId="0" sldId="1122"/>
        </pc:sldMkLst>
        <pc:spChg chg="mod">
          <ac:chgData name="Ricardo Luiz Freitas" userId="122532effb8c3c75" providerId="LiveId" clId="{2F8CF433-9FEB-487B-B6AD-94379F9B280B}" dt="2022-12-28T18:11:26.724" v="10" actId="255"/>
          <ac:spMkLst>
            <pc:docMk/>
            <pc:sldMk cId="0" sldId="1122"/>
            <ac:spMk id="12291" creationId="{00000000-0000-0000-0000-000000000000}"/>
          </ac:spMkLst>
        </pc:spChg>
      </pc:sldChg>
      <pc:sldChg chg="addSp delSp modSp mod">
        <pc:chgData name="Ricardo Luiz Freitas" userId="122532effb8c3c75" providerId="LiveId" clId="{2F8CF433-9FEB-487B-B6AD-94379F9B280B}" dt="2023-01-04T00:32:39.700" v="72" actId="14100"/>
        <pc:sldMkLst>
          <pc:docMk/>
          <pc:sldMk cId="3955341730" sldId="1129"/>
        </pc:sldMkLst>
        <pc:spChg chg="mod">
          <ac:chgData name="Ricardo Luiz Freitas" userId="122532effb8c3c75" providerId="LiveId" clId="{2F8CF433-9FEB-487B-B6AD-94379F9B280B}" dt="2023-01-04T00:26:50.060" v="49" actId="20577"/>
          <ac:spMkLst>
            <pc:docMk/>
            <pc:sldMk cId="3955341730" sldId="1129"/>
            <ac:spMk id="3" creationId="{62A570FB-8CA2-4C1F-81D8-FA02E4D6E139}"/>
          </ac:spMkLst>
        </pc:spChg>
        <pc:picChg chg="add mod modCrop">
          <ac:chgData name="Ricardo Luiz Freitas" userId="122532effb8c3c75" providerId="LiveId" clId="{2F8CF433-9FEB-487B-B6AD-94379F9B280B}" dt="2023-01-04T00:32:39.700" v="72" actId="14100"/>
          <ac:picMkLst>
            <pc:docMk/>
            <pc:sldMk cId="3955341730" sldId="1129"/>
            <ac:picMk id="6" creationId="{3A507CE2-2DF3-9CA2-FE2A-03CFC53D05BF}"/>
          </ac:picMkLst>
        </pc:picChg>
        <pc:picChg chg="del">
          <ac:chgData name="Ricardo Luiz Freitas" userId="122532effb8c3c75" providerId="LiveId" clId="{2F8CF433-9FEB-487B-B6AD-94379F9B280B}" dt="2023-01-04T00:28:19.995" v="56" actId="478"/>
          <ac:picMkLst>
            <pc:docMk/>
            <pc:sldMk cId="3955341730" sldId="1129"/>
            <ac:picMk id="7" creationId="{3591BAF0-BEBF-1860-EAAB-88CF7FA4056E}"/>
          </ac:picMkLst>
        </pc:picChg>
      </pc:sldChg>
      <pc:sldChg chg="modSp mod">
        <pc:chgData name="Ricardo Luiz Freitas" userId="122532effb8c3c75" providerId="LiveId" clId="{2F8CF433-9FEB-487B-B6AD-94379F9B280B}" dt="2023-01-04T00:16:37.629" v="47" actId="113"/>
        <pc:sldMkLst>
          <pc:docMk/>
          <pc:sldMk cId="2014289471" sldId="1134"/>
        </pc:sldMkLst>
        <pc:spChg chg="mod">
          <ac:chgData name="Ricardo Luiz Freitas" userId="122532effb8c3c75" providerId="LiveId" clId="{2F8CF433-9FEB-487B-B6AD-94379F9B280B}" dt="2023-01-04T00:16:37.629" v="47" actId="113"/>
          <ac:spMkLst>
            <pc:docMk/>
            <pc:sldMk cId="2014289471" sldId="1134"/>
            <ac:spMk id="3" creationId="{71EE2A71-8A2F-4087-B9FE-10CDE9918F7A}"/>
          </ac:spMkLst>
        </pc:spChg>
      </pc:sldChg>
      <pc:sldChg chg="addSp delSp modSp mod">
        <pc:chgData name="Ricardo Luiz Freitas" userId="122532effb8c3c75" providerId="LiveId" clId="{2F8CF433-9FEB-487B-B6AD-94379F9B280B}" dt="2023-01-04T00:32:25.977" v="71" actId="1076"/>
        <pc:sldMkLst>
          <pc:docMk/>
          <pc:sldMk cId="234569630" sldId="1136"/>
        </pc:sldMkLst>
        <pc:spChg chg="mod">
          <ac:chgData name="Ricardo Luiz Freitas" userId="122532effb8c3c75" providerId="LiveId" clId="{2F8CF433-9FEB-487B-B6AD-94379F9B280B}" dt="2023-01-04T00:31:26.230" v="60" actId="20577"/>
          <ac:spMkLst>
            <pc:docMk/>
            <pc:sldMk cId="234569630" sldId="1136"/>
            <ac:spMk id="3" creationId="{62A570FB-8CA2-4C1F-81D8-FA02E4D6E139}"/>
          </ac:spMkLst>
        </pc:spChg>
        <pc:picChg chg="del">
          <ac:chgData name="Ricardo Luiz Freitas" userId="122532effb8c3c75" providerId="LiveId" clId="{2F8CF433-9FEB-487B-B6AD-94379F9B280B}" dt="2023-01-04T00:32:09.638" v="68" actId="478"/>
          <ac:picMkLst>
            <pc:docMk/>
            <pc:sldMk cId="234569630" sldId="1136"/>
            <ac:picMk id="6" creationId="{6A011D47-1A4D-3271-D08D-2FF6747B95AA}"/>
          </ac:picMkLst>
        </pc:picChg>
        <pc:picChg chg="add mod modCrop">
          <ac:chgData name="Ricardo Luiz Freitas" userId="122532effb8c3c75" providerId="LiveId" clId="{2F8CF433-9FEB-487B-B6AD-94379F9B280B}" dt="2023-01-04T00:32:25.977" v="71" actId="1076"/>
          <ac:picMkLst>
            <pc:docMk/>
            <pc:sldMk cId="234569630" sldId="1136"/>
            <ac:picMk id="7" creationId="{B8AEEA66-6CA5-1875-2277-FDD21C922B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77728-021F-4A02-8D34-024195707F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B780B8-6507-45A6-AB2B-EBCB743DF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9A82F-4140-4027-B70E-A64232005379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C902-5876-4402-B338-D5A38207421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0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D607-59FA-49C0-ABD2-D2CB3EBE7C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958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CAC9-FD44-4050-8B42-91BC1BBB6E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28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8AD0-D772-4E5E-9266-F8430653A1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26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F7FE-A84C-4977-B4CC-69453517E2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E8B-226D-44AF-BC41-9AAD53AC7C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6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63F1-92E5-4BBD-8C10-2E2126A38AA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7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F058-C0D1-4D78-9F23-1C3D3F5F51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57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0935-5B70-4671-9631-B280DFC506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69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F317-F936-46DB-91F7-58293852F5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6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709A-8958-4297-9A64-922EE62B84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7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19D9-C3AB-4625-A829-F7496B273D6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F8D1-3E22-433D-B00E-1E128667CB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5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D13E-1D7D-49F7-9E2A-4833BB8FDC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61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-1516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EB9F45-F53C-46A8-ABD5-4DD514F6C2D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F3C1C0BB-F88F-079E-D869-44F099EC61A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60" r:id="rId2"/>
    <p:sldLayoutId id="2147488661" r:id="rId3"/>
    <p:sldLayoutId id="2147488662" r:id="rId4"/>
    <p:sldLayoutId id="2147488663" r:id="rId5"/>
    <p:sldLayoutId id="2147488664" r:id="rId6"/>
    <p:sldLayoutId id="2147488665" r:id="rId7"/>
    <p:sldLayoutId id="2147488666" r:id="rId8"/>
    <p:sldLayoutId id="2147488667" r:id="rId9"/>
    <p:sldLayoutId id="2147488668" r:id="rId10"/>
    <p:sldLayoutId id="2147488669" r:id="rId11"/>
    <p:sldLayoutId id="2147488670" r:id="rId12"/>
    <p:sldLayoutId id="2147488671" r:id="rId13"/>
    <p:sldLayoutId id="21474886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it.ly/3DiKqI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it.ly/44Nocuj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t.ly/4dbdTou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trogate.com/pagina/apostilas.html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isciplinas.usp.br/pluginfile.php/4287607/mod_resource/content/3/Cartilha_de_programacao_Arduino.pdf" TargetMode="External"/><Relationship Id="rId4" Type="http://schemas.openxmlformats.org/officeDocument/2006/relationships/hyperlink" Target="https://blog.eletrogat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letrogate.com/pagina/apostila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ad.domhelder.edu.b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7623175" cy="968375"/>
          </a:xfrm>
        </p:spPr>
        <p:txBody>
          <a:bodyPr/>
          <a:lstStyle/>
          <a:p>
            <a:pPr algn="l"/>
            <a:b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pt-BR" dirty="0"/>
              <a:t>Robótica</a:t>
            </a:r>
            <a:endParaRPr lang="pt-BR" altLang="pt-BR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24F40-4C36-137A-80A3-F09DBCFD4A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8611" y="2953569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C479069-1F8C-8CB9-3D03-87851C6C4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5085184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F01E-84EA-4342-A4D4-E12C70A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GRUPO NO WHATSAPP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D1582-4F8F-4F21-A966-1F8A44C6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Turma</a:t>
            </a:r>
            <a:r>
              <a:rPr lang="en-US" dirty="0"/>
              <a:t> MANHÃ (CC1M):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https://bit.ly/3DiKqIL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97B6F-4C41-44E2-9983-8BB6B1AE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-151603"/>
            <a:ext cx="4572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3D6463F1-92E5-4BBD-8C10-2E2126A38AAB}" type="slidenum">
              <a:rPr lang="pt-BR" altLang="en-US" smtClean="0"/>
              <a:pPr>
                <a:spcAft>
                  <a:spcPts val="600"/>
                </a:spcAft>
                <a:defRPr/>
              </a:pPr>
              <a:t>10</a:t>
            </a:fld>
            <a:endParaRPr lang="pt-BR" altLang="en-US"/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AA6E121E-6BBF-9511-B77C-5820E3B17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00" y="1124744"/>
            <a:ext cx="5188100" cy="51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2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F01E-84EA-4342-A4D4-E12C70A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GRUPO NO WHATSAPP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D1582-4F8F-4F21-A966-1F8A44C6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Turma</a:t>
            </a:r>
            <a:r>
              <a:rPr lang="en-US" dirty="0"/>
              <a:t> NOITE (</a:t>
            </a:r>
            <a:r>
              <a:rPr lang="en-US" dirty="0" err="1"/>
              <a:t>calouros</a:t>
            </a:r>
            <a:r>
              <a:rPr lang="en-US" dirty="0"/>
              <a:t>)  (CC1N):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https://bit.ly/44Nocuj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97B6F-4C41-44E2-9983-8BB6B1AE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-151603"/>
            <a:ext cx="4572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3D6463F1-92E5-4BBD-8C10-2E2126A38AAB}" type="slidenum">
              <a:rPr lang="pt-BR" altLang="en-US" smtClean="0"/>
              <a:pPr>
                <a:spcAft>
                  <a:spcPts val="600"/>
                </a:spcAft>
                <a:defRPr/>
              </a:pPr>
              <a:t>11</a:t>
            </a:fld>
            <a:endParaRPr lang="pt-BR" altLang="en-US"/>
          </a:p>
        </p:txBody>
      </p:sp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E8230568-8F7A-D7A7-97E0-F4AAC33D6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38" y="1124744"/>
            <a:ext cx="5133620" cy="51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0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F01E-84EA-4342-A4D4-E12C70A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GRUPO NO WHATSAPP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D1582-4F8F-4F21-A966-1F8A44C6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Turma</a:t>
            </a:r>
            <a:r>
              <a:rPr lang="en-US" dirty="0"/>
              <a:t> NOITE (</a:t>
            </a:r>
            <a:r>
              <a:rPr lang="en-US" dirty="0" err="1"/>
              <a:t>veteranos</a:t>
            </a:r>
            <a:r>
              <a:rPr lang="en-US" dirty="0"/>
              <a:t>) (CC2N):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https://bit.ly/4dbdTou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97B6F-4C41-44E2-9983-8BB6B1AE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-151603"/>
            <a:ext cx="4572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3D6463F1-92E5-4BBD-8C10-2E2126A38AAB}" type="slidenum">
              <a:rPr lang="pt-BR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pt-B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2F0657-2AD1-5B82-8323-68CAD8C5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982"/>
            <a:ext cx="4330824" cy="42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C39AD5-F290-CCD3-F700-68600679E1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14096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 DISCIPLINA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362950" cy="4530725"/>
          </a:xfrm>
        </p:spPr>
        <p:txBody>
          <a:bodyPr/>
          <a:lstStyle/>
          <a:p>
            <a:pPr>
              <a:defRPr/>
            </a:pPr>
            <a:r>
              <a:rPr lang="pt-BR" altLang="pt-BR" dirty="0"/>
              <a:t>Objetivos:</a:t>
            </a:r>
          </a:p>
          <a:p>
            <a:pPr lvl="1">
              <a:defRPr/>
            </a:pPr>
            <a:r>
              <a:rPr lang="pt-BR" altLang="pt-BR" dirty="0"/>
              <a:t>Introdução aos campos da automação e da robótica, desde os conceitos básicos até as aplicações práticas.</a:t>
            </a:r>
          </a:p>
          <a:p>
            <a:pPr>
              <a:defRPr/>
            </a:pPr>
            <a:r>
              <a:rPr lang="pt-BR" altLang="pt-BR" dirty="0"/>
              <a:t>Bases:</a:t>
            </a:r>
          </a:p>
          <a:p>
            <a:pPr lvl="1">
              <a:defRPr/>
            </a:pPr>
            <a:r>
              <a:rPr lang="pt-BR" altLang="pt-BR" dirty="0"/>
              <a:t>Plataforma: </a:t>
            </a:r>
            <a:r>
              <a:rPr lang="pt-BR" altLang="pt-BR" dirty="0">
                <a:solidFill>
                  <a:srgbClr val="FF0000"/>
                </a:solidFill>
              </a:rPr>
              <a:t>Arduíno</a:t>
            </a:r>
            <a:r>
              <a:rPr lang="pt-BR" altLang="pt-BR" dirty="0"/>
              <a:t>;</a:t>
            </a:r>
          </a:p>
          <a:p>
            <a:pPr lvl="1">
              <a:defRPr/>
            </a:pPr>
            <a:r>
              <a:rPr lang="pt-BR" altLang="pt-BR" dirty="0"/>
              <a:t>Linguagem de programação: </a:t>
            </a:r>
            <a:r>
              <a:rPr lang="pt-BR" altLang="pt-BR" dirty="0">
                <a:solidFill>
                  <a:srgbClr val="FF0000"/>
                </a:solidFill>
              </a:rPr>
              <a:t>C (adaptado)</a:t>
            </a:r>
            <a:r>
              <a:rPr lang="pt-BR" altLang="pt-BR" dirty="0"/>
              <a:t>;</a:t>
            </a:r>
          </a:p>
          <a:p>
            <a:pPr lvl="1">
              <a:defRPr/>
            </a:pPr>
            <a:r>
              <a:rPr lang="pt-BR" altLang="pt-BR" dirty="0"/>
              <a:t>Ambiente de programação (IDE): </a:t>
            </a:r>
            <a:r>
              <a:rPr lang="pt-BR" altLang="pt-BR" dirty="0">
                <a:solidFill>
                  <a:srgbClr val="FF0000"/>
                </a:solidFill>
              </a:rPr>
              <a:t>Arduino</a:t>
            </a:r>
            <a:r>
              <a:rPr lang="pt-BR" altLang="pt-BR" dirty="0"/>
              <a:t>.</a:t>
            </a:r>
          </a:p>
          <a:p>
            <a:pPr lvl="1">
              <a:defRPr/>
            </a:pPr>
            <a:endParaRPr lang="pt-BR" altLang="pt-BR" dirty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6C8E1-C866-48DD-92AC-B07EDAA18555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DISCIPLINA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578850" cy="4967287"/>
          </a:xfrm>
        </p:spPr>
        <p:txBody>
          <a:bodyPr/>
          <a:lstStyle/>
          <a:p>
            <a:r>
              <a:rPr lang="pt-BR" altLang="pt-BR" sz="2400" dirty="0"/>
              <a:t>Plano de Ensino/Cronograma: ementa, conteúdos, distribuição de pontos, datas de entrega de trabalhos, bibliografia, etc.;</a:t>
            </a:r>
          </a:p>
          <a:p>
            <a:r>
              <a:rPr lang="pt-BR" altLang="pt-BR" sz="2400" dirty="0"/>
              <a:t>Trabalhos práticos: realizados no laboratório;</a:t>
            </a:r>
          </a:p>
          <a:p>
            <a:r>
              <a:rPr lang="pt-BR" altLang="pt-BR" sz="2400" dirty="0"/>
              <a:t>Livros: não serão adotados, somente indicados;</a:t>
            </a:r>
          </a:p>
          <a:p>
            <a:r>
              <a:rPr lang="pt-BR" altLang="pt-BR" sz="2400" dirty="0"/>
              <a:t>Material didático: </a:t>
            </a:r>
          </a:p>
          <a:p>
            <a:pPr lvl="1"/>
            <a:r>
              <a:rPr lang="pt-BR" altLang="pt-BR" sz="2000" dirty="0"/>
              <a:t>Kits Arduíno/Componentes eletrônicos;</a:t>
            </a:r>
          </a:p>
          <a:p>
            <a:pPr lvl="1"/>
            <a:r>
              <a:rPr lang="pt-BR" altLang="pt-BR" sz="2000" dirty="0"/>
              <a:t>Apostilas;</a:t>
            </a:r>
          </a:p>
          <a:p>
            <a:pPr lvl="1"/>
            <a:r>
              <a:rPr lang="pt-BR" altLang="pt-BR" sz="2000" dirty="0"/>
              <a:t>Conjunto de slides desenvolvidos no Powerpoint (</a:t>
            </a:r>
            <a:r>
              <a:rPr lang="pt-BR" altLang="pt-BR" sz="2000" dirty="0" err="1"/>
              <a:t>ppt</a:t>
            </a:r>
            <a:r>
              <a:rPr lang="pt-BR" altLang="pt-BR" sz="2000" dirty="0"/>
              <a:t>);</a:t>
            </a:r>
          </a:p>
          <a:p>
            <a:r>
              <a:rPr lang="pt-BR" altLang="pt-BR" sz="2400" dirty="0"/>
              <a:t>Armazenamento dos programas (trabalhos práticos): </a:t>
            </a:r>
            <a:r>
              <a:rPr lang="pt-BR" altLang="pt-BR" sz="2400" b="1" dirty="0"/>
              <a:t>OneDrive</a:t>
            </a:r>
            <a:r>
              <a:rPr lang="pt-BR" altLang="pt-BR" sz="2400" dirty="0"/>
              <a:t> (</a:t>
            </a:r>
            <a:r>
              <a:rPr lang="pt-BR" altLang="pt-BR" sz="2400" i="1" dirty="0"/>
              <a:t>iCloud</a:t>
            </a:r>
            <a:r>
              <a:rPr lang="pt-BR" altLang="pt-BR" sz="2400" dirty="0"/>
              <a:t>/armazenamento na nuvem).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99BD7-3C44-4C5E-8A11-9C3F908195D7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DISCIPLINA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578850" cy="4967287"/>
          </a:xfrm>
        </p:spPr>
        <p:txBody>
          <a:bodyPr/>
          <a:lstStyle/>
          <a:p>
            <a:r>
              <a:rPr lang="pt-BR" altLang="pt-BR" sz="2800" dirty="0"/>
              <a:t>Distribuição de pontos (mínimo de 65 para aprovação):</a:t>
            </a:r>
          </a:p>
          <a:p>
            <a:pPr lvl="1"/>
            <a:r>
              <a:rPr lang="pt-BR" altLang="pt-BR" sz="2400" dirty="0"/>
              <a:t>Avaliação Parcial 1 (25 pontos): </a:t>
            </a:r>
          </a:p>
          <a:p>
            <a:pPr lvl="2"/>
            <a:r>
              <a:rPr lang="pt-BR" altLang="pt-BR" sz="2000" dirty="0"/>
              <a:t>Atividades práticas Iniciais (A)</a:t>
            </a:r>
          </a:p>
          <a:p>
            <a:pPr lvl="1"/>
            <a:r>
              <a:rPr lang="pt-BR" altLang="pt-BR" sz="2400" dirty="0"/>
              <a:t>Avaliação Parcial 2 (25 pontos): </a:t>
            </a:r>
          </a:p>
          <a:p>
            <a:pPr lvl="2"/>
            <a:r>
              <a:rPr lang="pt-BR" altLang="pt-BR" sz="2000" dirty="0"/>
              <a:t>Atividades práticas Intermediárias (B)</a:t>
            </a:r>
          </a:p>
          <a:p>
            <a:pPr lvl="1"/>
            <a:r>
              <a:rPr lang="pt-BR" altLang="pt-BR" sz="2400" dirty="0"/>
              <a:t>Avaliações Múltiplas (25 pontos): </a:t>
            </a:r>
          </a:p>
          <a:p>
            <a:pPr lvl="2"/>
            <a:r>
              <a:rPr lang="pt-BR" altLang="pt-BR" sz="2000" dirty="0"/>
              <a:t>Atividades práticas Finais (C)</a:t>
            </a:r>
          </a:p>
          <a:p>
            <a:pPr lvl="1"/>
            <a:r>
              <a:rPr lang="pt-BR" altLang="pt-BR" sz="2400" dirty="0"/>
              <a:t>Avaliação Final (25 pontos):</a:t>
            </a:r>
          </a:p>
          <a:p>
            <a:pPr lvl="2"/>
            <a:r>
              <a:rPr lang="pt-BR" altLang="pt-BR" sz="2000" dirty="0"/>
              <a:t>Prova teórica sobre todo o conteúdo da matéria.</a:t>
            </a:r>
          </a:p>
          <a:p>
            <a:pPr lvl="1"/>
            <a:r>
              <a:rPr lang="pt-BR" altLang="pt-BR" sz="2400" dirty="0"/>
              <a:t>Exame Especial (25 pontos) (substitui a Avaliação Final):</a:t>
            </a:r>
          </a:p>
          <a:p>
            <a:pPr lvl="2"/>
            <a:r>
              <a:rPr lang="pt-BR" altLang="pt-BR" sz="2000" dirty="0"/>
              <a:t>Prova teórica sobre todo o conteúdo da matéria.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99BD7-3C44-4C5E-8A11-9C3F908195D7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1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DISCIPLINA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578850" cy="4967287"/>
          </a:xfrm>
        </p:spPr>
        <p:txBody>
          <a:bodyPr/>
          <a:lstStyle/>
          <a:p>
            <a:r>
              <a:rPr lang="pt-BR" altLang="pt-BR" sz="2800" dirty="0"/>
              <a:t>Metodologia:</a:t>
            </a:r>
          </a:p>
          <a:p>
            <a:pPr lvl="1"/>
            <a:r>
              <a:rPr lang="pt-BR" altLang="pt-BR" sz="2000" dirty="0"/>
              <a:t>Os alunos se dividirão em grupos de 2 alunos:</a:t>
            </a:r>
          </a:p>
          <a:p>
            <a:pPr lvl="2"/>
            <a:r>
              <a:rPr lang="pt-BR" altLang="pt-BR" sz="1600" dirty="0"/>
              <a:t>Um aluno será o líder da equipe e somente ele postará os arquivos no Moodle.</a:t>
            </a:r>
          </a:p>
          <a:p>
            <a:pPr lvl="1"/>
            <a:r>
              <a:rPr lang="pt-BR" altLang="pt-BR" sz="2000" dirty="0"/>
              <a:t>As atividades práticas por aula terão a seguinte distribuição (as atividades praticas C tomarão mais de uma aula);</a:t>
            </a:r>
          </a:p>
          <a:p>
            <a:pPr lvl="2"/>
            <a:r>
              <a:rPr lang="pt-BR" altLang="pt-BR" sz="2000" dirty="0"/>
              <a:t>A1, A2, A3, A4 e A5: 5 pontos;</a:t>
            </a:r>
          </a:p>
          <a:p>
            <a:pPr lvl="2"/>
            <a:r>
              <a:rPr lang="pt-BR" altLang="pt-BR" sz="2000" dirty="0"/>
              <a:t>B1, B2, B3, B4 e B5: 5 pontos;</a:t>
            </a:r>
          </a:p>
          <a:p>
            <a:pPr lvl="2"/>
            <a:r>
              <a:rPr lang="pt-BR" altLang="pt-BR" sz="2000" dirty="0"/>
              <a:t>C1: 10 pontos;</a:t>
            </a:r>
          </a:p>
          <a:p>
            <a:pPr lvl="2"/>
            <a:r>
              <a:rPr lang="pt-BR" altLang="pt-BR" sz="2000" dirty="0"/>
              <a:t>C2: 15 pontos.</a:t>
            </a:r>
          </a:p>
          <a:p>
            <a:pPr lvl="1"/>
            <a:r>
              <a:rPr lang="pt-BR" altLang="pt-BR" sz="2000" dirty="0"/>
              <a:t>A prática se constituirá de uma montagem de circuito previamente definida pelo professor;</a:t>
            </a:r>
          </a:p>
          <a:p>
            <a:pPr lvl="1"/>
            <a:r>
              <a:rPr lang="pt-BR" altLang="pt-BR" sz="2000" b="1" dirty="0">
                <a:solidFill>
                  <a:srgbClr val="FF0000"/>
                </a:solidFill>
              </a:rPr>
              <a:t>Faltar levará o aluno a perder os pontos da prática daquela aula. 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99BD7-3C44-4C5E-8A11-9C3F908195D7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5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5D0E-D9BE-38C5-1FC6-70C57F02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5D567-955D-ED43-7A8C-8D2A7F88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4535"/>
          </a:xfrm>
        </p:spPr>
        <p:txBody>
          <a:bodyPr/>
          <a:lstStyle/>
          <a:p>
            <a:r>
              <a:rPr lang="pt-BR" dirty="0"/>
              <a:t>Site oficial do Arduíno:</a:t>
            </a:r>
          </a:p>
          <a:p>
            <a:pPr lvl="1"/>
            <a:r>
              <a:rPr lang="pt-BR" dirty="0">
                <a:hlinkClick r:id="rId2"/>
              </a:rPr>
              <a:t>https://www.arduino.cc</a:t>
            </a:r>
            <a:endParaRPr lang="pt-BR" dirty="0"/>
          </a:p>
          <a:p>
            <a:r>
              <a:rPr lang="pt-BR" dirty="0"/>
              <a:t>Apostilas da </a:t>
            </a:r>
            <a:r>
              <a:rPr lang="pt-BR" dirty="0" err="1"/>
              <a:t>Eletrogate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3"/>
              </a:rPr>
              <a:t>https://www.eletrogate.com/pagina/apostilas.html</a:t>
            </a:r>
            <a:endParaRPr lang="pt-BR" dirty="0"/>
          </a:p>
          <a:p>
            <a:r>
              <a:rPr lang="pt-BR" dirty="0"/>
              <a:t>Blogs da </a:t>
            </a:r>
            <a:r>
              <a:rPr lang="pt-BR" dirty="0" err="1"/>
              <a:t>Eletrogate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4"/>
              </a:rPr>
              <a:t>https://blog.eletrogate.com/</a:t>
            </a:r>
            <a:endParaRPr lang="pt-BR" dirty="0"/>
          </a:p>
          <a:p>
            <a:r>
              <a:rPr lang="pt-BR" dirty="0"/>
              <a:t>Cartilha para Programação em C:</a:t>
            </a:r>
          </a:p>
          <a:p>
            <a:pPr lvl="1"/>
            <a:r>
              <a:rPr lang="pt-BR" dirty="0">
                <a:hlinkClick r:id="rId5"/>
              </a:rPr>
              <a:t>https://edisciplinas.usp.br/pluginfile.php/4287607/mod_resource/content/3/Cartilha_de_programacao_Arduino.pdf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8FBA78-2944-ECA9-3C06-9342B98C6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409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5D0E-D9BE-38C5-1FC6-70C57F02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5D567-955D-ED43-7A8C-8D2A7F88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9826"/>
          </a:xfrm>
        </p:spPr>
        <p:txBody>
          <a:bodyPr/>
          <a:lstStyle/>
          <a:p>
            <a:r>
              <a:rPr lang="pt-BR" dirty="0"/>
              <a:t>Apostilas da </a:t>
            </a:r>
            <a:r>
              <a:rPr lang="pt-BR" dirty="0" err="1"/>
              <a:t>Eletrogate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https://www.eletrogate.com/pagina/apostilas.html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8FBA78-2944-ECA9-3C06-9342B98C6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ECEF425E-6A1F-6DAC-A928-D7DC2DD1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08" y="1075283"/>
            <a:ext cx="8423384" cy="50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ALUNO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578850" cy="4895850"/>
          </a:xfrm>
        </p:spPr>
        <p:txBody>
          <a:bodyPr/>
          <a:lstStyle/>
          <a:p>
            <a:r>
              <a:rPr lang="pt-BR" altLang="pt-BR" sz="2000" b="1" dirty="0"/>
              <a:t>Frequência</a:t>
            </a:r>
            <a:r>
              <a:rPr lang="pt-BR" altLang="pt-BR" sz="2000" dirty="0"/>
              <a:t>: chamada em todas as aulas, no seu início e no seu fim;</a:t>
            </a:r>
          </a:p>
          <a:p>
            <a:r>
              <a:rPr lang="pt-BR" altLang="pt-BR" sz="2000" dirty="0"/>
              <a:t>Máximo de </a:t>
            </a:r>
            <a:r>
              <a:rPr lang="pt-BR" altLang="pt-BR" sz="2000" b="1" dirty="0">
                <a:solidFill>
                  <a:srgbClr val="FF0000"/>
                </a:solidFill>
              </a:rPr>
              <a:t>18</a:t>
            </a:r>
            <a:r>
              <a:rPr lang="pt-BR" altLang="pt-BR" sz="2000" dirty="0"/>
              <a:t> faltas no semestre (cada aula perdida serão 2 faltas);</a:t>
            </a:r>
          </a:p>
          <a:p>
            <a:r>
              <a:rPr lang="pt-BR" altLang="pt-BR" sz="2000" b="1" dirty="0"/>
              <a:t>Abono de faltas</a:t>
            </a:r>
            <a:r>
              <a:rPr lang="pt-BR" altLang="pt-BR" sz="2000" dirty="0"/>
              <a:t>: somente na Secretaria;</a:t>
            </a:r>
          </a:p>
          <a:p>
            <a:r>
              <a:rPr lang="pt-BR" altLang="pt-BR" sz="2000" dirty="0"/>
              <a:t>Leitura do </a:t>
            </a:r>
            <a:r>
              <a:rPr lang="pt-BR" altLang="pt-BR" sz="2000" b="1" dirty="0"/>
              <a:t>Plano de Ensino </a:t>
            </a:r>
            <a:r>
              <a:rPr lang="pt-BR" altLang="pt-BR" sz="2000" dirty="0"/>
              <a:t>no Moodle: bibliografia recomendada;</a:t>
            </a:r>
          </a:p>
          <a:p>
            <a:r>
              <a:rPr lang="pt-BR" altLang="pt-BR" sz="2000" dirty="0"/>
              <a:t>Acompanhamento do </a:t>
            </a:r>
            <a:r>
              <a:rPr lang="pt-BR" altLang="pt-BR" sz="2000" b="1" dirty="0"/>
              <a:t>Cronograma</a:t>
            </a:r>
            <a:r>
              <a:rPr lang="pt-BR" altLang="pt-BR" sz="2000" dirty="0"/>
              <a:t> no Moodle: datas de entregas de trabalhos já definidas;</a:t>
            </a:r>
          </a:p>
          <a:p>
            <a:r>
              <a:rPr lang="pt-BR" altLang="pt-BR" sz="2000" dirty="0"/>
              <a:t>Conjunto de </a:t>
            </a:r>
            <a:r>
              <a:rPr lang="pt-BR" altLang="pt-BR" sz="2000" b="1" dirty="0"/>
              <a:t>slides</a:t>
            </a:r>
            <a:r>
              <a:rPr lang="pt-BR" altLang="pt-BR" sz="2000" dirty="0"/>
              <a:t> e </a:t>
            </a:r>
            <a:r>
              <a:rPr lang="pt-BR" altLang="pt-BR" sz="2000" b="1" dirty="0"/>
              <a:t>apostilas</a:t>
            </a:r>
            <a:r>
              <a:rPr lang="pt-BR" altLang="pt-BR" sz="2000" dirty="0"/>
              <a:t> como base do estudo em casa: leia o conteúdo da aula antes da mesma;</a:t>
            </a:r>
          </a:p>
          <a:p>
            <a:r>
              <a:rPr lang="pt-BR" altLang="pt-BR" sz="2000" dirty="0"/>
              <a:t>Uso do </a:t>
            </a:r>
            <a:r>
              <a:rPr lang="pt-BR" altLang="pt-BR" sz="2000" b="1" dirty="0"/>
              <a:t>OneDrive</a:t>
            </a:r>
            <a:r>
              <a:rPr lang="pt-BR" altLang="pt-BR" sz="2000" dirty="0"/>
              <a:t> (</a:t>
            </a:r>
            <a:r>
              <a:rPr lang="pt-BR" altLang="pt-BR" sz="2000" i="1" dirty="0"/>
              <a:t>iCloud</a:t>
            </a:r>
            <a:r>
              <a:rPr lang="pt-BR" altLang="pt-BR" sz="2000" dirty="0"/>
              <a:t>/armazenamento na nuvem): gravação e portabilidade dos programas (arquivos) desenvolvidos pelos alunos;</a:t>
            </a:r>
          </a:p>
          <a:p>
            <a:r>
              <a:rPr lang="pt-BR" altLang="pt-BR" sz="2000" dirty="0"/>
              <a:t>Durante as aulas presenciais os </a:t>
            </a:r>
            <a:r>
              <a:rPr lang="pt-BR" altLang="pt-BR" sz="2000" b="1" dirty="0"/>
              <a:t>celulares</a:t>
            </a:r>
            <a:r>
              <a:rPr lang="pt-BR" altLang="pt-BR" sz="2000" dirty="0"/>
              <a:t> deverão estar no modo silencioso;</a:t>
            </a:r>
          </a:p>
          <a:p>
            <a:r>
              <a:rPr lang="pt-BR" altLang="pt-BR" sz="2000" dirty="0">
                <a:solidFill>
                  <a:srgbClr val="FF0000"/>
                </a:solidFill>
              </a:rPr>
              <a:t>Participação obrigatória do grupo de </a:t>
            </a:r>
            <a:r>
              <a:rPr lang="pt-BR" altLang="pt-BR" sz="2000" b="1" dirty="0">
                <a:solidFill>
                  <a:srgbClr val="FF0000"/>
                </a:solidFill>
              </a:rPr>
              <a:t>WhatsApp</a:t>
            </a:r>
            <a:r>
              <a:rPr lang="pt-BR" altLang="pt-BR" sz="2000" dirty="0">
                <a:solidFill>
                  <a:srgbClr val="FF0000"/>
                </a:solidFill>
              </a:rPr>
              <a:t> da turma.</a:t>
            </a: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C2990B-2751-4AA0-AE9E-C8FFC39D02BA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40343-357D-4845-8CE4-9CB1244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PLATAFORMA </a:t>
            </a:r>
            <a:r>
              <a:rPr lang="pt-BR" dirty="0"/>
              <a:t>DE EAD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E2A71-8A2F-4087-B9FE-10CDE991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640"/>
            <a:ext cx="8579296" cy="4248472"/>
          </a:xfrm>
        </p:spPr>
        <p:txBody>
          <a:bodyPr/>
          <a:lstStyle/>
          <a:p>
            <a:r>
              <a:rPr lang="pt-BR" sz="2800" dirty="0" err="1"/>
              <a:t>Moodle</a:t>
            </a:r>
            <a:r>
              <a:rPr lang="pt-BR" sz="2800" dirty="0"/>
              <a:t> (</a:t>
            </a:r>
            <a:r>
              <a:rPr lang="pt-BR" sz="2400" dirty="0">
                <a:hlinkClick r:id="rId2"/>
              </a:rPr>
              <a:t>https://ead.domhelder.edu.br</a:t>
            </a:r>
            <a:r>
              <a:rPr lang="pt-BR" sz="2800" dirty="0"/>
              <a:t>):</a:t>
            </a:r>
          </a:p>
          <a:p>
            <a:pPr lvl="1"/>
            <a:r>
              <a:rPr lang="pt-BR" sz="2000" dirty="0"/>
              <a:t>Avisos;</a:t>
            </a:r>
          </a:p>
          <a:p>
            <a:pPr lvl="1"/>
            <a:r>
              <a:rPr lang="pt-BR" sz="2000" dirty="0"/>
              <a:t>Baixar (download) materiais de estudo (slides em </a:t>
            </a:r>
            <a:r>
              <a:rPr lang="pt-BR" sz="2000" dirty="0" err="1"/>
              <a:t>ppt</a:t>
            </a:r>
            <a:r>
              <a:rPr lang="pt-BR" sz="2000" dirty="0"/>
              <a:t>) e apostilas que contém a teoria, exemplos (programas resolvidos) e problemas (trabalhos propostos);</a:t>
            </a:r>
          </a:p>
          <a:p>
            <a:pPr lvl="1"/>
            <a:r>
              <a:rPr lang="pt-BR" sz="2000" dirty="0"/>
              <a:t>Entrega (upload) de trabalhos (programas) valendo ponto;</a:t>
            </a:r>
          </a:p>
          <a:p>
            <a:pPr lvl="1"/>
            <a:r>
              <a:rPr lang="pt-BR" sz="2000" dirty="0"/>
              <a:t>Versões no browser e app para celulares.</a:t>
            </a:r>
            <a:endParaRPr lang="pt-BR" sz="2800" dirty="0"/>
          </a:p>
          <a:p>
            <a:endParaRPr lang="pt-BR" sz="2800" dirty="0"/>
          </a:p>
          <a:p>
            <a:pPr lvl="1"/>
            <a:r>
              <a:rPr lang="pt-BR" sz="2400" dirty="0"/>
              <a:t>É o </a:t>
            </a:r>
            <a:r>
              <a:rPr lang="pt-BR" sz="2400" b="1" dirty="0"/>
              <a:t>AVA</a:t>
            </a:r>
            <a:r>
              <a:rPr lang="pt-BR" sz="2400" dirty="0"/>
              <a:t> da escola (Ambiente Virtual de Aprendizagem).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1D1FAC-69C3-4824-8349-5918D5BD2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17374625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726</Words>
  <Application>Microsoft Office PowerPoint</Application>
  <PresentationFormat>Apresentação na tela (4:3)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Borda</vt:lpstr>
      <vt:lpstr>  Robótica</vt:lpstr>
      <vt:lpstr>A DISCIPLINA</vt:lpstr>
      <vt:lpstr>A DISCIPLINA</vt:lpstr>
      <vt:lpstr>A DISCIPLINA</vt:lpstr>
      <vt:lpstr>A DISCIPLINA</vt:lpstr>
      <vt:lpstr>BIBLIOGRAFIA</vt:lpstr>
      <vt:lpstr>BIBLIOGRAFIA</vt:lpstr>
      <vt:lpstr>O ALUNO</vt:lpstr>
      <vt:lpstr>PLATAFORMA DE EAD</vt:lpstr>
      <vt:lpstr>GRUPO NO WHATSAPP</vt:lpstr>
      <vt:lpstr>GRUPO NO WHATSAPP</vt:lpstr>
      <vt:lpstr>GRUPO NO WHATSAPP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Algoritmos e Estrutura de Dados I</dc:title>
  <dc:creator>Ricardo Luiz Freitas</dc:creator>
  <cp:lastModifiedBy>Ricardo Luiz Freitas</cp:lastModifiedBy>
  <cp:revision>24</cp:revision>
  <dcterms:created xsi:type="dcterms:W3CDTF">2020-08-07T15:17:51Z</dcterms:created>
  <dcterms:modified xsi:type="dcterms:W3CDTF">2024-08-08T13:54:12Z</dcterms:modified>
</cp:coreProperties>
</file>