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79"/>
  </p:notesMasterIdLst>
  <p:handoutMasterIdLst>
    <p:handoutMasterId r:id="rId80"/>
  </p:handoutMasterIdLst>
  <p:sldIdLst>
    <p:sldId id="1219" r:id="rId2"/>
    <p:sldId id="1118" r:id="rId3"/>
    <p:sldId id="1233" r:id="rId4"/>
    <p:sldId id="1326" r:id="rId5"/>
    <p:sldId id="1393" r:id="rId6"/>
    <p:sldId id="1331" r:id="rId7"/>
    <p:sldId id="1327" r:id="rId8"/>
    <p:sldId id="1328" r:id="rId9"/>
    <p:sldId id="1392" r:id="rId10"/>
    <p:sldId id="1394" r:id="rId11"/>
    <p:sldId id="472" r:id="rId12"/>
    <p:sldId id="1170" r:id="rId13"/>
    <p:sldId id="1176" r:id="rId14"/>
    <p:sldId id="1177" r:id="rId15"/>
    <p:sldId id="1185" r:id="rId16"/>
    <p:sldId id="1179" r:id="rId17"/>
    <p:sldId id="1178" r:id="rId18"/>
    <p:sldId id="1180" r:id="rId19"/>
    <p:sldId id="1181" r:id="rId20"/>
    <p:sldId id="1186" r:id="rId21"/>
    <p:sldId id="1183" r:id="rId22"/>
    <p:sldId id="1192" r:id="rId23"/>
    <p:sldId id="1190" r:id="rId24"/>
    <p:sldId id="1191" r:id="rId25"/>
    <p:sldId id="1188" r:id="rId26"/>
    <p:sldId id="1189" r:id="rId27"/>
    <p:sldId id="1175" r:id="rId28"/>
    <p:sldId id="1174" r:id="rId29"/>
    <p:sldId id="1182" r:id="rId30"/>
    <p:sldId id="1187" r:id="rId31"/>
    <p:sldId id="1397" r:id="rId32"/>
    <p:sldId id="1398" r:id="rId33"/>
    <p:sldId id="1234" r:id="rId34"/>
    <p:sldId id="1235" r:id="rId35"/>
    <p:sldId id="1236" r:id="rId36"/>
    <p:sldId id="1237" r:id="rId37"/>
    <p:sldId id="1238" r:id="rId38"/>
    <p:sldId id="1402" r:id="rId39"/>
    <p:sldId id="1406" r:id="rId40"/>
    <p:sldId id="1407" r:id="rId41"/>
    <p:sldId id="1403" r:id="rId42"/>
    <p:sldId id="1404" r:id="rId43"/>
    <p:sldId id="1408" r:id="rId44"/>
    <p:sldId id="1409" r:id="rId45"/>
    <p:sldId id="1405" r:id="rId46"/>
    <p:sldId id="1410" r:id="rId47"/>
    <p:sldId id="1411" r:id="rId48"/>
    <p:sldId id="1395" r:id="rId49"/>
    <p:sldId id="1396" r:id="rId50"/>
    <p:sldId id="1246" r:id="rId51"/>
    <p:sldId id="1245" r:id="rId52"/>
    <p:sldId id="1399" r:id="rId53"/>
    <p:sldId id="1400" r:id="rId54"/>
    <p:sldId id="1401" r:id="rId55"/>
    <p:sldId id="1414" r:id="rId56"/>
    <p:sldId id="1205" r:id="rId57"/>
    <p:sldId id="1206" r:id="rId58"/>
    <p:sldId id="1207" r:id="rId59"/>
    <p:sldId id="1211" r:id="rId60"/>
    <p:sldId id="1204" r:id="rId61"/>
    <p:sldId id="1210" r:id="rId62"/>
    <p:sldId id="1209" r:id="rId63"/>
    <p:sldId id="1208" r:id="rId64"/>
    <p:sldId id="1203" r:id="rId65"/>
    <p:sldId id="1232" r:id="rId66"/>
    <p:sldId id="1231" r:id="rId67"/>
    <p:sldId id="1225" r:id="rId68"/>
    <p:sldId id="1227" r:id="rId69"/>
    <p:sldId id="1228" r:id="rId70"/>
    <p:sldId id="1226" r:id="rId71"/>
    <p:sldId id="1195" r:id="rId72"/>
    <p:sldId id="1196" r:id="rId73"/>
    <p:sldId id="1229" r:id="rId74"/>
    <p:sldId id="1412" r:id="rId75"/>
    <p:sldId id="1413" r:id="rId76"/>
    <p:sldId id="1415" r:id="rId77"/>
    <p:sldId id="1110" r:id="rId7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6699FF"/>
    <a:srgbClr val="CC0000"/>
    <a:srgbClr val="FF0000"/>
    <a:srgbClr val="777777"/>
    <a:srgbClr val="FFFF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7FF48-DF9D-45B5-9009-C24BB356F074}" v="15" dt="2024-09-18T02:45:27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709" autoAdjust="0"/>
  </p:normalViewPr>
  <p:slideViewPr>
    <p:cSldViewPr>
      <p:cViewPr varScale="1">
        <p:scale>
          <a:sx n="69" d="100"/>
          <a:sy n="69" d="100"/>
        </p:scale>
        <p:origin x="141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12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E2704813-F8D6-47EB-B3CD-81CC59E4857C}"/>
    <pc:docChg chg="delSld">
      <pc:chgData name="Ricardo Luiz Freitas" userId="122532effb8c3c75" providerId="LiveId" clId="{E2704813-F8D6-47EB-B3CD-81CC59E4857C}" dt="2020-08-07T12:40:29.325" v="0" actId="47"/>
      <pc:docMkLst>
        <pc:docMk/>
      </pc:docMkLst>
      <pc:sldChg chg="del">
        <pc:chgData name="Ricardo Luiz Freitas" userId="122532effb8c3c75" providerId="LiveId" clId="{E2704813-F8D6-47EB-B3CD-81CC59E4857C}" dt="2020-08-07T12:40:29.325" v="0" actId="47"/>
        <pc:sldMkLst>
          <pc:docMk/>
          <pc:sldMk cId="1339032858" sldId="1130"/>
        </pc:sldMkLst>
      </pc:sldChg>
    </pc:docChg>
  </pc:docChgLst>
  <pc:docChgLst>
    <pc:chgData name="Ricardo Luiz Freitas" userId="122532effb8c3c75" providerId="LiveId" clId="{09776A46-D311-4F28-B502-2BCC712A294F}"/>
    <pc:docChg chg="undo modSld sldOrd">
      <pc:chgData name="Ricardo Luiz Freitas" userId="122532effb8c3c75" providerId="LiveId" clId="{09776A46-D311-4F28-B502-2BCC712A294F}" dt="2019-08-01T22:51:31.082" v="125" actId="113"/>
      <pc:docMkLst>
        <pc:docMk/>
      </pc:docMkLst>
      <pc:sldChg chg="modSp">
        <pc:chgData name="Ricardo Luiz Freitas" userId="122532effb8c3c75" providerId="LiveId" clId="{09776A46-D311-4F28-B502-2BCC712A294F}" dt="2019-08-01T22:47:29.727" v="73" actId="6549"/>
        <pc:sldMkLst>
          <pc:docMk/>
          <pc:sldMk cId="0" sldId="1117"/>
        </pc:sldMkLst>
        <pc:spChg chg="mod">
          <ac:chgData name="Ricardo Luiz Freitas" userId="122532effb8c3c75" providerId="LiveId" clId="{09776A46-D311-4F28-B502-2BCC712A294F}" dt="2019-08-01T22:47:29.727" v="73" actId="6549"/>
          <ac:spMkLst>
            <pc:docMk/>
            <pc:sldMk cId="0" sldId="1117"/>
            <ac:spMk id="9219" creationId="{00000000-0000-0000-0000-000000000000}"/>
          </ac:spMkLst>
        </pc:spChg>
      </pc:sldChg>
      <pc:sldChg chg="modSp ord">
        <pc:chgData name="Ricardo Luiz Freitas" userId="122532effb8c3c75" providerId="LiveId" clId="{09776A46-D311-4F28-B502-2BCC712A294F}" dt="2019-08-01T22:51:31.082" v="125" actId="113"/>
        <pc:sldMkLst>
          <pc:docMk/>
          <pc:sldMk cId="507367208" sldId="1122"/>
        </pc:sldMkLst>
        <pc:spChg chg="mod">
          <ac:chgData name="Ricardo Luiz Freitas" userId="122532effb8c3c75" providerId="LiveId" clId="{09776A46-D311-4F28-B502-2BCC712A294F}" dt="2019-08-01T22:51:31.082" v="125" actId="113"/>
          <ac:spMkLst>
            <pc:docMk/>
            <pc:sldMk cId="507367208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9038614B-DB54-4B7E-8D5D-1CB1007EEA91}"/>
    <pc:docChg chg="undo custSel mod delSld modSld">
      <pc:chgData name="Ricardo Luiz Freitas" userId="122532effb8c3c75" providerId="LiveId" clId="{9038614B-DB54-4B7E-8D5D-1CB1007EEA91}" dt="2020-08-15T15:07:53.495" v="426" actId="400"/>
      <pc:docMkLst>
        <pc:docMk/>
      </pc:docMkLst>
      <pc:sldChg chg="modSp mod">
        <pc:chgData name="Ricardo Luiz Freitas" userId="122532effb8c3c75" providerId="LiveId" clId="{9038614B-DB54-4B7E-8D5D-1CB1007EEA91}" dt="2020-08-07T15:13:37.187" v="29" actId="6549"/>
        <pc:sldMkLst>
          <pc:docMk/>
          <pc:sldMk cId="0" sldId="256"/>
        </pc:sldMkLst>
        <pc:spChg chg="mod">
          <ac:chgData name="Ricardo Luiz Freitas" userId="122532effb8c3c75" providerId="LiveId" clId="{9038614B-DB54-4B7E-8D5D-1CB1007EEA91}" dt="2020-08-07T15:13:37.187" v="29" actId="6549"/>
          <ac:spMkLst>
            <pc:docMk/>
            <pc:sldMk cId="0" sldId="256"/>
            <ac:spMk id="5124" creationId="{00000000-0000-0000-0000-000000000000}"/>
          </ac:spMkLst>
        </pc:spChg>
      </pc:sldChg>
      <pc:sldChg chg="modSp modAnim">
        <pc:chgData name="Ricardo Luiz Freitas" userId="122532effb8c3c75" providerId="LiveId" clId="{9038614B-DB54-4B7E-8D5D-1CB1007EEA91}" dt="2020-08-07T15:14:51.884" v="53" actId="20577"/>
        <pc:sldMkLst>
          <pc:docMk/>
          <pc:sldMk cId="0" sldId="1116"/>
        </pc:sldMkLst>
        <pc:spChg chg="mod">
          <ac:chgData name="Ricardo Luiz Freitas" userId="122532effb8c3c75" providerId="LiveId" clId="{9038614B-DB54-4B7E-8D5D-1CB1007EEA91}" dt="2020-08-07T15:14:51.884" v="53" actId="20577"/>
          <ac:spMkLst>
            <pc:docMk/>
            <pc:sldMk cId="0" sldId="1116"/>
            <ac:spMk id="1433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4T22:06:38.999" v="199" actId="20577"/>
        <pc:sldMkLst>
          <pc:docMk/>
          <pc:sldMk cId="0" sldId="1117"/>
        </pc:sldMkLst>
        <pc:spChg chg="mod">
          <ac:chgData name="Ricardo Luiz Freitas" userId="122532effb8c3c75" providerId="LiveId" clId="{9038614B-DB54-4B7E-8D5D-1CB1007EEA91}" dt="2020-08-14T22:06:38.999" v="199" actId="20577"/>
          <ac:spMkLst>
            <pc:docMk/>
            <pc:sldMk cId="0" sldId="1117"/>
            <ac:spMk id="921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5T15:07:53.495" v="426" actId="400"/>
        <pc:sldMkLst>
          <pc:docMk/>
          <pc:sldMk cId="507367208" sldId="1122"/>
        </pc:sldMkLst>
        <pc:spChg chg="mod">
          <ac:chgData name="Ricardo Luiz Freitas" userId="122532effb8c3c75" providerId="LiveId" clId="{9038614B-DB54-4B7E-8D5D-1CB1007EEA91}" dt="2020-08-15T15:07:53.495" v="426" actId="400"/>
          <ac:spMkLst>
            <pc:docMk/>
            <pc:sldMk cId="507367208" sldId="1122"/>
            <ac:spMk id="12291" creationId="{00000000-0000-0000-0000-000000000000}"/>
          </ac:spMkLst>
        </pc:spChg>
      </pc:sldChg>
      <pc:sldChg chg="del">
        <pc:chgData name="Ricardo Luiz Freitas" userId="122532effb8c3c75" providerId="LiveId" clId="{9038614B-DB54-4B7E-8D5D-1CB1007EEA91}" dt="2020-08-14T22:09:54.139" v="324" actId="47"/>
        <pc:sldMkLst>
          <pc:docMk/>
          <pc:sldMk cId="3570211813" sldId="1125"/>
        </pc:sldMkLst>
      </pc:sldChg>
      <pc:sldChg chg="addSp delSp modSp mod modClrScheme chgLayout">
        <pc:chgData name="Ricardo Luiz Freitas" userId="122532effb8c3c75" providerId="LiveId" clId="{9038614B-DB54-4B7E-8D5D-1CB1007EEA91}" dt="2020-08-07T15:17:13.070" v="151" actId="20577"/>
        <pc:sldMkLst>
          <pc:docMk/>
          <pc:sldMk cId="2481902006" sldId="1126"/>
        </pc:sldMkLst>
        <pc:spChg chg="mo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2" creationId="{5FC4F01E-84EA-4342-A4D4-E12C70A6E491}"/>
          </ac:spMkLst>
        </pc:spChg>
        <pc:spChg chg="mod">
          <ac:chgData name="Ricardo Luiz Freitas" userId="122532effb8c3c75" providerId="LiveId" clId="{9038614B-DB54-4B7E-8D5D-1CB1007EEA91}" dt="2020-08-07T15:17:13.070" v="151" actId="20577"/>
          <ac:spMkLst>
            <pc:docMk/>
            <pc:sldMk cId="2481902006" sldId="1126"/>
            <ac:spMk id="3" creationId="{33FD1582-4F8F-4F21-A966-1F8A44C61EDD}"/>
          </ac:spMkLst>
        </pc:spChg>
        <pc:spChg chg="mod or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4" creationId="{E0D97B6F-4C41-44E2-9983-8BB6B1AEC4E8}"/>
          </ac:spMkLst>
        </pc:spChg>
        <pc:picChg chg="add mod">
          <ac:chgData name="Ricardo Luiz Freitas" userId="122532effb8c3c75" providerId="LiveId" clId="{9038614B-DB54-4B7E-8D5D-1CB1007EEA91}" dt="2020-08-07T15:16:36.403" v="145" actId="14100"/>
          <ac:picMkLst>
            <pc:docMk/>
            <pc:sldMk cId="2481902006" sldId="1126"/>
            <ac:picMk id="5" creationId="{0687649B-87ED-4FFA-87D2-24646B8AC124}"/>
          </ac:picMkLst>
        </pc:picChg>
        <pc:picChg chg="del">
          <ac:chgData name="Ricardo Luiz Freitas" userId="122532effb8c3c75" providerId="LiveId" clId="{9038614B-DB54-4B7E-8D5D-1CB1007EEA91}" dt="2020-08-07T15:16:24.452" v="142" actId="478"/>
          <ac:picMkLst>
            <pc:docMk/>
            <pc:sldMk cId="2481902006" sldId="1126"/>
            <ac:picMk id="6" creationId="{9431976D-1888-4B68-BC6A-B4E89EFF4E46}"/>
          </ac:picMkLst>
        </pc:picChg>
      </pc:sldChg>
      <pc:sldChg chg="addSp delSp modSp mod modClrScheme chgLayout">
        <pc:chgData name="Ricardo Luiz Freitas" userId="122532effb8c3c75" providerId="LiveId" clId="{9038614B-DB54-4B7E-8D5D-1CB1007EEA91}" dt="2020-08-07T15:18:21.896" v="182" actId="6549"/>
        <pc:sldMkLst>
          <pc:docMk/>
          <pc:sldMk cId="3955341730" sldId="1129"/>
        </pc:sldMkLst>
        <pc:spChg chg="mo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2" creationId="{834BFFE7-EFA2-48F1-AE2D-7B6F01EDAD59}"/>
          </ac:spMkLst>
        </pc:spChg>
        <pc:spChg chg="mod">
          <ac:chgData name="Ricardo Luiz Freitas" userId="122532effb8c3c75" providerId="LiveId" clId="{9038614B-DB54-4B7E-8D5D-1CB1007EEA91}" dt="2020-08-07T15:18:21.896" v="182" actId="6549"/>
          <ac:spMkLst>
            <pc:docMk/>
            <pc:sldMk cId="3955341730" sldId="1129"/>
            <ac:spMk id="3" creationId="{62A570FB-8CA2-4C1F-81D8-FA02E4D6E139}"/>
          </ac:spMkLst>
        </pc:spChg>
        <pc:spChg chg="mod or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4" creationId="{E54A98C6-3D8C-4DBF-8A06-99C00F9C8309}"/>
          </ac:spMkLst>
        </pc:spChg>
        <pc:picChg chg="add mod">
          <ac:chgData name="Ricardo Luiz Freitas" userId="122532effb8c3c75" providerId="LiveId" clId="{9038614B-DB54-4B7E-8D5D-1CB1007EEA91}" dt="2020-08-07T15:17:51.232" v="154" actId="26606"/>
          <ac:picMkLst>
            <pc:docMk/>
            <pc:sldMk cId="3955341730" sldId="1129"/>
            <ac:picMk id="5" creationId="{711282EF-9D31-4D97-939A-1C277D28C50A}"/>
          </ac:picMkLst>
        </pc:picChg>
        <pc:picChg chg="del">
          <ac:chgData name="Ricardo Luiz Freitas" userId="122532effb8c3c75" providerId="LiveId" clId="{9038614B-DB54-4B7E-8D5D-1CB1007EEA91}" dt="2020-08-07T15:17:43.693" v="152" actId="478"/>
          <ac:picMkLst>
            <pc:docMk/>
            <pc:sldMk cId="3955341730" sldId="1129"/>
            <ac:picMk id="6" creationId="{1D50C5D1-E5AA-487D-836F-529BF4E043D8}"/>
          </ac:picMkLst>
        </pc:picChg>
      </pc:sldChg>
      <pc:sldChg chg="modSp mod">
        <pc:chgData name="Ricardo Luiz Freitas" userId="122532effb8c3c75" providerId="LiveId" clId="{9038614B-DB54-4B7E-8D5D-1CB1007EEA91}" dt="2020-08-07T15:15:38.639" v="139" actId="6549"/>
        <pc:sldMkLst>
          <pc:docMk/>
          <pc:sldMk cId="3665512721" sldId="1131"/>
        </pc:sldMkLst>
        <pc:spChg chg="mod">
          <ac:chgData name="Ricardo Luiz Freitas" userId="122532effb8c3c75" providerId="LiveId" clId="{9038614B-DB54-4B7E-8D5D-1CB1007EEA91}" dt="2020-08-07T15:15:38.639" v="139" actId="6549"/>
          <ac:spMkLst>
            <pc:docMk/>
            <pc:sldMk cId="3665512721" sldId="1131"/>
            <ac:spMk id="9219" creationId="{00000000-0000-0000-0000-000000000000}"/>
          </ac:spMkLst>
        </pc:spChg>
      </pc:sldChg>
    </pc:docChg>
  </pc:docChgLst>
  <pc:docChgLst>
    <pc:chgData name="Ricardo Luiz Freitas" userId="122532effb8c3c75" providerId="LiveId" clId="{51181213-1073-48BE-9AB9-952662D4B046}"/>
    <pc:docChg chg="undo redo custSel addSld delSld modSld sldOrd">
      <pc:chgData name="Ricardo Luiz Freitas" userId="122532effb8c3c75" providerId="LiveId" clId="{51181213-1073-48BE-9AB9-952662D4B046}" dt="2024-08-06T18:58:59.639" v="2375" actId="20577"/>
      <pc:docMkLst>
        <pc:docMk/>
      </pc:docMkLst>
      <pc:sldChg chg="modSp add mod setBg modAnim">
        <pc:chgData name="Ricardo Luiz Freitas" userId="122532effb8c3c75" providerId="LiveId" clId="{51181213-1073-48BE-9AB9-952662D4B046}" dt="2024-08-05T10:56:04.226" v="715" actId="113"/>
        <pc:sldMkLst>
          <pc:docMk/>
          <pc:sldMk cId="0" sldId="472"/>
        </pc:sldMkLst>
        <pc:spChg chg="mod">
          <ac:chgData name="Ricardo Luiz Freitas" userId="122532effb8c3c75" providerId="LiveId" clId="{51181213-1073-48BE-9AB9-952662D4B046}" dt="2024-08-05T10:54:42.431" v="712" actId="20577"/>
          <ac:spMkLst>
            <pc:docMk/>
            <pc:sldMk cId="0" sldId="472"/>
            <ac:spMk id="22532" creationId="{D960CB99-70B9-468D-97AC-183762CF53C2}"/>
          </ac:spMkLst>
        </pc:spChg>
        <pc:spChg chg="mod">
          <ac:chgData name="Ricardo Luiz Freitas" userId="122532effb8c3c75" providerId="LiveId" clId="{51181213-1073-48BE-9AB9-952662D4B046}" dt="2024-08-05T10:56:04.226" v="715" actId="113"/>
          <ac:spMkLst>
            <pc:docMk/>
            <pc:sldMk cId="0" sldId="472"/>
            <ac:spMk id="47107" creationId="{E7F52B22-1C51-481F-AB75-C9E4C2D45F72}"/>
          </ac:spMkLst>
        </pc:spChg>
      </pc:sldChg>
      <pc:sldChg chg="modSp mod">
        <pc:chgData name="Ricardo Luiz Freitas" userId="122532effb8c3c75" providerId="LiveId" clId="{51181213-1073-48BE-9AB9-952662D4B046}" dt="2024-08-06T18:58:59.639" v="2375" actId="20577"/>
        <pc:sldMkLst>
          <pc:docMk/>
          <pc:sldMk cId="1153988763" sldId="1118"/>
        </pc:sldMkLst>
        <pc:spChg chg="mod">
          <ac:chgData name="Ricardo Luiz Freitas" userId="122532effb8c3c75" providerId="LiveId" clId="{51181213-1073-48BE-9AB9-952662D4B046}" dt="2024-08-06T18:58:59.639" v="2375" actId="20577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51181213-1073-48BE-9AB9-952662D4B046}" dt="2024-08-05T11:44:22.505" v="1617" actId="20577"/>
          <ac:spMkLst>
            <pc:docMk/>
            <pc:sldMk cId="1153988763" sldId="1118"/>
            <ac:spMk id="3" creationId="{C8458345-0250-75F6-8FD3-48BEB021A250}"/>
          </ac:spMkLst>
        </pc:spChg>
        <pc:picChg chg="mod">
          <ac:chgData name="Ricardo Luiz Freitas" userId="122532effb8c3c75" providerId="LiveId" clId="{51181213-1073-48BE-9AB9-952662D4B046}" dt="2024-08-04T14:05:18.916" v="14" actId="14100"/>
          <ac:picMkLst>
            <pc:docMk/>
            <pc:sldMk cId="1153988763" sldId="1118"/>
            <ac:picMk id="1028" creationId="{C02FB947-A906-038C-DEA3-6A3598FC1C70}"/>
          </ac:picMkLst>
        </pc:picChg>
      </pc:sldChg>
      <pc:sldChg chg="modSp mod">
        <pc:chgData name="Ricardo Luiz Freitas" userId="122532effb8c3c75" providerId="LiveId" clId="{51181213-1073-48BE-9AB9-952662D4B046}" dt="2024-08-05T11:03:07.675" v="892" actId="1036"/>
        <pc:sldMkLst>
          <pc:docMk/>
          <pc:sldMk cId="717495272" sldId="1174"/>
        </pc:sldMkLst>
        <pc:spChg chg="mod">
          <ac:chgData name="Ricardo Luiz Freitas" userId="122532effb8c3c75" providerId="LiveId" clId="{51181213-1073-48BE-9AB9-952662D4B046}" dt="2024-08-05T11:02:49.079" v="885" actId="20577"/>
          <ac:spMkLst>
            <pc:docMk/>
            <pc:sldMk cId="717495272" sldId="1174"/>
            <ac:spMk id="2" creationId="{EC728AEA-0266-5259-2364-32C22B1E6AD7}"/>
          </ac:spMkLst>
        </pc:spChg>
        <pc:spChg chg="mod">
          <ac:chgData name="Ricardo Luiz Freitas" userId="122532effb8c3c75" providerId="LiveId" clId="{51181213-1073-48BE-9AB9-952662D4B046}" dt="2024-08-05T11:03:07.675" v="892" actId="1036"/>
          <ac:spMkLst>
            <pc:docMk/>
            <pc:sldMk cId="717495272" sldId="1174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1181213-1073-48BE-9AB9-952662D4B046}" dt="2024-08-05T11:03:01.643" v="891" actId="1036"/>
        <pc:sldMkLst>
          <pc:docMk/>
          <pc:sldMk cId="3570489973" sldId="1175"/>
        </pc:sldMkLst>
        <pc:spChg chg="mod">
          <ac:chgData name="Ricardo Luiz Freitas" userId="122532effb8c3c75" providerId="LiveId" clId="{51181213-1073-48BE-9AB9-952662D4B046}" dt="2024-08-05T11:02:35.375" v="866" actId="20577"/>
          <ac:spMkLst>
            <pc:docMk/>
            <pc:sldMk cId="3570489973" sldId="1175"/>
            <ac:spMk id="2" creationId="{EC728AEA-0266-5259-2364-32C22B1E6AD7}"/>
          </ac:spMkLst>
        </pc:spChg>
        <pc:spChg chg="mod">
          <ac:chgData name="Ricardo Luiz Freitas" userId="122532effb8c3c75" providerId="LiveId" clId="{51181213-1073-48BE-9AB9-952662D4B046}" dt="2024-08-05T11:03:01.643" v="891" actId="1036"/>
          <ac:spMkLst>
            <pc:docMk/>
            <pc:sldMk cId="3570489973" sldId="1175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1181213-1073-48BE-9AB9-952662D4B046}" dt="2024-08-05T11:03:33.169" v="927" actId="1038"/>
        <pc:sldMkLst>
          <pc:docMk/>
          <pc:sldMk cId="2171431768" sldId="1182"/>
        </pc:sldMkLst>
        <pc:spChg chg="mod">
          <ac:chgData name="Ricardo Luiz Freitas" userId="122532effb8c3c75" providerId="LiveId" clId="{51181213-1073-48BE-9AB9-952662D4B046}" dt="2024-08-05T11:03:23.238" v="911" actId="20577"/>
          <ac:spMkLst>
            <pc:docMk/>
            <pc:sldMk cId="2171431768" sldId="1182"/>
            <ac:spMk id="2" creationId="{EC728AEA-0266-5259-2364-32C22B1E6AD7}"/>
          </ac:spMkLst>
        </pc:spChg>
        <pc:picChg chg="mod">
          <ac:chgData name="Ricardo Luiz Freitas" userId="122532effb8c3c75" providerId="LiveId" clId="{51181213-1073-48BE-9AB9-952662D4B046}" dt="2024-08-05T11:03:33.169" v="927" actId="1038"/>
          <ac:picMkLst>
            <pc:docMk/>
            <pc:sldMk cId="2171431768" sldId="1182"/>
            <ac:picMk id="13" creationId="{30F4952B-B171-8F53-9C46-E1337BAEAE8D}"/>
          </ac:picMkLst>
        </pc:picChg>
      </pc:sldChg>
      <pc:sldChg chg="del">
        <pc:chgData name="Ricardo Luiz Freitas" userId="122532effb8c3c75" providerId="LiveId" clId="{51181213-1073-48BE-9AB9-952662D4B046}" dt="2024-08-05T11:46:28.952" v="1618" actId="2696"/>
        <pc:sldMkLst>
          <pc:docMk/>
          <pc:sldMk cId="599194217" sldId="1183"/>
        </pc:sldMkLst>
      </pc:sldChg>
      <pc:sldChg chg="add del">
        <pc:chgData name="Ricardo Luiz Freitas" userId="122532effb8c3c75" providerId="LiveId" clId="{51181213-1073-48BE-9AB9-952662D4B046}" dt="2024-08-05T11:55:04.439" v="1620" actId="2696"/>
        <pc:sldMkLst>
          <pc:docMk/>
          <pc:sldMk cId="1420912369" sldId="1183"/>
        </pc:sldMkLst>
      </pc:sldChg>
      <pc:sldChg chg="add">
        <pc:chgData name="Ricardo Luiz Freitas" userId="122532effb8c3c75" providerId="LiveId" clId="{51181213-1073-48BE-9AB9-952662D4B046}" dt="2024-08-05T11:55:19.369" v="1621"/>
        <pc:sldMkLst>
          <pc:docMk/>
          <pc:sldMk cId="2565416469" sldId="1183"/>
        </pc:sldMkLst>
      </pc:sldChg>
      <pc:sldChg chg="add del">
        <pc:chgData name="Ricardo Luiz Freitas" userId="122532effb8c3c75" providerId="LiveId" clId="{51181213-1073-48BE-9AB9-952662D4B046}" dt="2024-08-05T11:55:04.439" v="1620" actId="2696"/>
        <pc:sldMkLst>
          <pc:docMk/>
          <pc:sldMk cId="103977121" sldId="1186"/>
        </pc:sldMkLst>
      </pc:sldChg>
      <pc:sldChg chg="del">
        <pc:chgData name="Ricardo Luiz Freitas" userId="122532effb8c3c75" providerId="LiveId" clId="{51181213-1073-48BE-9AB9-952662D4B046}" dt="2024-08-05T11:46:28.952" v="1618" actId="2696"/>
        <pc:sldMkLst>
          <pc:docMk/>
          <pc:sldMk cId="1094608808" sldId="1186"/>
        </pc:sldMkLst>
      </pc:sldChg>
      <pc:sldChg chg="add">
        <pc:chgData name="Ricardo Luiz Freitas" userId="122532effb8c3c75" providerId="LiveId" clId="{51181213-1073-48BE-9AB9-952662D4B046}" dt="2024-08-05T11:55:19.369" v="1621"/>
        <pc:sldMkLst>
          <pc:docMk/>
          <pc:sldMk cId="3812706981" sldId="1186"/>
        </pc:sldMkLst>
      </pc:sldChg>
      <pc:sldChg chg="modSp mod">
        <pc:chgData name="Ricardo Luiz Freitas" userId="122532effb8c3c75" providerId="LiveId" clId="{51181213-1073-48BE-9AB9-952662D4B046}" dt="2024-08-05T12:35:03.302" v="1779" actId="113"/>
        <pc:sldMkLst>
          <pc:docMk/>
          <pc:sldMk cId="2748465705" sldId="1187"/>
        </pc:sldMkLst>
        <pc:spChg chg="mod">
          <ac:chgData name="Ricardo Luiz Freitas" userId="122532effb8c3c75" providerId="LiveId" clId="{51181213-1073-48BE-9AB9-952662D4B046}" dt="2024-08-05T12:35:03.302" v="1779" actId="113"/>
          <ac:spMkLst>
            <pc:docMk/>
            <pc:sldMk cId="2748465705" sldId="1187"/>
            <ac:spMk id="6" creationId="{F4D77F11-73BC-D835-FABA-76AEC6A61736}"/>
          </ac:spMkLst>
        </pc:spChg>
      </pc:sldChg>
      <pc:sldChg chg="add">
        <pc:chgData name="Ricardo Luiz Freitas" userId="122532effb8c3c75" providerId="LiveId" clId="{51181213-1073-48BE-9AB9-952662D4B046}" dt="2024-08-05T11:57:20.134" v="1623"/>
        <pc:sldMkLst>
          <pc:docMk/>
          <pc:sldMk cId="3479003936" sldId="1188"/>
        </pc:sldMkLst>
      </pc:sldChg>
      <pc:sldChg chg="del">
        <pc:chgData name="Ricardo Luiz Freitas" userId="122532effb8c3c75" providerId="LiveId" clId="{51181213-1073-48BE-9AB9-952662D4B046}" dt="2024-08-05T11:57:04.969" v="1622" actId="2696"/>
        <pc:sldMkLst>
          <pc:docMk/>
          <pc:sldMk cId="4032809456" sldId="1188"/>
        </pc:sldMkLst>
      </pc:sldChg>
      <pc:sldChg chg="del">
        <pc:chgData name="Ricardo Luiz Freitas" userId="122532effb8c3c75" providerId="LiveId" clId="{51181213-1073-48BE-9AB9-952662D4B046}" dt="2024-08-05T11:57:04.969" v="1622" actId="2696"/>
        <pc:sldMkLst>
          <pc:docMk/>
          <pc:sldMk cId="2559897920" sldId="1189"/>
        </pc:sldMkLst>
      </pc:sldChg>
      <pc:sldChg chg="add">
        <pc:chgData name="Ricardo Luiz Freitas" userId="122532effb8c3c75" providerId="LiveId" clId="{51181213-1073-48BE-9AB9-952662D4B046}" dt="2024-08-05T11:57:20.134" v="1623"/>
        <pc:sldMkLst>
          <pc:docMk/>
          <pc:sldMk cId="2869296905" sldId="1189"/>
        </pc:sldMkLst>
      </pc:sldChg>
      <pc:sldChg chg="modSp add mod">
        <pc:chgData name="Ricardo Luiz Freitas" userId="122532effb8c3c75" providerId="LiveId" clId="{51181213-1073-48BE-9AB9-952662D4B046}" dt="2024-08-05T12:36:13.122" v="1823" actId="20577"/>
        <pc:sldMkLst>
          <pc:docMk/>
          <pc:sldMk cId="1512439690" sldId="1190"/>
        </pc:sldMkLst>
        <pc:spChg chg="mod">
          <ac:chgData name="Ricardo Luiz Freitas" userId="122532effb8c3c75" providerId="LiveId" clId="{51181213-1073-48BE-9AB9-952662D4B046}" dt="2024-08-05T12:36:13.122" v="1823" actId="20577"/>
          <ac:spMkLst>
            <pc:docMk/>
            <pc:sldMk cId="1512439690" sldId="1190"/>
            <ac:spMk id="6" creationId="{F4D77F11-73BC-D835-FABA-76AEC6A61736}"/>
          </ac:spMkLst>
        </pc:spChg>
      </pc:sldChg>
      <pc:sldChg chg="del">
        <pc:chgData name="Ricardo Luiz Freitas" userId="122532effb8c3c75" providerId="LiveId" clId="{51181213-1073-48BE-9AB9-952662D4B046}" dt="2024-08-05T11:57:04.969" v="1622" actId="2696"/>
        <pc:sldMkLst>
          <pc:docMk/>
          <pc:sldMk cId="4110395532" sldId="1190"/>
        </pc:sldMkLst>
      </pc:sldChg>
      <pc:sldChg chg="del">
        <pc:chgData name="Ricardo Luiz Freitas" userId="122532effb8c3c75" providerId="LiveId" clId="{51181213-1073-48BE-9AB9-952662D4B046}" dt="2024-08-05T11:57:04.969" v="1622" actId="2696"/>
        <pc:sldMkLst>
          <pc:docMk/>
          <pc:sldMk cId="2802879384" sldId="1191"/>
        </pc:sldMkLst>
      </pc:sldChg>
      <pc:sldChg chg="add">
        <pc:chgData name="Ricardo Luiz Freitas" userId="122532effb8c3c75" providerId="LiveId" clId="{51181213-1073-48BE-9AB9-952662D4B046}" dt="2024-08-05T11:57:20.134" v="1623"/>
        <pc:sldMkLst>
          <pc:docMk/>
          <pc:sldMk cId="3170709933" sldId="1191"/>
        </pc:sldMkLst>
      </pc:sldChg>
      <pc:sldChg chg="modSp add mod">
        <pc:chgData name="Ricardo Luiz Freitas" userId="122532effb8c3c75" providerId="LiveId" clId="{51181213-1073-48BE-9AB9-952662D4B046}" dt="2024-08-05T12:35:53.729" v="1793" actId="20577"/>
        <pc:sldMkLst>
          <pc:docMk/>
          <pc:sldMk cId="1579848396" sldId="1192"/>
        </pc:sldMkLst>
        <pc:spChg chg="mod">
          <ac:chgData name="Ricardo Luiz Freitas" userId="122532effb8c3c75" providerId="LiveId" clId="{51181213-1073-48BE-9AB9-952662D4B046}" dt="2024-08-05T12:35:53.729" v="1793" actId="20577"/>
          <ac:spMkLst>
            <pc:docMk/>
            <pc:sldMk cId="1579848396" sldId="1192"/>
            <ac:spMk id="6" creationId="{F4D77F11-73BC-D835-FABA-76AEC6A61736}"/>
          </ac:spMkLst>
        </pc:spChg>
      </pc:sldChg>
      <pc:sldChg chg="del">
        <pc:chgData name="Ricardo Luiz Freitas" userId="122532effb8c3c75" providerId="LiveId" clId="{51181213-1073-48BE-9AB9-952662D4B046}" dt="2024-08-05T11:57:04.969" v="1622" actId="2696"/>
        <pc:sldMkLst>
          <pc:docMk/>
          <pc:sldMk cId="4245116360" sldId="1192"/>
        </pc:sldMkLst>
      </pc:sldChg>
      <pc:sldChg chg="modSp mod">
        <pc:chgData name="Ricardo Luiz Freitas" userId="122532effb8c3c75" providerId="LiveId" clId="{51181213-1073-48BE-9AB9-952662D4B046}" dt="2024-08-05T17:07:51.463" v="2163" actId="20577"/>
        <pc:sldMkLst>
          <pc:docMk/>
          <pc:sldMk cId="3530820251" sldId="1196"/>
        </pc:sldMkLst>
        <pc:spChg chg="mod">
          <ac:chgData name="Ricardo Luiz Freitas" userId="122532effb8c3c75" providerId="LiveId" clId="{51181213-1073-48BE-9AB9-952662D4B046}" dt="2024-08-05T17:07:51.463" v="2163" actId="20577"/>
          <ac:spMkLst>
            <pc:docMk/>
            <pc:sldMk cId="3530820251" sldId="1196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51181213-1073-48BE-9AB9-952662D4B046}" dt="2024-08-05T12:48:23.981" v="1974" actId="20577"/>
        <pc:sldMkLst>
          <pc:docMk/>
          <pc:sldMk cId="2366527087" sldId="1203"/>
        </pc:sldMkLst>
        <pc:spChg chg="mod">
          <ac:chgData name="Ricardo Luiz Freitas" userId="122532effb8c3c75" providerId="LiveId" clId="{51181213-1073-48BE-9AB9-952662D4B046}" dt="2024-08-05T12:48:23.981" v="1974" actId="20577"/>
          <ac:spMkLst>
            <pc:docMk/>
            <pc:sldMk cId="2366527087" sldId="1203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51181213-1073-48BE-9AB9-952662D4B046}" dt="2024-08-06T01:24:41.068" v="2169" actId="404"/>
        <pc:sldMkLst>
          <pc:docMk/>
          <pc:sldMk cId="1127731629" sldId="1204"/>
        </pc:sldMkLst>
        <pc:spChg chg="mod">
          <ac:chgData name="Ricardo Luiz Freitas" userId="122532effb8c3c75" providerId="LiveId" clId="{51181213-1073-48BE-9AB9-952662D4B046}" dt="2024-08-05T12:47:02.038" v="1964" actId="20577"/>
          <ac:spMkLst>
            <pc:docMk/>
            <pc:sldMk cId="1127731629" sldId="1204"/>
            <ac:spMk id="2" creationId="{EC728AEA-0266-5259-2364-32C22B1E6AD7}"/>
          </ac:spMkLst>
        </pc:spChg>
        <pc:spChg chg="mod">
          <ac:chgData name="Ricardo Luiz Freitas" userId="122532effb8c3c75" providerId="LiveId" clId="{51181213-1073-48BE-9AB9-952662D4B046}" dt="2024-08-06T01:24:41.068" v="2169" actId="404"/>
          <ac:spMkLst>
            <pc:docMk/>
            <pc:sldMk cId="1127731629" sldId="1204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1181213-1073-48BE-9AB9-952662D4B046}" dt="2024-08-06T01:24:54.649" v="2172" actId="403"/>
        <pc:sldMkLst>
          <pc:docMk/>
          <pc:sldMk cId="2216555019" sldId="1208"/>
        </pc:sldMkLst>
        <pc:spChg chg="mod">
          <ac:chgData name="Ricardo Luiz Freitas" userId="122532effb8c3c75" providerId="LiveId" clId="{51181213-1073-48BE-9AB9-952662D4B046}" dt="2024-08-05T12:47:23.313" v="1972" actId="20577"/>
          <ac:spMkLst>
            <pc:docMk/>
            <pc:sldMk cId="2216555019" sldId="1208"/>
            <ac:spMk id="2" creationId="{EC728AEA-0266-5259-2364-32C22B1E6AD7}"/>
          </ac:spMkLst>
        </pc:spChg>
        <pc:spChg chg="mod">
          <ac:chgData name="Ricardo Luiz Freitas" userId="122532effb8c3c75" providerId="LiveId" clId="{51181213-1073-48BE-9AB9-952662D4B046}" dt="2024-08-06T01:24:54.649" v="2172" actId="403"/>
          <ac:spMkLst>
            <pc:docMk/>
            <pc:sldMk cId="2216555019" sldId="120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1181213-1073-48BE-9AB9-952662D4B046}" dt="2024-08-06T01:28:35.645" v="2373" actId="732"/>
        <pc:sldMkLst>
          <pc:docMk/>
          <pc:sldMk cId="3763204227" sldId="1209"/>
        </pc:sldMkLst>
        <pc:spChg chg="mod">
          <ac:chgData name="Ricardo Luiz Freitas" userId="122532effb8c3c75" providerId="LiveId" clId="{51181213-1073-48BE-9AB9-952662D4B046}" dt="2024-08-05T12:47:10.341" v="1968" actId="20577"/>
          <ac:spMkLst>
            <pc:docMk/>
            <pc:sldMk cId="3763204227" sldId="1209"/>
            <ac:spMk id="2" creationId="{EC728AEA-0266-5259-2364-32C22B1E6AD7}"/>
          </ac:spMkLst>
        </pc:spChg>
        <pc:picChg chg="mod">
          <ac:chgData name="Ricardo Luiz Freitas" userId="122532effb8c3c75" providerId="LiveId" clId="{51181213-1073-48BE-9AB9-952662D4B046}" dt="2024-08-06T01:28:35.645" v="2373" actId="732"/>
          <ac:picMkLst>
            <pc:docMk/>
            <pc:sldMk cId="3763204227" sldId="1209"/>
            <ac:picMk id="2050" creationId="{11C4125A-1289-CEE1-6F31-4FFBDE4C8E7A}"/>
          </ac:picMkLst>
        </pc:picChg>
      </pc:sldChg>
      <pc:sldChg chg="modSp mod">
        <pc:chgData name="Ricardo Luiz Freitas" userId="122532effb8c3c75" providerId="LiveId" clId="{51181213-1073-48BE-9AB9-952662D4B046}" dt="2024-08-05T12:47:05.843" v="1966" actId="20577"/>
        <pc:sldMkLst>
          <pc:docMk/>
          <pc:sldMk cId="2046794830" sldId="1210"/>
        </pc:sldMkLst>
        <pc:spChg chg="mod">
          <ac:chgData name="Ricardo Luiz Freitas" userId="122532effb8c3c75" providerId="LiveId" clId="{51181213-1073-48BE-9AB9-952662D4B046}" dt="2024-08-05T12:47:05.843" v="1966" actId="20577"/>
          <ac:spMkLst>
            <pc:docMk/>
            <pc:sldMk cId="2046794830" sldId="1210"/>
            <ac:spMk id="2" creationId="{EC728AEA-0266-5259-2364-32C22B1E6AD7}"/>
          </ac:spMkLst>
        </pc:spChg>
      </pc:sldChg>
      <pc:sldChg chg="del">
        <pc:chgData name="Ricardo Luiz Freitas" userId="122532effb8c3c75" providerId="LiveId" clId="{51181213-1073-48BE-9AB9-952662D4B046}" dt="2024-08-05T17:08:00.556" v="2164" actId="47"/>
        <pc:sldMkLst>
          <pc:docMk/>
          <pc:sldMk cId="665216412" sldId="1213"/>
        </pc:sldMkLst>
      </pc:sldChg>
      <pc:sldChg chg="modSp mod">
        <pc:chgData name="Ricardo Luiz Freitas" userId="122532effb8c3c75" providerId="LiveId" clId="{51181213-1073-48BE-9AB9-952662D4B046}" dt="2024-08-06T01:27:55.824" v="2372" actId="20577"/>
        <pc:sldMkLst>
          <pc:docMk/>
          <pc:sldMk cId="1056212419" sldId="1225"/>
        </pc:sldMkLst>
        <pc:spChg chg="mod">
          <ac:chgData name="Ricardo Luiz Freitas" userId="122532effb8c3c75" providerId="LiveId" clId="{51181213-1073-48BE-9AB9-952662D4B046}" dt="2024-08-05T12:49:47.721" v="1980" actId="20577"/>
          <ac:spMkLst>
            <pc:docMk/>
            <pc:sldMk cId="1056212419" sldId="1225"/>
            <ac:spMk id="2" creationId="{EC728AEA-0266-5259-2364-32C22B1E6AD7}"/>
          </ac:spMkLst>
        </pc:spChg>
        <pc:spChg chg="mod">
          <ac:chgData name="Ricardo Luiz Freitas" userId="122532effb8c3c75" providerId="LiveId" clId="{51181213-1073-48BE-9AB9-952662D4B046}" dt="2024-08-06T01:27:55.824" v="2372" actId="20577"/>
          <ac:spMkLst>
            <pc:docMk/>
            <pc:sldMk cId="1056212419" sldId="1225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1181213-1073-48BE-9AB9-952662D4B046}" dt="2024-08-05T12:50:54.469" v="1986" actId="20577"/>
        <pc:sldMkLst>
          <pc:docMk/>
          <pc:sldMk cId="3121150425" sldId="1226"/>
        </pc:sldMkLst>
        <pc:spChg chg="mod">
          <ac:chgData name="Ricardo Luiz Freitas" userId="122532effb8c3c75" providerId="LiveId" clId="{51181213-1073-48BE-9AB9-952662D4B046}" dt="2024-08-05T12:50:54.469" v="1986" actId="20577"/>
          <ac:spMkLst>
            <pc:docMk/>
            <pc:sldMk cId="3121150425" sldId="1226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51181213-1073-48BE-9AB9-952662D4B046}" dt="2024-08-05T12:50:00.504" v="1982" actId="20577"/>
        <pc:sldMkLst>
          <pc:docMk/>
          <pc:sldMk cId="192419137" sldId="1227"/>
        </pc:sldMkLst>
        <pc:spChg chg="mod">
          <ac:chgData name="Ricardo Luiz Freitas" userId="122532effb8c3c75" providerId="LiveId" clId="{51181213-1073-48BE-9AB9-952662D4B046}" dt="2024-08-05T12:50:00.504" v="1982" actId="20577"/>
          <ac:spMkLst>
            <pc:docMk/>
            <pc:sldMk cId="192419137" sldId="1227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51181213-1073-48BE-9AB9-952662D4B046}" dt="2024-08-06T01:29:17.279" v="2374" actId="20577"/>
        <pc:sldMkLst>
          <pc:docMk/>
          <pc:sldMk cId="2414347078" sldId="1228"/>
        </pc:sldMkLst>
        <pc:spChg chg="mod">
          <ac:chgData name="Ricardo Luiz Freitas" userId="122532effb8c3c75" providerId="LiveId" clId="{51181213-1073-48BE-9AB9-952662D4B046}" dt="2024-08-05T12:50:49.265" v="1984" actId="20577"/>
          <ac:spMkLst>
            <pc:docMk/>
            <pc:sldMk cId="2414347078" sldId="1228"/>
            <ac:spMk id="2" creationId="{EC728AEA-0266-5259-2364-32C22B1E6AD7}"/>
          </ac:spMkLst>
        </pc:spChg>
        <pc:spChg chg="mod">
          <ac:chgData name="Ricardo Luiz Freitas" userId="122532effb8c3c75" providerId="LiveId" clId="{51181213-1073-48BE-9AB9-952662D4B046}" dt="2024-08-06T01:29:17.279" v="2374" actId="20577"/>
          <ac:spMkLst>
            <pc:docMk/>
            <pc:sldMk cId="2414347078" sldId="122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51181213-1073-48BE-9AB9-952662D4B046}" dt="2024-08-05T12:48:33.124" v="1978" actId="20577"/>
        <pc:sldMkLst>
          <pc:docMk/>
          <pc:sldMk cId="466503404" sldId="1231"/>
        </pc:sldMkLst>
        <pc:spChg chg="mod">
          <ac:chgData name="Ricardo Luiz Freitas" userId="122532effb8c3c75" providerId="LiveId" clId="{51181213-1073-48BE-9AB9-952662D4B046}" dt="2024-08-05T12:48:33.124" v="1978" actId="20577"/>
          <ac:spMkLst>
            <pc:docMk/>
            <pc:sldMk cId="466503404" sldId="1231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51181213-1073-48BE-9AB9-952662D4B046}" dt="2024-08-06T01:26:23.916" v="2185" actId="313"/>
        <pc:sldMkLst>
          <pc:docMk/>
          <pc:sldMk cId="3453448317" sldId="1232"/>
        </pc:sldMkLst>
        <pc:spChg chg="mod">
          <ac:chgData name="Ricardo Luiz Freitas" userId="122532effb8c3c75" providerId="LiveId" clId="{51181213-1073-48BE-9AB9-952662D4B046}" dt="2024-08-05T12:48:27.981" v="1976" actId="20577"/>
          <ac:spMkLst>
            <pc:docMk/>
            <pc:sldMk cId="3453448317" sldId="1232"/>
            <ac:spMk id="2" creationId="{EC728AEA-0266-5259-2364-32C22B1E6AD7}"/>
          </ac:spMkLst>
        </pc:spChg>
        <pc:spChg chg="mod">
          <ac:chgData name="Ricardo Luiz Freitas" userId="122532effb8c3c75" providerId="LiveId" clId="{51181213-1073-48BE-9AB9-952662D4B046}" dt="2024-08-06T01:26:23.916" v="2185" actId="313"/>
          <ac:spMkLst>
            <pc:docMk/>
            <pc:sldMk cId="3453448317" sldId="1232"/>
            <ac:spMk id="6" creationId="{F4D77F11-73BC-D835-FABA-76AEC6A61736}"/>
          </ac:spMkLst>
        </pc:spChg>
      </pc:sldChg>
      <pc:sldChg chg="modSp del mod">
        <pc:chgData name="Ricardo Luiz Freitas" userId="122532effb8c3c75" providerId="LiveId" clId="{51181213-1073-48BE-9AB9-952662D4B046}" dt="2024-08-04T14:05:45.173" v="15" actId="2696"/>
        <pc:sldMkLst>
          <pc:docMk/>
          <pc:sldMk cId="3873170063" sldId="1233"/>
        </pc:sldMkLst>
        <pc:spChg chg="mod">
          <ac:chgData name="Ricardo Luiz Freitas" userId="122532effb8c3c75" providerId="LiveId" clId="{51181213-1073-48BE-9AB9-952662D4B046}" dt="2024-08-04T14:04:34.861" v="1" actId="115"/>
          <ac:spMkLst>
            <pc:docMk/>
            <pc:sldMk cId="3873170063" sldId="1233"/>
            <ac:spMk id="3" creationId="{69356262-4CF7-2836-BEDB-00ACD76067ED}"/>
          </ac:spMkLst>
        </pc:spChg>
      </pc:sldChg>
      <pc:sldChg chg="modSp add mod">
        <pc:chgData name="Ricardo Luiz Freitas" userId="122532effb8c3c75" providerId="LiveId" clId="{51181213-1073-48BE-9AB9-952662D4B046}" dt="2024-08-05T10:43:23.925" v="248" actId="6549"/>
        <pc:sldMkLst>
          <pc:docMk/>
          <pc:sldMk cId="4127238959" sldId="1233"/>
        </pc:sldMkLst>
        <pc:spChg chg="mod">
          <ac:chgData name="Ricardo Luiz Freitas" userId="122532effb8c3c75" providerId="LiveId" clId="{51181213-1073-48BE-9AB9-952662D4B046}" dt="2024-08-05T10:40:47.966" v="148" actId="20577"/>
          <ac:spMkLst>
            <pc:docMk/>
            <pc:sldMk cId="4127238959" sldId="1233"/>
            <ac:spMk id="2" creationId="{0A4A9D77-4B06-1593-FDA8-43F02B5A1533}"/>
          </ac:spMkLst>
        </pc:spChg>
        <pc:spChg chg="mod">
          <ac:chgData name="Ricardo Luiz Freitas" userId="122532effb8c3c75" providerId="LiveId" clId="{51181213-1073-48BE-9AB9-952662D4B046}" dt="2024-08-05T10:43:23.925" v="248" actId="6549"/>
          <ac:spMkLst>
            <pc:docMk/>
            <pc:sldMk cId="4127238959" sldId="1233"/>
            <ac:spMk id="3" creationId="{69356262-4CF7-2836-BEDB-00ACD76067ED}"/>
          </ac:spMkLst>
        </pc:spChg>
      </pc:sldChg>
      <pc:sldChg chg="modSp mod">
        <pc:chgData name="Ricardo Luiz Freitas" userId="122532effb8c3c75" providerId="LiveId" clId="{51181213-1073-48BE-9AB9-952662D4B046}" dt="2024-08-05T12:36:58.100" v="1824" actId="207"/>
        <pc:sldMkLst>
          <pc:docMk/>
          <pc:sldMk cId="1594119292" sldId="1237"/>
        </pc:sldMkLst>
        <pc:spChg chg="mod">
          <ac:chgData name="Ricardo Luiz Freitas" userId="122532effb8c3c75" providerId="LiveId" clId="{51181213-1073-48BE-9AB9-952662D4B046}" dt="2024-08-05T12:36:58.100" v="1824" actId="207"/>
          <ac:spMkLst>
            <pc:docMk/>
            <pc:sldMk cId="1594119292" sldId="1237"/>
            <ac:spMk id="3" creationId="{69356262-4CF7-2836-BEDB-00ACD76067ED}"/>
          </ac:spMkLst>
        </pc:spChg>
      </pc:sldChg>
      <pc:sldChg chg="modSp mod">
        <pc:chgData name="Ricardo Luiz Freitas" userId="122532effb8c3c75" providerId="LiveId" clId="{51181213-1073-48BE-9AB9-952662D4B046}" dt="2024-08-05T12:02:39.545" v="1647" actId="207"/>
        <pc:sldMkLst>
          <pc:docMk/>
          <pc:sldMk cId="2057627095" sldId="1238"/>
        </pc:sldMkLst>
        <pc:spChg chg="mod">
          <ac:chgData name="Ricardo Luiz Freitas" userId="122532effb8c3c75" providerId="LiveId" clId="{51181213-1073-48BE-9AB9-952662D4B046}" dt="2024-08-05T12:02:39.545" v="1647" actId="207"/>
          <ac:spMkLst>
            <pc:docMk/>
            <pc:sldMk cId="2057627095" sldId="1238"/>
            <ac:spMk id="3" creationId="{69356262-4CF7-2836-BEDB-00ACD76067ED}"/>
          </ac:spMkLst>
        </pc:spChg>
      </pc:sldChg>
      <pc:sldChg chg="modSp mod">
        <pc:chgData name="Ricardo Luiz Freitas" userId="122532effb8c3c75" providerId="LiveId" clId="{51181213-1073-48BE-9AB9-952662D4B046}" dt="2024-08-05T12:07:11.805" v="1706" actId="5793"/>
        <pc:sldMkLst>
          <pc:docMk/>
          <pc:sldMk cId="3920586840" sldId="1243"/>
        </pc:sldMkLst>
        <pc:spChg chg="mod">
          <ac:chgData name="Ricardo Luiz Freitas" userId="122532effb8c3c75" providerId="LiveId" clId="{51181213-1073-48BE-9AB9-952662D4B046}" dt="2024-08-05T12:07:11.805" v="1706" actId="5793"/>
          <ac:spMkLst>
            <pc:docMk/>
            <pc:sldMk cId="3920586840" sldId="1243"/>
            <ac:spMk id="3" creationId="{69356262-4CF7-2836-BEDB-00ACD76067ED}"/>
          </ac:spMkLst>
        </pc:spChg>
      </pc:sldChg>
      <pc:sldChg chg="modSp mod">
        <pc:chgData name="Ricardo Luiz Freitas" userId="122532effb8c3c75" providerId="LiveId" clId="{51181213-1073-48BE-9AB9-952662D4B046}" dt="2024-08-05T12:03:55.259" v="1649" actId="207"/>
        <pc:sldMkLst>
          <pc:docMk/>
          <pc:sldMk cId="699631765" sldId="1244"/>
        </pc:sldMkLst>
        <pc:spChg chg="mod">
          <ac:chgData name="Ricardo Luiz Freitas" userId="122532effb8c3c75" providerId="LiveId" clId="{51181213-1073-48BE-9AB9-952662D4B046}" dt="2024-08-05T12:03:55.259" v="1649" actId="207"/>
          <ac:spMkLst>
            <pc:docMk/>
            <pc:sldMk cId="699631765" sldId="1244"/>
            <ac:spMk id="3" creationId="{69356262-4CF7-2836-BEDB-00ACD76067ED}"/>
          </ac:spMkLst>
        </pc:spChg>
      </pc:sldChg>
      <pc:sldChg chg="modSp mod">
        <pc:chgData name="Ricardo Luiz Freitas" userId="122532effb8c3c75" providerId="LiveId" clId="{51181213-1073-48BE-9AB9-952662D4B046}" dt="2024-08-05T12:41:39.410" v="1886" actId="1035"/>
        <pc:sldMkLst>
          <pc:docMk/>
          <pc:sldMk cId="2424726871" sldId="1245"/>
        </pc:sldMkLst>
        <pc:spChg chg="mod">
          <ac:chgData name="Ricardo Luiz Freitas" userId="122532effb8c3c75" providerId="LiveId" clId="{51181213-1073-48BE-9AB9-952662D4B046}" dt="2024-08-05T12:41:14.289" v="1878" actId="20577"/>
          <ac:spMkLst>
            <pc:docMk/>
            <pc:sldMk cId="2424726871" sldId="1245"/>
            <ac:spMk id="2" creationId="{0A4A9D77-4B06-1593-FDA8-43F02B5A1533}"/>
          </ac:spMkLst>
        </pc:spChg>
        <pc:spChg chg="mod">
          <ac:chgData name="Ricardo Luiz Freitas" userId="122532effb8c3c75" providerId="LiveId" clId="{51181213-1073-48BE-9AB9-952662D4B046}" dt="2024-08-05T12:41:29.826" v="1879" actId="20577"/>
          <ac:spMkLst>
            <pc:docMk/>
            <pc:sldMk cId="2424726871" sldId="1245"/>
            <ac:spMk id="3" creationId="{69356262-4CF7-2836-BEDB-00ACD76067ED}"/>
          </ac:spMkLst>
        </pc:spChg>
        <pc:spChg chg="mod">
          <ac:chgData name="Ricardo Luiz Freitas" userId="122532effb8c3c75" providerId="LiveId" clId="{51181213-1073-48BE-9AB9-952662D4B046}" dt="2024-08-05T12:41:39.410" v="1886" actId="1035"/>
          <ac:spMkLst>
            <pc:docMk/>
            <pc:sldMk cId="2424726871" sldId="1245"/>
            <ac:spMk id="5" creationId="{1EC92024-AFF2-0820-5868-F9E75085E480}"/>
          </ac:spMkLst>
        </pc:spChg>
      </pc:sldChg>
      <pc:sldChg chg="modSp mod">
        <pc:chgData name="Ricardo Luiz Freitas" userId="122532effb8c3c75" providerId="LiveId" clId="{51181213-1073-48BE-9AB9-952662D4B046}" dt="2024-08-05T12:42:31.928" v="1907" actId="14100"/>
        <pc:sldMkLst>
          <pc:docMk/>
          <pc:sldMk cId="1546809396" sldId="1248"/>
        </pc:sldMkLst>
        <pc:spChg chg="mod">
          <ac:chgData name="Ricardo Luiz Freitas" userId="122532effb8c3c75" providerId="LiveId" clId="{51181213-1073-48BE-9AB9-952662D4B046}" dt="2024-08-05T12:42:20.543" v="1905" actId="20577"/>
          <ac:spMkLst>
            <pc:docMk/>
            <pc:sldMk cId="1546809396" sldId="1248"/>
            <ac:spMk id="2" creationId="{0A4A9D77-4B06-1593-FDA8-43F02B5A1533}"/>
          </ac:spMkLst>
        </pc:spChg>
        <pc:spChg chg="mod">
          <ac:chgData name="Ricardo Luiz Freitas" userId="122532effb8c3c75" providerId="LiveId" clId="{51181213-1073-48BE-9AB9-952662D4B046}" dt="2024-08-05T12:42:15.754" v="1896" actId="6549"/>
          <ac:spMkLst>
            <pc:docMk/>
            <pc:sldMk cId="1546809396" sldId="1248"/>
            <ac:spMk id="3" creationId="{69356262-4CF7-2836-BEDB-00ACD76067ED}"/>
          </ac:spMkLst>
        </pc:spChg>
        <pc:spChg chg="mod">
          <ac:chgData name="Ricardo Luiz Freitas" userId="122532effb8c3c75" providerId="LiveId" clId="{51181213-1073-48BE-9AB9-952662D4B046}" dt="2024-08-05T12:42:31.928" v="1907" actId="14100"/>
          <ac:spMkLst>
            <pc:docMk/>
            <pc:sldMk cId="1546809396" sldId="1248"/>
            <ac:spMk id="5" creationId="{1EC92024-AFF2-0820-5868-F9E75085E480}"/>
          </ac:spMkLst>
        </pc:spChg>
      </pc:sldChg>
      <pc:sldChg chg="modSp mod">
        <pc:chgData name="Ricardo Luiz Freitas" userId="122532effb8c3c75" providerId="LiveId" clId="{51181213-1073-48BE-9AB9-952662D4B046}" dt="2024-08-05T12:44:33.946" v="1953" actId="14100"/>
        <pc:sldMkLst>
          <pc:docMk/>
          <pc:sldMk cId="108453879" sldId="1250"/>
        </pc:sldMkLst>
        <pc:spChg chg="mod">
          <ac:chgData name="Ricardo Luiz Freitas" userId="122532effb8c3c75" providerId="LiveId" clId="{51181213-1073-48BE-9AB9-952662D4B046}" dt="2024-08-05T12:43:25.577" v="1937" actId="20577"/>
          <ac:spMkLst>
            <pc:docMk/>
            <pc:sldMk cId="108453879" sldId="1250"/>
            <ac:spMk id="2" creationId="{0A4A9D77-4B06-1593-FDA8-43F02B5A1533}"/>
          </ac:spMkLst>
        </pc:spChg>
        <pc:spChg chg="mod">
          <ac:chgData name="Ricardo Luiz Freitas" userId="122532effb8c3c75" providerId="LiveId" clId="{51181213-1073-48BE-9AB9-952662D4B046}" dt="2024-08-05T12:43:15.433" v="1916" actId="5793"/>
          <ac:spMkLst>
            <pc:docMk/>
            <pc:sldMk cId="108453879" sldId="1250"/>
            <ac:spMk id="3" creationId="{69356262-4CF7-2836-BEDB-00ACD76067ED}"/>
          </ac:spMkLst>
        </pc:spChg>
        <pc:spChg chg="mod">
          <ac:chgData name="Ricardo Luiz Freitas" userId="122532effb8c3c75" providerId="LiveId" clId="{51181213-1073-48BE-9AB9-952662D4B046}" dt="2024-08-05T12:44:33.946" v="1953" actId="14100"/>
          <ac:spMkLst>
            <pc:docMk/>
            <pc:sldMk cId="108453879" sldId="1250"/>
            <ac:spMk id="5" creationId="{1EC92024-AFF2-0820-5868-F9E75085E480}"/>
          </ac:spMkLst>
        </pc:spChg>
      </pc:sldChg>
      <pc:sldChg chg="modSp mod">
        <pc:chgData name="Ricardo Luiz Freitas" userId="122532effb8c3c75" providerId="LiveId" clId="{51181213-1073-48BE-9AB9-952662D4B046}" dt="2024-08-05T12:44:43.222" v="1962" actId="20577"/>
        <pc:sldMkLst>
          <pc:docMk/>
          <pc:sldMk cId="2351934149" sldId="1252"/>
        </pc:sldMkLst>
        <pc:spChg chg="mod">
          <ac:chgData name="Ricardo Luiz Freitas" userId="122532effb8c3c75" providerId="LiveId" clId="{51181213-1073-48BE-9AB9-952662D4B046}" dt="2024-08-05T12:44:43.222" v="1962" actId="20577"/>
          <ac:spMkLst>
            <pc:docMk/>
            <pc:sldMk cId="2351934149" sldId="1252"/>
            <ac:spMk id="2" creationId="{0A4A9D77-4B06-1593-FDA8-43F02B5A1533}"/>
          </ac:spMkLst>
        </pc:spChg>
        <pc:spChg chg="mod">
          <ac:chgData name="Ricardo Luiz Freitas" userId="122532effb8c3c75" providerId="LiveId" clId="{51181213-1073-48BE-9AB9-952662D4B046}" dt="2024-08-05T12:44:16.276" v="1948" actId="5793"/>
          <ac:spMkLst>
            <pc:docMk/>
            <pc:sldMk cId="2351934149" sldId="1252"/>
            <ac:spMk id="3" creationId="{69356262-4CF7-2836-BEDB-00ACD76067ED}"/>
          </ac:spMkLst>
        </pc:spChg>
        <pc:spChg chg="mod">
          <ac:chgData name="Ricardo Luiz Freitas" userId="122532effb8c3c75" providerId="LiveId" clId="{51181213-1073-48BE-9AB9-952662D4B046}" dt="2024-08-05T12:44:26.004" v="1952" actId="14100"/>
          <ac:spMkLst>
            <pc:docMk/>
            <pc:sldMk cId="2351934149" sldId="1252"/>
            <ac:spMk id="5" creationId="{1EC92024-AFF2-0820-5868-F9E75085E480}"/>
          </ac:spMkLst>
        </pc:spChg>
      </pc:sldChg>
      <pc:sldChg chg="modSp add mod setBg">
        <pc:chgData name="Ricardo Luiz Freitas" userId="122532effb8c3c75" providerId="LiveId" clId="{51181213-1073-48BE-9AB9-952662D4B046}" dt="2024-08-05T10:52:31.028" v="668" actId="20577"/>
        <pc:sldMkLst>
          <pc:docMk/>
          <pc:sldMk cId="0" sldId="1326"/>
        </pc:sldMkLst>
        <pc:spChg chg="mod">
          <ac:chgData name="Ricardo Luiz Freitas" userId="122532effb8c3c75" providerId="LiveId" clId="{51181213-1073-48BE-9AB9-952662D4B046}" dt="2024-08-05T10:52:31.028" v="668" actId="20577"/>
          <ac:spMkLst>
            <pc:docMk/>
            <pc:sldMk cId="0" sldId="1326"/>
            <ac:spMk id="3" creationId="{6D3D6FA7-DF63-4FC6-9420-4949826768CC}"/>
          </ac:spMkLst>
        </pc:spChg>
        <pc:spChg chg="mod">
          <ac:chgData name="Ricardo Luiz Freitas" userId="122532effb8c3c75" providerId="LiveId" clId="{51181213-1073-48BE-9AB9-952662D4B046}" dt="2024-08-05T10:46:36.614" v="395" actId="20577"/>
          <ac:spMkLst>
            <pc:docMk/>
            <pc:sldMk cId="0" sldId="1326"/>
            <ac:spMk id="43010" creationId="{3B549C86-955B-4E7E-9725-1E005D637BC9}"/>
          </ac:spMkLst>
        </pc:spChg>
      </pc:sldChg>
      <pc:sldChg chg="modSp add mod setBg">
        <pc:chgData name="Ricardo Luiz Freitas" userId="122532effb8c3c75" providerId="LiveId" clId="{51181213-1073-48BE-9AB9-952662D4B046}" dt="2024-08-05T11:38:15.187" v="1600" actId="20577"/>
        <pc:sldMkLst>
          <pc:docMk/>
          <pc:sldMk cId="0" sldId="1327"/>
        </pc:sldMkLst>
        <pc:spChg chg="mod">
          <ac:chgData name="Ricardo Luiz Freitas" userId="122532effb8c3c75" providerId="LiveId" clId="{51181213-1073-48BE-9AB9-952662D4B046}" dt="2024-08-05T11:38:15.187" v="1600" actId="20577"/>
          <ac:spMkLst>
            <pc:docMk/>
            <pc:sldMk cId="0" sldId="1327"/>
            <ac:spMk id="3" creationId="{F21108B2-BC3D-4943-8372-FB02EC336FCD}"/>
          </ac:spMkLst>
        </pc:spChg>
        <pc:spChg chg="mod">
          <ac:chgData name="Ricardo Luiz Freitas" userId="122532effb8c3c75" providerId="LiveId" clId="{51181213-1073-48BE-9AB9-952662D4B046}" dt="2024-08-05T10:46:43.983" v="396" actId="20577"/>
          <ac:spMkLst>
            <pc:docMk/>
            <pc:sldMk cId="0" sldId="1327"/>
            <ac:spMk id="44034" creationId="{EE8D8C10-BAE3-41E2-B766-A37B2F8CCC45}"/>
          </ac:spMkLst>
        </pc:spChg>
      </pc:sldChg>
      <pc:sldChg chg="modSp add mod ord setBg">
        <pc:chgData name="Ricardo Luiz Freitas" userId="122532effb8c3c75" providerId="LiveId" clId="{51181213-1073-48BE-9AB9-952662D4B046}" dt="2024-08-05T11:37:57.275" v="1589" actId="20577"/>
        <pc:sldMkLst>
          <pc:docMk/>
          <pc:sldMk cId="0" sldId="1328"/>
        </pc:sldMkLst>
        <pc:spChg chg="mod">
          <ac:chgData name="Ricardo Luiz Freitas" userId="122532effb8c3c75" providerId="LiveId" clId="{51181213-1073-48BE-9AB9-952662D4B046}" dt="2024-08-05T11:37:57.275" v="1589" actId="20577"/>
          <ac:spMkLst>
            <pc:docMk/>
            <pc:sldMk cId="0" sldId="1328"/>
            <ac:spMk id="3" creationId="{BF6AAA8B-4C10-4B72-8AB6-B9B69805060C}"/>
          </ac:spMkLst>
        </pc:spChg>
        <pc:spChg chg="mod">
          <ac:chgData name="Ricardo Luiz Freitas" userId="122532effb8c3c75" providerId="LiveId" clId="{51181213-1073-48BE-9AB9-952662D4B046}" dt="2024-08-05T10:46:59.044" v="399" actId="20577"/>
          <ac:spMkLst>
            <pc:docMk/>
            <pc:sldMk cId="0" sldId="1328"/>
            <ac:spMk id="45058" creationId="{D58E411D-DAA4-4CC5-85BC-2F207EFBC494}"/>
          </ac:spMkLst>
        </pc:spChg>
      </pc:sldChg>
      <pc:sldChg chg="modSp add del mod setBg">
        <pc:chgData name="Ricardo Luiz Freitas" userId="122532effb8c3c75" providerId="LiveId" clId="{51181213-1073-48BE-9AB9-952662D4B046}" dt="2024-08-05T11:18:34.176" v="1081" actId="20577"/>
        <pc:sldMkLst>
          <pc:docMk/>
          <pc:sldMk cId="0" sldId="1331"/>
        </pc:sldMkLst>
        <pc:spChg chg="mod">
          <ac:chgData name="Ricardo Luiz Freitas" userId="122532effb8c3c75" providerId="LiveId" clId="{51181213-1073-48BE-9AB9-952662D4B046}" dt="2024-08-05T11:18:34.176" v="1081" actId="20577"/>
          <ac:spMkLst>
            <pc:docMk/>
            <pc:sldMk cId="0" sldId="1331"/>
            <ac:spMk id="3" creationId="{2594679A-FCA5-49F9-9F10-4CF580B2ED5C}"/>
          </ac:spMkLst>
        </pc:spChg>
        <pc:spChg chg="mod">
          <ac:chgData name="Ricardo Luiz Freitas" userId="122532effb8c3c75" providerId="LiveId" clId="{51181213-1073-48BE-9AB9-952662D4B046}" dt="2024-08-05T10:51:08.489" v="649" actId="20577"/>
          <ac:spMkLst>
            <pc:docMk/>
            <pc:sldMk cId="0" sldId="1331"/>
            <ac:spMk id="46082" creationId="{2FEFF88E-42CA-4803-9390-8C228CA19CAC}"/>
          </ac:spMkLst>
        </pc:spChg>
      </pc:sldChg>
      <pc:sldChg chg="modSp add mod setBg">
        <pc:chgData name="Ricardo Luiz Freitas" userId="122532effb8c3c75" providerId="LiveId" clId="{51181213-1073-48BE-9AB9-952662D4B046}" dt="2024-08-05T11:38:33.039" v="1602" actId="6549"/>
        <pc:sldMkLst>
          <pc:docMk/>
          <pc:sldMk cId="416319321" sldId="1392"/>
        </pc:sldMkLst>
        <pc:spChg chg="mod">
          <ac:chgData name="Ricardo Luiz Freitas" userId="122532effb8c3c75" providerId="LiveId" clId="{51181213-1073-48BE-9AB9-952662D4B046}" dt="2024-08-05T10:46:49.721" v="397" actId="20577"/>
          <ac:spMkLst>
            <pc:docMk/>
            <pc:sldMk cId="416319321" sldId="1392"/>
            <ac:spMk id="2" creationId="{013C1B99-C283-46B4-95C0-A64914582B83}"/>
          </ac:spMkLst>
        </pc:spChg>
        <pc:spChg chg="mod">
          <ac:chgData name="Ricardo Luiz Freitas" userId="122532effb8c3c75" providerId="LiveId" clId="{51181213-1073-48BE-9AB9-952662D4B046}" dt="2024-08-05T11:38:33.039" v="1602" actId="6549"/>
          <ac:spMkLst>
            <pc:docMk/>
            <pc:sldMk cId="416319321" sldId="1392"/>
            <ac:spMk id="3" creationId="{95176BB6-A20E-4E83-9DDF-2F60888A2597}"/>
          </ac:spMkLst>
        </pc:spChg>
      </pc:sldChg>
      <pc:sldChg chg="modSp add mod">
        <pc:chgData name="Ricardo Luiz Freitas" userId="122532effb8c3c75" providerId="LiveId" clId="{51181213-1073-48BE-9AB9-952662D4B046}" dt="2024-08-05T10:58:06.578" v="772" actId="20577"/>
        <pc:sldMkLst>
          <pc:docMk/>
          <pc:sldMk cId="2406017506" sldId="1393"/>
        </pc:sldMkLst>
        <pc:spChg chg="mod">
          <ac:chgData name="Ricardo Luiz Freitas" userId="122532effb8c3c75" providerId="LiveId" clId="{51181213-1073-48BE-9AB9-952662D4B046}" dt="2024-08-05T10:58:06.578" v="772" actId="20577"/>
          <ac:spMkLst>
            <pc:docMk/>
            <pc:sldMk cId="2406017506" sldId="1393"/>
            <ac:spMk id="3" creationId="{F21108B2-BC3D-4943-8372-FB02EC336FCD}"/>
          </ac:spMkLst>
        </pc:spChg>
        <pc:spChg chg="mod">
          <ac:chgData name="Ricardo Luiz Freitas" userId="122532effb8c3c75" providerId="LiveId" clId="{51181213-1073-48BE-9AB9-952662D4B046}" dt="2024-08-05T10:51:18.292" v="664" actId="20577"/>
          <ac:spMkLst>
            <pc:docMk/>
            <pc:sldMk cId="2406017506" sldId="1393"/>
            <ac:spMk id="44034" creationId="{EE8D8C10-BAE3-41E2-B766-A37B2F8CCC45}"/>
          </ac:spMkLst>
        </pc:spChg>
      </pc:sldChg>
      <pc:sldChg chg="modSp add mod">
        <pc:chgData name="Ricardo Luiz Freitas" userId="122532effb8c3c75" providerId="LiveId" clId="{51181213-1073-48BE-9AB9-952662D4B046}" dt="2024-08-05T11:39:11.222" v="1615" actId="20577"/>
        <pc:sldMkLst>
          <pc:docMk/>
          <pc:sldMk cId="446110025" sldId="1394"/>
        </pc:sldMkLst>
        <pc:spChg chg="mod">
          <ac:chgData name="Ricardo Luiz Freitas" userId="122532effb8c3c75" providerId="LiveId" clId="{51181213-1073-48BE-9AB9-952662D4B046}" dt="2024-08-05T11:11:55.094" v="929" actId="20577"/>
          <ac:spMkLst>
            <pc:docMk/>
            <pc:sldMk cId="446110025" sldId="1394"/>
            <ac:spMk id="2" creationId="{013C1B99-C283-46B4-95C0-A64914582B83}"/>
          </ac:spMkLst>
        </pc:spChg>
        <pc:spChg chg="mod">
          <ac:chgData name="Ricardo Luiz Freitas" userId="122532effb8c3c75" providerId="LiveId" clId="{51181213-1073-48BE-9AB9-952662D4B046}" dt="2024-08-05T11:39:11.222" v="1615" actId="20577"/>
          <ac:spMkLst>
            <pc:docMk/>
            <pc:sldMk cId="446110025" sldId="1394"/>
            <ac:spMk id="3" creationId="{95176BB6-A20E-4E83-9DDF-2F60888A2597}"/>
          </ac:spMkLst>
        </pc:spChg>
      </pc:sldChg>
    </pc:docChg>
  </pc:docChgLst>
  <pc:docChgLst>
    <pc:chgData name="Ricardo Luiz Freitas" userId="122532effb8c3c75" providerId="LiveId" clId="{2F8CF433-9FEB-487B-B6AD-94379F9B280B}"/>
    <pc:docChg chg="custSel modSld">
      <pc:chgData name="Ricardo Luiz Freitas" userId="122532effb8c3c75" providerId="LiveId" clId="{2F8CF433-9FEB-487B-B6AD-94379F9B280B}" dt="2023-01-04T00:32:39.700" v="72" actId="14100"/>
      <pc:docMkLst>
        <pc:docMk/>
      </pc:docMkLst>
      <pc:sldChg chg="modSp mod">
        <pc:chgData name="Ricardo Luiz Freitas" userId="122532effb8c3c75" providerId="LiveId" clId="{2F8CF433-9FEB-487B-B6AD-94379F9B280B}" dt="2022-12-28T18:11:26.724" v="10" actId="255"/>
        <pc:sldMkLst>
          <pc:docMk/>
          <pc:sldMk cId="507367208" sldId="1122"/>
        </pc:sldMkLst>
        <pc:spChg chg="mod">
          <ac:chgData name="Ricardo Luiz Freitas" userId="122532effb8c3c75" providerId="LiveId" clId="{2F8CF433-9FEB-487B-B6AD-94379F9B280B}" dt="2022-12-28T18:11:26.724" v="10" actId="255"/>
          <ac:spMkLst>
            <pc:docMk/>
            <pc:sldMk cId="507367208" sldId="1122"/>
            <ac:spMk id="12291" creationId="{00000000-0000-0000-0000-000000000000}"/>
          </ac:spMkLst>
        </pc:spChg>
      </pc:sldChg>
      <pc:sldChg chg="addSp delSp modSp mod">
        <pc:chgData name="Ricardo Luiz Freitas" userId="122532effb8c3c75" providerId="LiveId" clId="{2F8CF433-9FEB-487B-B6AD-94379F9B280B}" dt="2023-01-04T00:32:39.700" v="72" actId="14100"/>
        <pc:sldMkLst>
          <pc:docMk/>
          <pc:sldMk cId="3955341730" sldId="1129"/>
        </pc:sldMkLst>
        <pc:spChg chg="mod">
          <ac:chgData name="Ricardo Luiz Freitas" userId="122532effb8c3c75" providerId="LiveId" clId="{2F8CF433-9FEB-487B-B6AD-94379F9B280B}" dt="2023-01-04T00:26:50.060" v="49" actId="20577"/>
          <ac:spMkLst>
            <pc:docMk/>
            <pc:sldMk cId="3955341730" sldId="1129"/>
            <ac:spMk id="3" creationId="{62A570FB-8CA2-4C1F-81D8-FA02E4D6E139}"/>
          </ac:spMkLst>
        </pc:spChg>
        <pc:picChg chg="add mod modCrop">
          <ac:chgData name="Ricardo Luiz Freitas" userId="122532effb8c3c75" providerId="LiveId" clId="{2F8CF433-9FEB-487B-B6AD-94379F9B280B}" dt="2023-01-04T00:32:39.700" v="72" actId="14100"/>
          <ac:picMkLst>
            <pc:docMk/>
            <pc:sldMk cId="3955341730" sldId="1129"/>
            <ac:picMk id="6" creationId="{3A507CE2-2DF3-9CA2-FE2A-03CFC53D05BF}"/>
          </ac:picMkLst>
        </pc:picChg>
        <pc:picChg chg="del">
          <ac:chgData name="Ricardo Luiz Freitas" userId="122532effb8c3c75" providerId="LiveId" clId="{2F8CF433-9FEB-487B-B6AD-94379F9B280B}" dt="2023-01-04T00:28:19.995" v="56" actId="478"/>
          <ac:picMkLst>
            <pc:docMk/>
            <pc:sldMk cId="3955341730" sldId="1129"/>
            <ac:picMk id="7" creationId="{3591BAF0-BEBF-1860-EAAB-88CF7FA4056E}"/>
          </ac:picMkLst>
        </pc:picChg>
      </pc:sldChg>
      <pc:sldChg chg="modSp mod">
        <pc:chgData name="Ricardo Luiz Freitas" userId="122532effb8c3c75" providerId="LiveId" clId="{2F8CF433-9FEB-487B-B6AD-94379F9B280B}" dt="2023-01-04T00:16:37.629" v="47" actId="113"/>
        <pc:sldMkLst>
          <pc:docMk/>
          <pc:sldMk cId="2014289471" sldId="1134"/>
        </pc:sldMkLst>
        <pc:spChg chg="mod">
          <ac:chgData name="Ricardo Luiz Freitas" userId="122532effb8c3c75" providerId="LiveId" clId="{2F8CF433-9FEB-487B-B6AD-94379F9B280B}" dt="2023-01-04T00:16:37.629" v="47" actId="113"/>
          <ac:spMkLst>
            <pc:docMk/>
            <pc:sldMk cId="2014289471" sldId="1134"/>
            <ac:spMk id="3" creationId="{71EE2A71-8A2F-4087-B9FE-10CDE9918F7A}"/>
          </ac:spMkLst>
        </pc:spChg>
      </pc:sldChg>
      <pc:sldChg chg="addSp delSp modSp mod">
        <pc:chgData name="Ricardo Luiz Freitas" userId="122532effb8c3c75" providerId="LiveId" clId="{2F8CF433-9FEB-487B-B6AD-94379F9B280B}" dt="2023-01-04T00:32:25.977" v="71" actId="1076"/>
        <pc:sldMkLst>
          <pc:docMk/>
          <pc:sldMk cId="234569630" sldId="1136"/>
        </pc:sldMkLst>
        <pc:spChg chg="mod">
          <ac:chgData name="Ricardo Luiz Freitas" userId="122532effb8c3c75" providerId="LiveId" clId="{2F8CF433-9FEB-487B-B6AD-94379F9B280B}" dt="2023-01-04T00:31:26.230" v="60" actId="20577"/>
          <ac:spMkLst>
            <pc:docMk/>
            <pc:sldMk cId="234569630" sldId="1136"/>
            <ac:spMk id="3" creationId="{62A570FB-8CA2-4C1F-81D8-FA02E4D6E139}"/>
          </ac:spMkLst>
        </pc:spChg>
        <pc:picChg chg="del">
          <ac:chgData name="Ricardo Luiz Freitas" userId="122532effb8c3c75" providerId="LiveId" clId="{2F8CF433-9FEB-487B-B6AD-94379F9B280B}" dt="2023-01-04T00:32:09.638" v="68" actId="478"/>
          <ac:picMkLst>
            <pc:docMk/>
            <pc:sldMk cId="234569630" sldId="1136"/>
            <ac:picMk id="6" creationId="{6A011D47-1A4D-3271-D08D-2FF6747B95AA}"/>
          </ac:picMkLst>
        </pc:picChg>
        <pc:picChg chg="add mod modCrop">
          <ac:chgData name="Ricardo Luiz Freitas" userId="122532effb8c3c75" providerId="LiveId" clId="{2F8CF433-9FEB-487B-B6AD-94379F9B280B}" dt="2023-01-04T00:32:25.977" v="71" actId="1076"/>
          <ac:picMkLst>
            <pc:docMk/>
            <pc:sldMk cId="234569630" sldId="1136"/>
            <ac:picMk id="7" creationId="{B8AEEA66-6CA5-1875-2277-FDD21C922B53}"/>
          </ac:picMkLst>
        </pc:picChg>
      </pc:sldChg>
    </pc:docChg>
  </pc:docChgLst>
  <pc:docChgLst>
    <pc:chgData name="Ricardo Luiz Freitas" userId="122532effb8c3c75" providerId="LiveId" clId="{4D355307-9383-4B30-B687-7052BEF645F5}"/>
    <pc:docChg chg="undo redo custSel addSld delSld modSld sldOrd">
      <pc:chgData name="Ricardo Luiz Freitas" userId="122532effb8c3c75" providerId="LiveId" clId="{4D355307-9383-4B30-B687-7052BEF645F5}" dt="2024-07-11T20:22:25.575" v="3012" actId="47"/>
      <pc:docMkLst>
        <pc:docMk/>
      </pc:docMkLst>
      <pc:sldChg chg="addSp delSp modSp mod">
        <pc:chgData name="Ricardo Luiz Freitas" userId="122532effb8c3c75" providerId="LiveId" clId="{4D355307-9383-4B30-B687-7052BEF645F5}" dt="2024-06-28T12:47:16.654" v="180" actId="20577"/>
        <pc:sldMkLst>
          <pc:docMk/>
          <pc:sldMk cId="1153988763" sldId="1118"/>
        </pc:sldMkLst>
        <pc:spChg chg="mod">
          <ac:chgData name="Ricardo Luiz Freitas" userId="122532effb8c3c75" providerId="LiveId" clId="{4D355307-9383-4B30-B687-7052BEF645F5}" dt="2024-06-16T12:56:35.537" v="16" actId="20577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4D355307-9383-4B30-B687-7052BEF645F5}" dt="2024-06-28T12:47:16.654" v="180" actId="20577"/>
          <ac:spMkLst>
            <pc:docMk/>
            <pc:sldMk cId="1153988763" sldId="1118"/>
            <ac:spMk id="3" creationId="{C8458345-0250-75F6-8FD3-48BEB021A250}"/>
          </ac:spMkLst>
        </pc:spChg>
        <pc:picChg chg="add del mod">
          <ac:chgData name="Ricardo Luiz Freitas" userId="122532effb8c3c75" providerId="LiveId" clId="{4D355307-9383-4B30-B687-7052BEF645F5}" dt="2024-06-16T13:00:32.083" v="109" actId="478"/>
          <ac:picMkLst>
            <pc:docMk/>
            <pc:sldMk cId="1153988763" sldId="1118"/>
            <ac:picMk id="1026" creationId="{72D3D1D5-9B9C-2252-CE28-305B66EF506C}"/>
          </ac:picMkLst>
        </pc:picChg>
        <pc:picChg chg="add mod">
          <ac:chgData name="Ricardo Luiz Freitas" userId="122532effb8c3c75" providerId="LiveId" clId="{4D355307-9383-4B30-B687-7052BEF645F5}" dt="2024-06-16T13:01:05.628" v="112" actId="14100"/>
          <ac:picMkLst>
            <pc:docMk/>
            <pc:sldMk cId="1153988763" sldId="1118"/>
            <ac:picMk id="1028" creationId="{C02FB947-A906-038C-DEA3-6A3598FC1C70}"/>
          </ac:picMkLst>
        </pc:picChg>
        <pc:picChg chg="del">
          <ac:chgData name="Ricardo Luiz Freitas" userId="122532effb8c3c75" providerId="LiveId" clId="{4D355307-9383-4B30-B687-7052BEF645F5}" dt="2024-06-16T12:56:57.180" v="20" actId="478"/>
          <ac:picMkLst>
            <pc:docMk/>
            <pc:sldMk cId="1153988763" sldId="1118"/>
            <ac:picMk id="39938" creationId="{077804B1-2E32-041A-142C-0F1723B45723}"/>
          </ac:picMkLst>
        </pc:picChg>
        <pc:picChg chg="add del mod">
          <ac:chgData name="Ricardo Luiz Freitas" userId="122532effb8c3c75" providerId="LiveId" clId="{4D355307-9383-4B30-B687-7052BEF645F5}" dt="2024-06-16T12:59:53.588" v="105" actId="21"/>
          <ac:picMkLst>
            <pc:docMk/>
            <pc:sldMk cId="1153988763" sldId="1118"/>
            <ac:picMk id="44038" creationId="{C2BC37EE-1FBD-9922-F7AA-673CD3DCC2AB}"/>
          </ac:picMkLst>
        </pc:picChg>
      </pc:sldChg>
      <pc:sldChg chg="del">
        <pc:chgData name="Ricardo Luiz Freitas" userId="122532effb8c3c75" providerId="LiveId" clId="{4D355307-9383-4B30-B687-7052BEF645F5}" dt="2024-06-16T12:56:50.990" v="18" actId="47"/>
        <pc:sldMkLst>
          <pc:docMk/>
          <pc:sldMk cId="276831615" sldId="1161"/>
        </pc:sldMkLst>
      </pc:sldChg>
      <pc:sldChg chg="del">
        <pc:chgData name="Ricardo Luiz Freitas" userId="122532effb8c3c75" providerId="LiveId" clId="{4D355307-9383-4B30-B687-7052BEF645F5}" dt="2024-06-16T12:56:50.990" v="18" actId="47"/>
        <pc:sldMkLst>
          <pc:docMk/>
          <pc:sldMk cId="3920645412" sldId="1162"/>
        </pc:sldMkLst>
      </pc:sldChg>
      <pc:sldChg chg="del">
        <pc:chgData name="Ricardo Luiz Freitas" userId="122532effb8c3c75" providerId="LiveId" clId="{4D355307-9383-4B30-B687-7052BEF645F5}" dt="2024-06-16T12:56:50.990" v="18" actId="47"/>
        <pc:sldMkLst>
          <pc:docMk/>
          <pc:sldMk cId="3143754329" sldId="1163"/>
        </pc:sldMkLst>
      </pc:sldChg>
      <pc:sldChg chg="del">
        <pc:chgData name="Ricardo Luiz Freitas" userId="122532effb8c3c75" providerId="LiveId" clId="{4D355307-9383-4B30-B687-7052BEF645F5}" dt="2024-06-16T12:56:50.990" v="18" actId="47"/>
        <pc:sldMkLst>
          <pc:docMk/>
          <pc:sldMk cId="4269611202" sldId="1164"/>
        </pc:sldMkLst>
      </pc:sldChg>
      <pc:sldChg chg="delSp del">
        <pc:chgData name="Ricardo Luiz Freitas" userId="122532effb8c3c75" providerId="LiveId" clId="{4D355307-9383-4B30-B687-7052BEF645F5}" dt="2024-06-16T12:57:07.077" v="23" actId="47"/>
        <pc:sldMkLst>
          <pc:docMk/>
          <pc:sldMk cId="2222128507" sldId="1169"/>
        </pc:sldMkLst>
        <pc:picChg chg="del">
          <ac:chgData name="Ricardo Luiz Freitas" userId="122532effb8c3c75" providerId="LiveId" clId="{4D355307-9383-4B30-B687-7052BEF645F5}" dt="2024-06-16T12:56:53.764" v="19" actId="21"/>
          <ac:picMkLst>
            <pc:docMk/>
            <pc:sldMk cId="2222128507" sldId="1169"/>
            <ac:picMk id="44038" creationId="{C2BC37EE-1FBD-9922-F7AA-673CD3DCC2AB}"/>
          </ac:picMkLst>
        </pc:picChg>
      </pc:sldChg>
      <pc:sldChg chg="del">
        <pc:chgData name="Ricardo Luiz Freitas" userId="122532effb8c3c75" providerId="LiveId" clId="{4D355307-9383-4B30-B687-7052BEF645F5}" dt="2024-06-16T12:56:50.990" v="18" actId="47"/>
        <pc:sldMkLst>
          <pc:docMk/>
          <pc:sldMk cId="3084536597" sldId="1171"/>
        </pc:sldMkLst>
      </pc:sldChg>
      <pc:sldChg chg="add">
        <pc:chgData name="Ricardo Luiz Freitas" userId="122532effb8c3c75" providerId="LiveId" clId="{4D355307-9383-4B30-B687-7052BEF645F5}" dt="2024-07-09T12:42:48.831" v="281"/>
        <pc:sldMkLst>
          <pc:docMk/>
          <pc:sldMk cId="599194217" sldId="1183"/>
        </pc:sldMkLst>
      </pc:sldChg>
      <pc:sldChg chg="del">
        <pc:chgData name="Ricardo Luiz Freitas" userId="122532effb8c3c75" providerId="LiveId" clId="{4D355307-9383-4B30-B687-7052BEF645F5}" dt="2024-07-09T12:42:36.637" v="280" actId="2696"/>
        <pc:sldMkLst>
          <pc:docMk/>
          <pc:sldMk cId="1707765751" sldId="1183"/>
        </pc:sldMkLst>
      </pc:sldChg>
      <pc:sldChg chg="del">
        <pc:chgData name="Ricardo Luiz Freitas" userId="122532effb8c3c75" providerId="LiveId" clId="{4D355307-9383-4B30-B687-7052BEF645F5}" dt="2024-06-16T12:56:50.990" v="18" actId="47"/>
        <pc:sldMkLst>
          <pc:docMk/>
          <pc:sldMk cId="2450209436" sldId="1184"/>
        </pc:sldMkLst>
      </pc:sldChg>
      <pc:sldChg chg="modSp add mod">
        <pc:chgData name="Ricardo Luiz Freitas" userId="122532effb8c3c75" providerId="LiveId" clId="{4D355307-9383-4B30-B687-7052BEF645F5}" dt="2024-07-11T19:47:36.012" v="2168" actId="207"/>
        <pc:sldMkLst>
          <pc:docMk/>
          <pc:sldMk cId="1094608808" sldId="1186"/>
        </pc:sldMkLst>
        <pc:spChg chg="mod">
          <ac:chgData name="Ricardo Luiz Freitas" userId="122532effb8c3c75" providerId="LiveId" clId="{4D355307-9383-4B30-B687-7052BEF645F5}" dt="2024-07-11T19:47:36.012" v="2168" actId="207"/>
          <ac:spMkLst>
            <pc:docMk/>
            <pc:sldMk cId="1094608808" sldId="1186"/>
            <ac:spMk id="6" creationId="{F4D77F11-73BC-D835-FABA-76AEC6A61736}"/>
          </ac:spMkLst>
        </pc:spChg>
      </pc:sldChg>
      <pc:sldChg chg="del">
        <pc:chgData name="Ricardo Luiz Freitas" userId="122532effb8c3c75" providerId="LiveId" clId="{4D355307-9383-4B30-B687-7052BEF645F5}" dt="2024-07-09T12:42:36.637" v="280" actId="2696"/>
        <pc:sldMkLst>
          <pc:docMk/>
          <pc:sldMk cId="2354306353" sldId="1186"/>
        </pc:sldMkLst>
      </pc:sldChg>
      <pc:sldChg chg="modSp add mod">
        <pc:chgData name="Ricardo Luiz Freitas" userId="122532effb8c3c75" providerId="LiveId" clId="{4D355307-9383-4B30-B687-7052BEF645F5}" dt="2024-07-11T19:48:28.002" v="2175" actId="20577"/>
        <pc:sldMkLst>
          <pc:docMk/>
          <pc:sldMk cId="2748465705" sldId="1187"/>
        </pc:sldMkLst>
        <pc:spChg chg="mod">
          <ac:chgData name="Ricardo Luiz Freitas" userId="122532effb8c3c75" providerId="LiveId" clId="{4D355307-9383-4B30-B687-7052BEF645F5}" dt="2024-07-11T19:48:28.002" v="2175" actId="20577"/>
          <ac:spMkLst>
            <pc:docMk/>
            <pc:sldMk cId="2748465705" sldId="1187"/>
            <ac:spMk id="6" creationId="{F4D77F11-73BC-D835-FABA-76AEC6A61736}"/>
          </ac:spMkLst>
        </pc:spChg>
      </pc:sldChg>
      <pc:sldChg chg="del">
        <pc:chgData name="Ricardo Luiz Freitas" userId="122532effb8c3c75" providerId="LiveId" clId="{4D355307-9383-4B30-B687-7052BEF645F5}" dt="2024-07-09T12:42:36.637" v="280" actId="2696"/>
        <pc:sldMkLst>
          <pc:docMk/>
          <pc:sldMk cId="3914726513" sldId="1187"/>
        </pc:sldMkLst>
      </pc:sldChg>
      <pc:sldChg chg="modSp mod">
        <pc:chgData name="Ricardo Luiz Freitas" userId="122532effb8c3c75" providerId="LiveId" clId="{4D355307-9383-4B30-B687-7052BEF645F5}" dt="2024-07-09T13:47:10.144" v="1929" actId="113"/>
        <pc:sldMkLst>
          <pc:docMk/>
          <pc:sldMk cId="4245116360" sldId="1192"/>
        </pc:sldMkLst>
        <pc:spChg chg="mod">
          <ac:chgData name="Ricardo Luiz Freitas" userId="122532effb8c3c75" providerId="LiveId" clId="{4D355307-9383-4B30-B687-7052BEF645F5}" dt="2024-07-09T13:47:10.144" v="1929" actId="113"/>
          <ac:spMkLst>
            <pc:docMk/>
            <pc:sldMk cId="4245116360" sldId="1192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D355307-9383-4B30-B687-7052BEF645F5}" dt="2024-06-16T13:02:22.645" v="129" actId="20577"/>
        <pc:sldMkLst>
          <pc:docMk/>
          <pc:sldMk cId="171553762" sldId="1195"/>
        </pc:sldMkLst>
        <pc:spChg chg="mod">
          <ac:chgData name="Ricardo Luiz Freitas" userId="122532effb8c3c75" providerId="LiveId" clId="{4D355307-9383-4B30-B687-7052BEF645F5}" dt="2024-06-16T13:02:22.645" v="129" actId="20577"/>
          <ac:spMkLst>
            <pc:docMk/>
            <pc:sldMk cId="171553762" sldId="1195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4D355307-9383-4B30-B687-7052BEF645F5}" dt="2024-06-16T13:02:28.382" v="144" actId="20577"/>
        <pc:sldMkLst>
          <pc:docMk/>
          <pc:sldMk cId="3530820251" sldId="1196"/>
        </pc:sldMkLst>
        <pc:spChg chg="mod">
          <ac:chgData name="Ricardo Luiz Freitas" userId="122532effb8c3c75" providerId="LiveId" clId="{4D355307-9383-4B30-B687-7052BEF645F5}" dt="2024-06-16T13:02:28.382" v="144" actId="20577"/>
          <ac:spMkLst>
            <pc:docMk/>
            <pc:sldMk cId="3530820251" sldId="1196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4D355307-9383-4B30-B687-7052BEF645F5}" dt="2024-06-16T13:02:34.721" v="159" actId="20577"/>
        <pc:sldMkLst>
          <pc:docMk/>
          <pc:sldMk cId="665216412" sldId="1213"/>
        </pc:sldMkLst>
        <pc:spChg chg="mod">
          <ac:chgData name="Ricardo Luiz Freitas" userId="122532effb8c3c75" providerId="LiveId" clId="{4D355307-9383-4B30-B687-7052BEF645F5}" dt="2024-06-16T13:02:34.721" v="159" actId="20577"/>
          <ac:spMkLst>
            <pc:docMk/>
            <pc:sldMk cId="665216412" sldId="1213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4D355307-9383-4B30-B687-7052BEF645F5}" dt="2024-06-16T13:02:49.168" v="178" actId="20577"/>
        <pc:sldMkLst>
          <pc:docMk/>
          <pc:sldMk cId="505024470" sldId="1229"/>
        </pc:sldMkLst>
        <pc:spChg chg="mod">
          <ac:chgData name="Ricardo Luiz Freitas" userId="122532effb8c3c75" providerId="LiveId" clId="{4D355307-9383-4B30-B687-7052BEF645F5}" dt="2024-06-16T13:02:49.168" v="178" actId="20577"/>
          <ac:spMkLst>
            <pc:docMk/>
            <pc:sldMk cId="505024470" sldId="1229"/>
            <ac:spMk id="2" creationId="{EC728AEA-0266-5259-2364-32C22B1E6AD7}"/>
          </ac:spMkLst>
        </pc:spChg>
      </pc:sldChg>
      <pc:sldChg chg="del">
        <pc:chgData name="Ricardo Luiz Freitas" userId="122532effb8c3c75" providerId="LiveId" clId="{4D355307-9383-4B30-B687-7052BEF645F5}" dt="2024-06-16T12:56:50.990" v="18" actId="47"/>
        <pc:sldMkLst>
          <pc:docMk/>
          <pc:sldMk cId="2212894728" sldId="1233"/>
        </pc:sldMkLst>
      </pc:sldChg>
      <pc:sldChg chg="modSp new mod">
        <pc:chgData name="Ricardo Luiz Freitas" userId="122532effb8c3c75" providerId="LiveId" clId="{4D355307-9383-4B30-B687-7052BEF645F5}" dt="2024-07-09T12:43:34.807" v="307" actId="14100"/>
        <pc:sldMkLst>
          <pc:docMk/>
          <pc:sldMk cId="3873170063" sldId="1233"/>
        </pc:sldMkLst>
        <pc:spChg chg="mod">
          <ac:chgData name="Ricardo Luiz Freitas" userId="122532effb8c3c75" providerId="LiveId" clId="{4D355307-9383-4B30-B687-7052BEF645F5}" dt="2024-07-09T12:38:41.134" v="182"/>
          <ac:spMkLst>
            <pc:docMk/>
            <pc:sldMk cId="3873170063" sldId="1233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09T12:43:34.807" v="307" actId="14100"/>
          <ac:spMkLst>
            <pc:docMk/>
            <pc:sldMk cId="3873170063" sldId="1233"/>
            <ac:spMk id="3" creationId="{69356262-4CF7-2836-BEDB-00ACD76067ED}"/>
          </ac:spMkLst>
        </pc:spChg>
      </pc:sldChg>
      <pc:sldChg chg="modSp add mod">
        <pc:chgData name="Ricardo Luiz Freitas" userId="122532effb8c3c75" providerId="LiveId" clId="{4D355307-9383-4B30-B687-7052BEF645F5}" dt="2024-07-09T13:26:54.950" v="1348" actId="108"/>
        <pc:sldMkLst>
          <pc:docMk/>
          <pc:sldMk cId="841640484" sldId="1234"/>
        </pc:sldMkLst>
        <pc:spChg chg="mod">
          <ac:chgData name="Ricardo Luiz Freitas" userId="122532effb8c3c75" providerId="LiveId" clId="{4D355307-9383-4B30-B687-7052BEF645F5}" dt="2024-07-09T12:42:13.706" v="279" actId="20577"/>
          <ac:spMkLst>
            <pc:docMk/>
            <pc:sldMk cId="841640484" sldId="1234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09T13:26:54.950" v="1348" actId="108"/>
          <ac:spMkLst>
            <pc:docMk/>
            <pc:sldMk cId="841640484" sldId="1234"/>
            <ac:spMk id="3" creationId="{69356262-4CF7-2836-BEDB-00ACD76067ED}"/>
          </ac:spMkLst>
        </pc:spChg>
      </pc:sldChg>
      <pc:sldChg chg="addSp delSp modSp add mod">
        <pc:chgData name="Ricardo Luiz Freitas" userId="122532effb8c3c75" providerId="LiveId" clId="{4D355307-9383-4B30-B687-7052BEF645F5}" dt="2024-07-09T13:27:38.928" v="1361" actId="255"/>
        <pc:sldMkLst>
          <pc:docMk/>
          <pc:sldMk cId="3000720583" sldId="1235"/>
        </pc:sldMkLst>
        <pc:spChg chg="mod">
          <ac:chgData name="Ricardo Luiz Freitas" userId="122532effb8c3c75" providerId="LiveId" clId="{4D355307-9383-4B30-B687-7052BEF645F5}" dt="2024-07-09T12:50:00.412" v="434"/>
          <ac:spMkLst>
            <pc:docMk/>
            <pc:sldMk cId="3000720583" sldId="1235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09T13:27:38.928" v="1361" actId="255"/>
          <ac:spMkLst>
            <pc:docMk/>
            <pc:sldMk cId="3000720583" sldId="1235"/>
            <ac:spMk id="3" creationId="{69356262-4CF7-2836-BEDB-00ACD76067ED}"/>
          </ac:spMkLst>
        </pc:spChg>
        <pc:spChg chg="add del">
          <ac:chgData name="Ricardo Luiz Freitas" userId="122532effb8c3c75" providerId="LiveId" clId="{4D355307-9383-4B30-B687-7052BEF645F5}" dt="2024-07-09T12:52:25.777" v="460" actId="22"/>
          <ac:spMkLst>
            <pc:docMk/>
            <pc:sldMk cId="3000720583" sldId="1235"/>
            <ac:spMk id="6" creationId="{629E9053-FB27-35E8-95D4-055CDBB8FA0D}"/>
          </ac:spMkLst>
        </pc:spChg>
      </pc:sldChg>
      <pc:sldChg chg="modSp add del">
        <pc:chgData name="Ricardo Luiz Freitas" userId="122532effb8c3c75" providerId="LiveId" clId="{4D355307-9383-4B30-B687-7052BEF645F5}" dt="2024-07-09T12:43:58.530" v="310" actId="47"/>
        <pc:sldMkLst>
          <pc:docMk/>
          <pc:sldMk cId="3053292791" sldId="1235"/>
        </pc:sldMkLst>
        <pc:spChg chg="mod">
          <ac:chgData name="Ricardo Luiz Freitas" userId="122532effb8c3c75" providerId="LiveId" clId="{4D355307-9383-4B30-B687-7052BEF645F5}" dt="2024-07-09T12:43:49.133" v="309" actId="14100"/>
          <ac:spMkLst>
            <pc:docMk/>
            <pc:sldMk cId="3053292791" sldId="1235"/>
            <ac:spMk id="3" creationId="{69356262-4CF7-2836-BEDB-00ACD76067ED}"/>
          </ac:spMkLst>
        </pc:spChg>
      </pc:sldChg>
      <pc:sldChg chg="modSp add mod">
        <pc:chgData name="Ricardo Luiz Freitas" userId="122532effb8c3c75" providerId="LiveId" clId="{4D355307-9383-4B30-B687-7052BEF645F5}" dt="2024-07-09T13:32:42.048" v="1559" actId="20577"/>
        <pc:sldMkLst>
          <pc:docMk/>
          <pc:sldMk cId="1582615187" sldId="1236"/>
        </pc:sldMkLst>
        <pc:spChg chg="mod">
          <ac:chgData name="Ricardo Luiz Freitas" userId="122532effb8c3c75" providerId="LiveId" clId="{4D355307-9383-4B30-B687-7052BEF645F5}" dt="2024-07-09T12:52:48.549" v="465"/>
          <ac:spMkLst>
            <pc:docMk/>
            <pc:sldMk cId="1582615187" sldId="1236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09T13:32:42.048" v="1559" actId="20577"/>
          <ac:spMkLst>
            <pc:docMk/>
            <pc:sldMk cId="1582615187" sldId="1236"/>
            <ac:spMk id="3" creationId="{69356262-4CF7-2836-BEDB-00ACD76067ED}"/>
          </ac:spMkLst>
        </pc:spChg>
      </pc:sldChg>
      <pc:sldChg chg="modSp add mod">
        <pc:chgData name="Ricardo Luiz Freitas" userId="122532effb8c3c75" providerId="LiveId" clId="{4D355307-9383-4B30-B687-7052BEF645F5}" dt="2024-07-09T12:58:44.646" v="655" actId="20577"/>
        <pc:sldMkLst>
          <pc:docMk/>
          <pc:sldMk cId="1594119292" sldId="1237"/>
        </pc:sldMkLst>
        <pc:spChg chg="mod">
          <ac:chgData name="Ricardo Luiz Freitas" userId="122532effb8c3c75" providerId="LiveId" clId="{4D355307-9383-4B30-B687-7052BEF645F5}" dt="2024-07-09T12:58:44.646" v="655" actId="20577"/>
          <ac:spMkLst>
            <pc:docMk/>
            <pc:sldMk cId="1594119292" sldId="1237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09T12:58:02.861" v="629" actId="15"/>
          <ac:spMkLst>
            <pc:docMk/>
            <pc:sldMk cId="1594119292" sldId="1237"/>
            <ac:spMk id="3" creationId="{69356262-4CF7-2836-BEDB-00ACD76067ED}"/>
          </ac:spMkLst>
        </pc:spChg>
      </pc:sldChg>
      <pc:sldChg chg="modSp add mod">
        <pc:chgData name="Ricardo Luiz Freitas" userId="122532effb8c3c75" providerId="LiveId" clId="{4D355307-9383-4B30-B687-7052BEF645F5}" dt="2024-07-11T19:37:21.530" v="1953" actId="20577"/>
        <pc:sldMkLst>
          <pc:docMk/>
          <pc:sldMk cId="2057627095" sldId="1238"/>
        </pc:sldMkLst>
        <pc:spChg chg="mod">
          <ac:chgData name="Ricardo Luiz Freitas" userId="122532effb8c3c75" providerId="LiveId" clId="{4D355307-9383-4B30-B687-7052BEF645F5}" dt="2024-07-09T13:00:59.229" v="717" actId="20577"/>
          <ac:spMkLst>
            <pc:docMk/>
            <pc:sldMk cId="2057627095" sldId="1238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19:37:21.530" v="1953" actId="20577"/>
          <ac:spMkLst>
            <pc:docMk/>
            <pc:sldMk cId="2057627095" sldId="1238"/>
            <ac:spMk id="3" creationId="{69356262-4CF7-2836-BEDB-00ACD76067ED}"/>
          </ac:spMkLst>
        </pc:spChg>
      </pc:sldChg>
      <pc:sldChg chg="modSp add mod">
        <pc:chgData name="Ricardo Luiz Freitas" userId="122532effb8c3c75" providerId="LiveId" clId="{4D355307-9383-4B30-B687-7052BEF645F5}" dt="2024-07-09T13:05:21.649" v="839" actId="113"/>
        <pc:sldMkLst>
          <pc:docMk/>
          <pc:sldMk cId="1001719905" sldId="1239"/>
        </pc:sldMkLst>
        <pc:spChg chg="mod">
          <ac:chgData name="Ricardo Luiz Freitas" userId="122532effb8c3c75" providerId="LiveId" clId="{4D355307-9383-4B30-B687-7052BEF645F5}" dt="2024-07-09T13:05:21.649" v="839" actId="113"/>
          <ac:spMkLst>
            <pc:docMk/>
            <pc:sldMk cId="1001719905" sldId="1239"/>
            <ac:spMk id="3" creationId="{69356262-4CF7-2836-BEDB-00ACD76067ED}"/>
          </ac:spMkLst>
        </pc:spChg>
      </pc:sldChg>
      <pc:sldChg chg="addSp modSp add mod">
        <pc:chgData name="Ricardo Luiz Freitas" userId="122532effb8c3c75" providerId="LiveId" clId="{4D355307-9383-4B30-B687-7052BEF645F5}" dt="2024-07-09T13:46:17.410" v="1923" actId="20577"/>
        <pc:sldMkLst>
          <pc:docMk/>
          <pc:sldMk cId="818202057" sldId="1240"/>
        </pc:sldMkLst>
        <pc:spChg chg="mod">
          <ac:chgData name="Ricardo Luiz Freitas" userId="122532effb8c3c75" providerId="LiveId" clId="{4D355307-9383-4B30-B687-7052BEF645F5}" dt="2024-07-09T13:05:46.157" v="845"/>
          <ac:spMkLst>
            <pc:docMk/>
            <pc:sldMk cId="818202057" sldId="1240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09T13:46:17.410" v="1923" actId="20577"/>
          <ac:spMkLst>
            <pc:docMk/>
            <pc:sldMk cId="818202057" sldId="1240"/>
            <ac:spMk id="3" creationId="{69356262-4CF7-2836-BEDB-00ACD76067ED}"/>
          </ac:spMkLst>
        </pc:spChg>
        <pc:spChg chg="add mod">
          <ac:chgData name="Ricardo Luiz Freitas" userId="122532effb8c3c75" providerId="LiveId" clId="{4D355307-9383-4B30-B687-7052BEF645F5}" dt="2024-07-09T13:24:36.251" v="1327" actId="208"/>
          <ac:spMkLst>
            <pc:docMk/>
            <pc:sldMk cId="818202057" sldId="1240"/>
            <ac:spMk id="5" creationId="{A8ADF408-5707-2477-6181-5154F72F33FA}"/>
          </ac:spMkLst>
        </pc:spChg>
      </pc:sldChg>
      <pc:sldChg chg="modSp add mod">
        <pc:chgData name="Ricardo Luiz Freitas" userId="122532effb8c3c75" providerId="LiveId" clId="{4D355307-9383-4B30-B687-7052BEF645F5}" dt="2024-07-11T19:38:02.255" v="1979" actId="20577"/>
        <pc:sldMkLst>
          <pc:docMk/>
          <pc:sldMk cId="3084991139" sldId="1241"/>
        </pc:sldMkLst>
        <pc:spChg chg="mod">
          <ac:chgData name="Ricardo Luiz Freitas" userId="122532effb8c3c75" providerId="LiveId" clId="{4D355307-9383-4B30-B687-7052BEF645F5}" dt="2024-07-09T13:09:56.894" v="1043" actId="20577"/>
          <ac:spMkLst>
            <pc:docMk/>
            <pc:sldMk cId="3084991139" sldId="1241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19:38:02.255" v="1979" actId="20577"/>
          <ac:spMkLst>
            <pc:docMk/>
            <pc:sldMk cId="3084991139" sldId="1241"/>
            <ac:spMk id="3" creationId="{69356262-4CF7-2836-BEDB-00ACD76067ED}"/>
          </ac:spMkLst>
        </pc:spChg>
      </pc:sldChg>
      <pc:sldChg chg="modSp add mod">
        <pc:chgData name="Ricardo Luiz Freitas" userId="122532effb8c3c75" providerId="LiveId" clId="{4D355307-9383-4B30-B687-7052BEF645F5}" dt="2024-07-09T13:22:08.588" v="1307" actId="404"/>
        <pc:sldMkLst>
          <pc:docMk/>
          <pc:sldMk cId="3216379973" sldId="1242"/>
        </pc:sldMkLst>
        <pc:spChg chg="mod">
          <ac:chgData name="Ricardo Luiz Freitas" userId="122532effb8c3c75" providerId="LiveId" clId="{4D355307-9383-4B30-B687-7052BEF645F5}" dt="2024-07-09T13:17:55.495" v="1208"/>
          <ac:spMkLst>
            <pc:docMk/>
            <pc:sldMk cId="3216379973" sldId="1242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09T13:22:08.588" v="1307" actId="404"/>
          <ac:spMkLst>
            <pc:docMk/>
            <pc:sldMk cId="3216379973" sldId="1242"/>
            <ac:spMk id="3" creationId="{69356262-4CF7-2836-BEDB-00ACD76067ED}"/>
          </ac:spMkLst>
        </pc:spChg>
      </pc:sldChg>
      <pc:sldChg chg="addSp modSp add mod">
        <pc:chgData name="Ricardo Luiz Freitas" userId="122532effb8c3c75" providerId="LiveId" clId="{4D355307-9383-4B30-B687-7052BEF645F5}" dt="2024-07-11T19:46:16.674" v="2132" actId="20577"/>
        <pc:sldMkLst>
          <pc:docMk/>
          <pc:sldMk cId="3920586840" sldId="1243"/>
        </pc:sldMkLst>
        <pc:spChg chg="mod">
          <ac:chgData name="Ricardo Luiz Freitas" userId="122532effb8c3c75" providerId="LiveId" clId="{4D355307-9383-4B30-B687-7052BEF645F5}" dt="2024-07-11T19:46:16.674" v="2132" actId="20577"/>
          <ac:spMkLst>
            <pc:docMk/>
            <pc:sldMk cId="3920586840" sldId="1243"/>
            <ac:spMk id="3" creationId="{69356262-4CF7-2836-BEDB-00ACD76067ED}"/>
          </ac:spMkLst>
        </pc:spChg>
        <pc:spChg chg="add mod">
          <ac:chgData name="Ricardo Luiz Freitas" userId="122532effb8c3c75" providerId="LiveId" clId="{4D355307-9383-4B30-B687-7052BEF645F5}" dt="2024-07-11T19:36:21.487" v="1949" actId="14100"/>
          <ac:spMkLst>
            <pc:docMk/>
            <pc:sldMk cId="3920586840" sldId="1243"/>
            <ac:spMk id="5" creationId="{1EC92024-AFF2-0820-5868-F9E75085E480}"/>
          </ac:spMkLst>
        </pc:spChg>
      </pc:sldChg>
      <pc:sldChg chg="addSp delSp modSp add mod">
        <pc:chgData name="Ricardo Luiz Freitas" userId="122532effb8c3c75" providerId="LiveId" clId="{4D355307-9383-4B30-B687-7052BEF645F5}" dt="2024-07-11T19:46:34.728" v="2137" actId="20577"/>
        <pc:sldMkLst>
          <pc:docMk/>
          <pc:sldMk cId="699631765" sldId="1244"/>
        </pc:sldMkLst>
        <pc:spChg chg="mod">
          <ac:chgData name="Ricardo Luiz Freitas" userId="122532effb8c3c75" providerId="LiveId" clId="{4D355307-9383-4B30-B687-7052BEF645F5}" dt="2024-07-09T13:34:34.674" v="1583" actId="20577"/>
          <ac:spMkLst>
            <pc:docMk/>
            <pc:sldMk cId="699631765" sldId="1244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19:46:34.728" v="2137" actId="20577"/>
          <ac:spMkLst>
            <pc:docMk/>
            <pc:sldMk cId="699631765" sldId="1244"/>
            <ac:spMk id="3" creationId="{69356262-4CF7-2836-BEDB-00ACD76067ED}"/>
          </ac:spMkLst>
        </pc:spChg>
        <pc:spChg chg="add del mod">
          <ac:chgData name="Ricardo Luiz Freitas" userId="122532effb8c3c75" providerId="LiveId" clId="{4D355307-9383-4B30-B687-7052BEF645F5}" dt="2024-07-09T13:37:39.533" v="1660" actId="478"/>
          <ac:spMkLst>
            <pc:docMk/>
            <pc:sldMk cId="699631765" sldId="1244"/>
            <ac:spMk id="5" creationId="{E857847B-9010-A6D0-4003-6D4D8EEEAE68}"/>
          </ac:spMkLst>
        </pc:spChg>
        <pc:spChg chg="add mod">
          <ac:chgData name="Ricardo Luiz Freitas" userId="122532effb8c3c75" providerId="LiveId" clId="{4D355307-9383-4B30-B687-7052BEF645F5}" dt="2024-07-09T13:43:28.571" v="1867" actId="14100"/>
          <ac:spMkLst>
            <pc:docMk/>
            <pc:sldMk cId="699631765" sldId="1244"/>
            <ac:spMk id="6" creationId="{B82850B6-E264-DB97-B542-E9F59FC397D1}"/>
          </ac:spMkLst>
        </pc:spChg>
      </pc:sldChg>
      <pc:sldChg chg="modSp add mod">
        <pc:chgData name="Ricardo Luiz Freitas" userId="122532effb8c3c75" providerId="LiveId" clId="{4D355307-9383-4B30-B687-7052BEF645F5}" dt="2024-07-11T19:58:51.409" v="2338" actId="20577"/>
        <pc:sldMkLst>
          <pc:docMk/>
          <pc:sldMk cId="2424726871" sldId="1245"/>
        </pc:sldMkLst>
        <pc:spChg chg="mod">
          <ac:chgData name="Ricardo Luiz Freitas" userId="122532effb8c3c75" providerId="LiveId" clId="{4D355307-9383-4B30-B687-7052BEF645F5}" dt="2024-07-11T19:41:27.612" v="2019" actId="113"/>
          <ac:spMkLst>
            <pc:docMk/>
            <pc:sldMk cId="2424726871" sldId="1245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19:58:51.409" v="2338" actId="20577"/>
          <ac:spMkLst>
            <pc:docMk/>
            <pc:sldMk cId="2424726871" sldId="1245"/>
            <ac:spMk id="3" creationId="{69356262-4CF7-2836-BEDB-00ACD76067ED}"/>
          </ac:spMkLst>
        </pc:spChg>
        <pc:spChg chg="mod">
          <ac:chgData name="Ricardo Luiz Freitas" userId="122532effb8c3c75" providerId="LiveId" clId="{4D355307-9383-4B30-B687-7052BEF645F5}" dt="2024-07-11T19:56:52.321" v="2314" actId="14100"/>
          <ac:spMkLst>
            <pc:docMk/>
            <pc:sldMk cId="2424726871" sldId="1245"/>
            <ac:spMk id="5" creationId="{1EC92024-AFF2-0820-5868-F9E75085E480}"/>
          </ac:spMkLst>
        </pc:spChg>
      </pc:sldChg>
      <pc:sldChg chg="addSp modSp add mod">
        <pc:chgData name="Ricardo Luiz Freitas" userId="122532effb8c3c75" providerId="LiveId" clId="{4D355307-9383-4B30-B687-7052BEF645F5}" dt="2024-07-11T19:53:17.657" v="2239" actId="115"/>
        <pc:sldMkLst>
          <pc:docMk/>
          <pc:sldMk cId="2837692489" sldId="1246"/>
        </pc:sldMkLst>
        <pc:spChg chg="mod">
          <ac:chgData name="Ricardo Luiz Freitas" userId="122532effb8c3c75" providerId="LiveId" clId="{4D355307-9383-4B30-B687-7052BEF645F5}" dt="2024-07-11T19:41:14.574" v="2005" actId="113"/>
          <ac:spMkLst>
            <pc:docMk/>
            <pc:sldMk cId="2837692489" sldId="1246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19:53:17.657" v="2239" actId="115"/>
          <ac:spMkLst>
            <pc:docMk/>
            <pc:sldMk cId="2837692489" sldId="1246"/>
            <ac:spMk id="3" creationId="{69356262-4CF7-2836-BEDB-00ACD76067ED}"/>
          </ac:spMkLst>
        </pc:spChg>
        <pc:spChg chg="add mod">
          <ac:chgData name="Ricardo Luiz Freitas" userId="122532effb8c3c75" providerId="LiveId" clId="{4D355307-9383-4B30-B687-7052BEF645F5}" dt="2024-07-11T19:44:23.240" v="2091" actId="14100"/>
          <ac:spMkLst>
            <pc:docMk/>
            <pc:sldMk cId="2837692489" sldId="1246"/>
            <ac:spMk id="5" creationId="{4FD32A68-AF8F-3B7A-1552-967A4216B8F6}"/>
          </ac:spMkLst>
        </pc:spChg>
      </pc:sldChg>
      <pc:sldChg chg="modSp add mod">
        <pc:chgData name="Ricardo Luiz Freitas" userId="122532effb8c3c75" providerId="LiveId" clId="{4D355307-9383-4B30-B687-7052BEF645F5}" dt="2024-07-11T19:58:49.491" v="2336" actId="20577"/>
        <pc:sldMkLst>
          <pc:docMk/>
          <pc:sldMk cId="1738637158" sldId="1247"/>
        </pc:sldMkLst>
        <pc:spChg chg="mod">
          <ac:chgData name="Ricardo Luiz Freitas" userId="122532effb8c3c75" providerId="LiveId" clId="{4D355307-9383-4B30-B687-7052BEF645F5}" dt="2024-07-11T19:51:53.224" v="2195" actId="20577"/>
          <ac:spMkLst>
            <pc:docMk/>
            <pc:sldMk cId="1738637158" sldId="1247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19:58:49.491" v="2336" actId="20577"/>
          <ac:spMkLst>
            <pc:docMk/>
            <pc:sldMk cId="1738637158" sldId="1247"/>
            <ac:spMk id="3" creationId="{69356262-4CF7-2836-BEDB-00ACD76067ED}"/>
          </ac:spMkLst>
        </pc:spChg>
        <pc:spChg chg="mod">
          <ac:chgData name="Ricardo Luiz Freitas" userId="122532effb8c3c75" providerId="LiveId" clId="{4D355307-9383-4B30-B687-7052BEF645F5}" dt="2024-07-11T19:58:47.995" v="2333" actId="14100"/>
          <ac:spMkLst>
            <pc:docMk/>
            <pc:sldMk cId="1738637158" sldId="1247"/>
            <ac:spMk id="5" creationId="{4FD32A68-AF8F-3B7A-1552-967A4216B8F6}"/>
          </ac:spMkLst>
        </pc:spChg>
      </pc:sldChg>
      <pc:sldChg chg="modSp add mod">
        <pc:chgData name="Ricardo Luiz Freitas" userId="122532effb8c3c75" providerId="LiveId" clId="{4D355307-9383-4B30-B687-7052BEF645F5}" dt="2024-07-11T19:57:23.433" v="2316" actId="20577"/>
        <pc:sldMkLst>
          <pc:docMk/>
          <pc:sldMk cId="1546809396" sldId="1248"/>
        </pc:sldMkLst>
        <pc:spChg chg="mod">
          <ac:chgData name="Ricardo Luiz Freitas" userId="122532effb8c3c75" providerId="LiveId" clId="{4D355307-9383-4B30-B687-7052BEF645F5}" dt="2024-07-11T19:51:56.842" v="2198" actId="20577"/>
          <ac:spMkLst>
            <pc:docMk/>
            <pc:sldMk cId="1546809396" sldId="1248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19:57:23.433" v="2316" actId="20577"/>
          <ac:spMkLst>
            <pc:docMk/>
            <pc:sldMk cId="1546809396" sldId="1248"/>
            <ac:spMk id="3" creationId="{69356262-4CF7-2836-BEDB-00ACD76067ED}"/>
          </ac:spMkLst>
        </pc:spChg>
        <pc:spChg chg="mod">
          <ac:chgData name="Ricardo Luiz Freitas" userId="122532effb8c3c75" providerId="LiveId" clId="{4D355307-9383-4B30-B687-7052BEF645F5}" dt="2024-07-11T19:56:13.092" v="2308" actId="14100"/>
          <ac:spMkLst>
            <pc:docMk/>
            <pc:sldMk cId="1546809396" sldId="1248"/>
            <ac:spMk id="5" creationId="{1EC92024-AFF2-0820-5868-F9E75085E480}"/>
          </ac:spMkLst>
        </pc:spChg>
      </pc:sldChg>
      <pc:sldChg chg="modSp add mod">
        <pc:chgData name="Ricardo Luiz Freitas" userId="122532effb8c3c75" providerId="LiveId" clId="{4D355307-9383-4B30-B687-7052BEF645F5}" dt="2024-07-11T20:13:29.989" v="2861" actId="115"/>
        <pc:sldMkLst>
          <pc:docMk/>
          <pc:sldMk cId="921761914" sldId="1249"/>
        </pc:sldMkLst>
        <pc:spChg chg="mod">
          <ac:chgData name="Ricardo Luiz Freitas" userId="122532effb8c3c75" providerId="LiveId" clId="{4D355307-9383-4B30-B687-7052BEF645F5}" dt="2024-07-11T19:59:16.917" v="2341" actId="20577"/>
          <ac:spMkLst>
            <pc:docMk/>
            <pc:sldMk cId="921761914" sldId="1249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20:13:29.989" v="2861" actId="115"/>
          <ac:spMkLst>
            <pc:docMk/>
            <pc:sldMk cId="921761914" sldId="1249"/>
            <ac:spMk id="3" creationId="{69356262-4CF7-2836-BEDB-00ACD76067ED}"/>
          </ac:spMkLst>
        </pc:spChg>
        <pc:spChg chg="mod">
          <ac:chgData name="Ricardo Luiz Freitas" userId="122532effb8c3c75" providerId="LiveId" clId="{4D355307-9383-4B30-B687-7052BEF645F5}" dt="2024-07-11T20:11:48.212" v="2818" actId="14100"/>
          <ac:spMkLst>
            <pc:docMk/>
            <pc:sldMk cId="921761914" sldId="1249"/>
            <ac:spMk id="5" creationId="{4FD32A68-AF8F-3B7A-1552-967A4216B8F6}"/>
          </ac:spMkLst>
        </pc:spChg>
      </pc:sldChg>
      <pc:sldChg chg="modSp add mod">
        <pc:chgData name="Ricardo Luiz Freitas" userId="122532effb8c3c75" providerId="LiveId" clId="{4D355307-9383-4B30-B687-7052BEF645F5}" dt="2024-07-11T20:06:01.301" v="2548" actId="113"/>
        <pc:sldMkLst>
          <pc:docMk/>
          <pc:sldMk cId="108453879" sldId="1250"/>
        </pc:sldMkLst>
        <pc:spChg chg="mod">
          <ac:chgData name="Ricardo Luiz Freitas" userId="122532effb8c3c75" providerId="LiveId" clId="{4D355307-9383-4B30-B687-7052BEF645F5}" dt="2024-07-11T20:01:33.382" v="2396" actId="20577"/>
          <ac:spMkLst>
            <pc:docMk/>
            <pc:sldMk cId="108453879" sldId="1250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20:06:01.301" v="2548" actId="113"/>
          <ac:spMkLst>
            <pc:docMk/>
            <pc:sldMk cId="108453879" sldId="1250"/>
            <ac:spMk id="3" creationId="{69356262-4CF7-2836-BEDB-00ACD76067ED}"/>
          </ac:spMkLst>
        </pc:spChg>
        <pc:spChg chg="mod">
          <ac:chgData name="Ricardo Luiz Freitas" userId="122532effb8c3c75" providerId="LiveId" clId="{4D355307-9383-4B30-B687-7052BEF645F5}" dt="2024-07-11T20:05:49.206" v="2547" actId="14100"/>
          <ac:spMkLst>
            <pc:docMk/>
            <pc:sldMk cId="108453879" sldId="1250"/>
            <ac:spMk id="5" creationId="{1EC92024-AFF2-0820-5868-F9E75085E480}"/>
          </ac:spMkLst>
        </pc:spChg>
      </pc:sldChg>
      <pc:sldChg chg="modSp add del mod">
        <pc:chgData name="Ricardo Luiz Freitas" userId="122532effb8c3c75" providerId="LiveId" clId="{4D355307-9383-4B30-B687-7052BEF645F5}" dt="2024-07-11T20:09:48.010" v="2714" actId="47"/>
        <pc:sldMkLst>
          <pc:docMk/>
          <pc:sldMk cId="1456880694" sldId="1251"/>
        </pc:sldMkLst>
        <pc:spChg chg="mod">
          <ac:chgData name="Ricardo Luiz Freitas" userId="122532effb8c3c75" providerId="LiveId" clId="{4D355307-9383-4B30-B687-7052BEF645F5}" dt="2024-07-11T20:07:11.668" v="2554" actId="20577"/>
          <ac:spMkLst>
            <pc:docMk/>
            <pc:sldMk cId="1456880694" sldId="1251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20:07:47.947" v="2571" actId="20577"/>
          <ac:spMkLst>
            <pc:docMk/>
            <pc:sldMk cId="1456880694" sldId="1251"/>
            <ac:spMk id="3" creationId="{69356262-4CF7-2836-BEDB-00ACD76067ED}"/>
          </ac:spMkLst>
        </pc:spChg>
      </pc:sldChg>
      <pc:sldChg chg="modSp add mod">
        <pc:chgData name="Ricardo Luiz Freitas" userId="122532effb8c3c75" providerId="LiveId" clId="{4D355307-9383-4B30-B687-7052BEF645F5}" dt="2024-07-11T20:20:07.992" v="2995" actId="14100"/>
        <pc:sldMkLst>
          <pc:docMk/>
          <pc:sldMk cId="2351934149" sldId="1252"/>
        </pc:sldMkLst>
        <pc:spChg chg="mod">
          <ac:chgData name="Ricardo Luiz Freitas" userId="122532effb8c3c75" providerId="LiveId" clId="{4D355307-9383-4B30-B687-7052BEF645F5}" dt="2024-07-11T20:11:10.915" v="2780" actId="20577"/>
          <ac:spMkLst>
            <pc:docMk/>
            <pc:sldMk cId="2351934149" sldId="1252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20:19:56.177" v="2993" actId="6549"/>
          <ac:spMkLst>
            <pc:docMk/>
            <pc:sldMk cId="2351934149" sldId="1252"/>
            <ac:spMk id="3" creationId="{69356262-4CF7-2836-BEDB-00ACD76067ED}"/>
          </ac:spMkLst>
        </pc:spChg>
        <pc:spChg chg="mod">
          <ac:chgData name="Ricardo Luiz Freitas" userId="122532effb8c3c75" providerId="LiveId" clId="{4D355307-9383-4B30-B687-7052BEF645F5}" dt="2024-07-11T20:20:07.992" v="2995" actId="14100"/>
          <ac:spMkLst>
            <pc:docMk/>
            <pc:sldMk cId="2351934149" sldId="1252"/>
            <ac:spMk id="5" creationId="{1EC92024-AFF2-0820-5868-F9E75085E480}"/>
          </ac:spMkLst>
        </pc:spChg>
      </pc:sldChg>
      <pc:sldChg chg="modSp add mod ord">
        <pc:chgData name="Ricardo Luiz Freitas" userId="122532effb8c3c75" providerId="LiveId" clId="{4D355307-9383-4B30-B687-7052BEF645F5}" dt="2024-07-11T20:13:25.122" v="2860" actId="14100"/>
        <pc:sldMkLst>
          <pc:docMk/>
          <pc:sldMk cId="372773291" sldId="1253"/>
        </pc:sldMkLst>
        <pc:spChg chg="mod">
          <ac:chgData name="Ricardo Luiz Freitas" userId="122532effb8c3c75" providerId="LiveId" clId="{4D355307-9383-4B30-B687-7052BEF645F5}" dt="2024-07-11T20:10:17.947" v="2763" actId="20577"/>
          <ac:spMkLst>
            <pc:docMk/>
            <pc:sldMk cId="372773291" sldId="1253"/>
            <ac:spMk id="2" creationId="{0A4A9D77-4B06-1593-FDA8-43F02B5A1533}"/>
          </ac:spMkLst>
        </pc:spChg>
        <pc:spChg chg="mod">
          <ac:chgData name="Ricardo Luiz Freitas" userId="122532effb8c3c75" providerId="LiveId" clId="{4D355307-9383-4B30-B687-7052BEF645F5}" dt="2024-07-11T20:13:12.176" v="2858" actId="115"/>
          <ac:spMkLst>
            <pc:docMk/>
            <pc:sldMk cId="372773291" sldId="1253"/>
            <ac:spMk id="3" creationId="{69356262-4CF7-2836-BEDB-00ACD76067ED}"/>
          </ac:spMkLst>
        </pc:spChg>
        <pc:spChg chg="mod">
          <ac:chgData name="Ricardo Luiz Freitas" userId="122532effb8c3c75" providerId="LiveId" clId="{4D355307-9383-4B30-B687-7052BEF645F5}" dt="2024-07-11T20:13:25.122" v="2860" actId="14100"/>
          <ac:spMkLst>
            <pc:docMk/>
            <pc:sldMk cId="372773291" sldId="1253"/>
            <ac:spMk id="5" creationId="{4FD32A68-AF8F-3B7A-1552-967A4216B8F6}"/>
          </ac:spMkLst>
        </pc:spChg>
      </pc:sldChg>
      <pc:sldChg chg="add del">
        <pc:chgData name="Ricardo Luiz Freitas" userId="122532effb8c3c75" providerId="LiveId" clId="{4D355307-9383-4B30-B687-7052BEF645F5}" dt="2024-07-11T20:10:09.923" v="2757" actId="47"/>
        <pc:sldMkLst>
          <pc:docMk/>
          <pc:sldMk cId="967351068" sldId="1253"/>
        </pc:sldMkLst>
      </pc:sldChg>
      <pc:sldChg chg="modSp add del mod">
        <pc:chgData name="Ricardo Luiz Freitas" userId="122532effb8c3c75" providerId="LiveId" clId="{4D355307-9383-4B30-B687-7052BEF645F5}" dt="2024-07-11T20:22:25.575" v="3012" actId="47"/>
        <pc:sldMkLst>
          <pc:docMk/>
          <pc:sldMk cId="3784201564" sldId="1254"/>
        </pc:sldMkLst>
        <pc:spChg chg="mod">
          <ac:chgData name="Ricardo Luiz Freitas" userId="122532effb8c3c75" providerId="LiveId" clId="{4D355307-9383-4B30-B687-7052BEF645F5}" dt="2024-07-11T20:21:05.766" v="3011" actId="6549"/>
          <ac:spMkLst>
            <pc:docMk/>
            <pc:sldMk cId="3784201564" sldId="1254"/>
            <ac:spMk id="2" creationId="{0A4A9D77-4B06-1593-FDA8-43F02B5A1533}"/>
          </ac:spMkLst>
        </pc:spChg>
      </pc:sldChg>
    </pc:docChg>
  </pc:docChgLst>
  <pc:docChgLst>
    <pc:chgData name="Ricardo Luiz Freitas" userId="122532effb8c3c75" providerId="LiveId" clId="{46039B47-576F-49AB-B977-0B63CE658ACA}"/>
    <pc:docChg chg="undo custSel addSld delSld modSld sldOrd modMainMaster">
      <pc:chgData name="Ricardo Luiz Freitas" userId="122532effb8c3c75" providerId="LiveId" clId="{46039B47-576F-49AB-B977-0B63CE658ACA}" dt="2023-11-05T22:40:19.142" v="7988" actId="20577"/>
      <pc:docMkLst>
        <pc:docMk/>
      </pc:docMkLst>
      <pc:sldChg chg="del">
        <pc:chgData name="Ricardo Luiz Freitas" userId="122532effb8c3c75" providerId="LiveId" clId="{46039B47-576F-49AB-B977-0B63CE658ACA}" dt="2023-08-18T16:23:54.221" v="2" actId="47"/>
        <pc:sldMkLst>
          <pc:docMk/>
          <pc:sldMk cId="0" sldId="256"/>
        </pc:sldMkLst>
      </pc:sldChg>
      <pc:sldChg chg="add del">
        <pc:chgData name="Ricardo Luiz Freitas" userId="122532effb8c3c75" providerId="LiveId" clId="{46039B47-576F-49AB-B977-0B63CE658ACA}" dt="2023-08-18T16:24:15.764" v="4"/>
        <pc:sldMkLst>
          <pc:docMk/>
          <pc:sldMk cId="0" sldId="1110"/>
        </pc:sldMkLst>
      </pc:sldChg>
      <pc:sldChg chg="add">
        <pc:chgData name="Ricardo Luiz Freitas" userId="122532effb8c3c75" providerId="LiveId" clId="{46039B47-576F-49AB-B977-0B63CE658ACA}" dt="2023-09-18T10:47:40.182" v="297"/>
        <pc:sldMkLst>
          <pc:docMk/>
          <pc:sldMk cId="11773377" sldId="1145"/>
        </pc:sldMkLst>
      </pc:sldChg>
      <pc:sldChg chg="del">
        <pc:chgData name="Ricardo Luiz Freitas" userId="122532effb8c3c75" providerId="LiveId" clId="{46039B47-576F-49AB-B977-0B63CE658ACA}" dt="2023-09-18T10:47:27.953" v="296" actId="2696"/>
        <pc:sldMkLst>
          <pc:docMk/>
          <pc:sldMk cId="1915292186" sldId="1145"/>
        </pc:sldMkLst>
      </pc:sldChg>
      <pc:sldChg chg="ord">
        <pc:chgData name="Ricardo Luiz Freitas" userId="122532effb8c3c75" providerId="LiveId" clId="{46039B47-576F-49AB-B977-0B63CE658ACA}" dt="2023-09-18T10:48:02.339" v="299"/>
        <pc:sldMkLst>
          <pc:docMk/>
          <pc:sldMk cId="2163329568" sldId="1146"/>
        </pc:sldMkLst>
      </pc:sldChg>
      <pc:sldChg chg="modSp mod">
        <pc:chgData name="Ricardo Luiz Freitas" userId="122532effb8c3c75" providerId="LiveId" clId="{46039B47-576F-49AB-B977-0B63CE658ACA}" dt="2023-10-08T01:15:28.888" v="1384" actId="20577"/>
        <pc:sldMkLst>
          <pc:docMk/>
          <pc:sldMk cId="4267139848" sldId="1150"/>
        </pc:sldMkLst>
        <pc:spChg chg="mod">
          <ac:chgData name="Ricardo Luiz Freitas" userId="122532effb8c3c75" providerId="LiveId" clId="{46039B47-576F-49AB-B977-0B63CE658ACA}" dt="2023-10-08T01:15:28.888" v="1384" actId="20577"/>
          <ac:spMkLst>
            <pc:docMk/>
            <pc:sldMk cId="4267139848" sldId="1150"/>
            <ac:spMk id="6" creationId="{F4D77F11-73BC-D835-FABA-76AEC6A61736}"/>
          </ac:spMkLst>
        </pc:spChg>
        <pc:picChg chg="mod">
          <ac:chgData name="Ricardo Luiz Freitas" userId="122532effb8c3c75" providerId="LiveId" clId="{46039B47-576F-49AB-B977-0B63CE658ACA}" dt="2023-10-08T01:15:25.843" v="1383" actId="1036"/>
          <ac:picMkLst>
            <pc:docMk/>
            <pc:sldMk cId="4267139848" sldId="1150"/>
            <ac:picMk id="1028" creationId="{D2FBAF0E-C01E-6510-6886-2C1E9395600C}"/>
          </ac:picMkLst>
        </pc:picChg>
      </pc:sldChg>
      <pc:sldChg chg="modSp mod">
        <pc:chgData name="Ricardo Luiz Freitas" userId="122532effb8c3c75" providerId="LiveId" clId="{46039B47-576F-49AB-B977-0B63CE658ACA}" dt="2023-08-14T14:41:15.603" v="0" actId="114"/>
        <pc:sldMkLst>
          <pc:docMk/>
          <pc:sldMk cId="3084536597" sldId="1171"/>
        </pc:sldMkLst>
        <pc:spChg chg="mod">
          <ac:chgData name="Ricardo Luiz Freitas" userId="122532effb8c3c75" providerId="LiveId" clId="{46039B47-576F-49AB-B977-0B63CE658ACA}" dt="2023-08-14T14:41:15.603" v="0" actId="114"/>
          <ac:spMkLst>
            <pc:docMk/>
            <pc:sldMk cId="3084536597" sldId="1171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08-29T12:18:26.618" v="21" actId="1036"/>
        <pc:sldMkLst>
          <pc:docMk/>
          <pc:sldMk cId="1707765751" sldId="1183"/>
        </pc:sldMkLst>
        <pc:spChg chg="add mod">
          <ac:chgData name="Ricardo Luiz Freitas" userId="122532effb8c3c75" providerId="LiveId" clId="{46039B47-576F-49AB-B977-0B63CE658ACA}" dt="2023-08-29T12:18:26.618" v="21" actId="1036"/>
          <ac:spMkLst>
            <pc:docMk/>
            <pc:sldMk cId="1707765751" sldId="1183"/>
            <ac:spMk id="3" creationId="{61B99B24-CCB9-382D-B71C-E4D4FAA05C4F}"/>
          </ac:spMkLst>
        </pc:spChg>
      </pc:sldChg>
      <pc:sldChg chg="addSp modSp mod">
        <pc:chgData name="Ricardo Luiz Freitas" userId="122532effb8c3c75" providerId="LiveId" clId="{46039B47-576F-49AB-B977-0B63CE658ACA}" dt="2023-08-29T12:19:19.693" v="150" actId="1037"/>
        <pc:sldMkLst>
          <pc:docMk/>
          <pc:sldMk cId="2559897920" sldId="1189"/>
        </pc:sldMkLst>
        <pc:spChg chg="add mod">
          <ac:chgData name="Ricardo Luiz Freitas" userId="122532effb8c3c75" providerId="LiveId" clId="{46039B47-576F-49AB-B977-0B63CE658ACA}" dt="2023-08-29T12:19:19.693" v="150" actId="1037"/>
          <ac:spMkLst>
            <pc:docMk/>
            <pc:sldMk cId="2559897920" sldId="1189"/>
            <ac:spMk id="3" creationId="{E8B2AEAA-720F-17E6-1ADF-0B6427FD91CF}"/>
          </ac:spMkLst>
        </pc:spChg>
      </pc:sldChg>
      <pc:sldChg chg="addSp modSp mod">
        <pc:chgData name="Ricardo Luiz Freitas" userId="122532effb8c3c75" providerId="LiveId" clId="{46039B47-576F-49AB-B977-0B63CE658ACA}" dt="2023-08-29T12:18:59.393" v="86" actId="1035"/>
        <pc:sldMkLst>
          <pc:docMk/>
          <pc:sldMk cId="2802879384" sldId="1191"/>
        </pc:sldMkLst>
        <pc:spChg chg="add mod">
          <ac:chgData name="Ricardo Luiz Freitas" userId="122532effb8c3c75" providerId="LiveId" clId="{46039B47-576F-49AB-B977-0B63CE658ACA}" dt="2023-08-29T12:18:59.393" v="86" actId="1035"/>
          <ac:spMkLst>
            <pc:docMk/>
            <pc:sldMk cId="2802879384" sldId="1191"/>
            <ac:spMk id="3" creationId="{66344BFE-46D6-E594-3275-0635E92A1AA8}"/>
          </ac:spMkLst>
        </pc:spChg>
      </pc:sldChg>
      <pc:sldChg chg="modSp mod">
        <pc:chgData name="Ricardo Luiz Freitas" userId="122532effb8c3c75" providerId="LiveId" clId="{46039B47-576F-49AB-B977-0B63CE658ACA}" dt="2023-09-30T12:18:05.027" v="1373" actId="20577"/>
        <pc:sldMkLst>
          <pc:docMk/>
          <pc:sldMk cId="114399923" sldId="1193"/>
        </pc:sldMkLst>
        <pc:spChg chg="mod">
          <ac:chgData name="Ricardo Luiz Freitas" userId="122532effb8c3c75" providerId="LiveId" clId="{46039B47-576F-49AB-B977-0B63CE658ACA}" dt="2023-09-30T12:18:05.027" v="1373" actId="20577"/>
          <ac:spMkLst>
            <pc:docMk/>
            <pc:sldMk cId="114399923" sldId="1193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6:07.820" v="4904" actId="404"/>
        <pc:sldMkLst>
          <pc:docMk/>
          <pc:sldMk cId="3741377093" sldId="1194"/>
        </pc:sldMkLst>
        <pc:spChg chg="mod">
          <ac:chgData name="Ricardo Luiz Freitas" userId="122532effb8c3c75" providerId="LiveId" clId="{46039B47-576F-49AB-B977-0B63CE658ACA}" dt="2023-10-10T16:46:07.820" v="4904" actId="404"/>
          <ac:spMkLst>
            <pc:docMk/>
            <pc:sldMk cId="3741377093" sldId="1194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5:42.457" v="4899" actId="404"/>
        <pc:sldMkLst>
          <pc:docMk/>
          <pc:sldMk cId="171553762" sldId="1195"/>
        </pc:sldMkLst>
        <pc:spChg chg="mod">
          <ac:chgData name="Ricardo Luiz Freitas" userId="122532effb8c3c75" providerId="LiveId" clId="{46039B47-576F-49AB-B977-0B63CE658ACA}" dt="2023-10-10T16:45:42.457" v="4899" actId="404"/>
          <ac:spMkLst>
            <pc:docMk/>
            <pc:sldMk cId="171553762" sldId="1195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0-18T11:22:37.105" v="6609" actId="20577"/>
        <pc:sldMkLst>
          <pc:docMk/>
          <pc:sldMk cId="3530820251" sldId="1196"/>
        </pc:sldMkLst>
        <pc:spChg chg="mod">
          <ac:chgData name="Ricardo Luiz Freitas" userId="122532effb8c3c75" providerId="LiveId" clId="{46039B47-576F-49AB-B977-0B63CE658ACA}" dt="2023-10-18T11:22:37.105" v="6609" actId="20577"/>
          <ac:spMkLst>
            <pc:docMk/>
            <pc:sldMk cId="3530820251" sldId="1196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46.814" v="4900" actId="404"/>
          <ac:spMkLst>
            <pc:docMk/>
            <pc:sldMk cId="3530820251" sldId="1196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5:27.656" v="4894" actId="404"/>
        <pc:sldMkLst>
          <pc:docMk/>
          <pc:sldMk cId="3225058963" sldId="1197"/>
        </pc:sldMkLst>
        <pc:spChg chg="mod">
          <ac:chgData name="Ricardo Luiz Freitas" userId="122532effb8c3c75" providerId="LiveId" clId="{46039B47-576F-49AB-B977-0B63CE658ACA}" dt="2023-10-10T16:45:27.656" v="4894" actId="404"/>
          <ac:spMkLst>
            <pc:docMk/>
            <pc:sldMk cId="3225058963" sldId="1197"/>
            <ac:spMk id="6" creationId="{F4D77F11-73BC-D835-FABA-76AEC6A61736}"/>
          </ac:spMkLst>
        </pc:spChg>
      </pc:sldChg>
      <pc:sldChg chg="modSp mod ord">
        <pc:chgData name="Ricardo Luiz Freitas" userId="122532effb8c3c75" providerId="LiveId" clId="{46039B47-576F-49AB-B977-0B63CE658ACA}" dt="2023-10-10T17:02:12.921" v="5882" actId="20577"/>
        <pc:sldMkLst>
          <pc:docMk/>
          <pc:sldMk cId="693149947" sldId="1198"/>
        </pc:sldMkLst>
        <pc:spChg chg="mod">
          <ac:chgData name="Ricardo Luiz Freitas" userId="122532effb8c3c75" providerId="LiveId" clId="{46039B47-576F-49AB-B977-0B63CE658ACA}" dt="2023-10-10T11:17:23.886" v="4525" actId="20577"/>
          <ac:spMkLst>
            <pc:docMk/>
            <pc:sldMk cId="693149947" sldId="1198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7:02:12.921" v="5882" actId="20577"/>
          <ac:spMkLst>
            <pc:docMk/>
            <pc:sldMk cId="693149947" sldId="119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1-05T22:40:19.142" v="7988" actId="20577"/>
        <pc:sldMkLst>
          <pc:docMk/>
          <pc:sldMk cId="15270123" sldId="1200"/>
        </pc:sldMkLst>
        <pc:spChg chg="mod">
          <ac:chgData name="Ricardo Luiz Freitas" userId="122532effb8c3c75" providerId="LiveId" clId="{46039B47-576F-49AB-B977-0B63CE658ACA}" dt="2023-10-18T11:23:11.889" v="6614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1-05T22:40:19.142" v="7988" actId="20577"/>
          <ac:spMkLst>
            <pc:docMk/>
            <pc:sldMk cId="15270123" sldId="1200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10-10T16:59:02.598" v="5809" actId="20577"/>
        <pc:sldMkLst>
          <pc:docMk/>
          <pc:sldMk cId="1861924696" sldId="1201"/>
        </pc:sldMkLst>
        <pc:spChg chg="mod">
          <ac:chgData name="Ricardo Luiz Freitas" userId="122532effb8c3c75" providerId="LiveId" clId="{46039B47-576F-49AB-B977-0B63CE658ACA}" dt="2023-10-10T11:17:28.656" v="4526" actId="20577"/>
          <ac:spMkLst>
            <pc:docMk/>
            <pc:sldMk cId="1861924696" sldId="1201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0T16:55:14.956" v="5720" actId="1036"/>
          <ac:spMkLst>
            <pc:docMk/>
            <pc:sldMk cId="1861924696" sldId="1201"/>
            <ac:spMk id="3" creationId="{0638E711-C95A-EBD2-945D-F8887CDD14D2}"/>
          </ac:spMkLst>
        </pc:spChg>
        <pc:spChg chg="mod">
          <ac:chgData name="Ricardo Luiz Freitas" userId="122532effb8c3c75" providerId="LiveId" clId="{46039B47-576F-49AB-B977-0B63CE658ACA}" dt="2023-10-10T16:59:02.598" v="5809" actId="20577"/>
          <ac:spMkLst>
            <pc:docMk/>
            <pc:sldMk cId="1861924696" sldId="1201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10T16:55:39.234" v="5723" actId="732"/>
          <ac:picMkLst>
            <pc:docMk/>
            <pc:sldMk cId="1861924696" sldId="1201"/>
            <ac:picMk id="2050" creationId="{4C16FF13-0E1D-0929-3F6B-882A683E35C6}"/>
          </ac:picMkLst>
        </pc:picChg>
      </pc:sldChg>
      <pc:sldChg chg="modSp mod">
        <pc:chgData name="Ricardo Luiz Freitas" userId="122532effb8c3c75" providerId="LiveId" clId="{46039B47-576F-49AB-B977-0B63CE658ACA}" dt="2023-10-18T11:33:14.812" v="7020" actId="20577"/>
        <pc:sldMkLst>
          <pc:docMk/>
          <pc:sldMk cId="3426685522" sldId="1202"/>
        </pc:sldMkLst>
        <pc:spChg chg="mod">
          <ac:chgData name="Ricardo Luiz Freitas" userId="122532effb8c3c75" providerId="LiveId" clId="{46039B47-576F-49AB-B977-0B63CE658ACA}" dt="2023-10-18T11:33:14.812" v="7020" actId="20577"/>
          <ac:spMkLst>
            <pc:docMk/>
            <pc:sldMk cId="3426685522" sldId="1202"/>
            <ac:spMk id="6" creationId="{F4D77F11-73BC-D835-FABA-76AEC6A61736}"/>
          </ac:spMkLst>
        </pc:spChg>
      </pc:sldChg>
      <pc:sldChg chg="addSp delSp modSp mod">
        <pc:chgData name="Ricardo Luiz Freitas" userId="122532effb8c3c75" providerId="LiveId" clId="{46039B47-576F-49AB-B977-0B63CE658ACA}" dt="2023-10-18T11:21:11.709" v="6560" actId="6549"/>
        <pc:sldMkLst>
          <pc:docMk/>
          <pc:sldMk cId="2366527087" sldId="1203"/>
        </pc:sldMkLst>
        <pc:spChg chg="mod">
          <ac:chgData name="Ricardo Luiz Freitas" userId="122532effb8c3c75" providerId="LiveId" clId="{46039B47-576F-49AB-B977-0B63CE658ACA}" dt="2023-10-15T21:41:22.753" v="6010" actId="20577"/>
          <ac:spMkLst>
            <pc:docMk/>
            <pc:sldMk cId="2366527087" sldId="1203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8T11:13:54.614" v="6240" actId="1035"/>
          <ac:spMkLst>
            <pc:docMk/>
            <pc:sldMk cId="2366527087" sldId="1203"/>
            <ac:spMk id="3" creationId="{79375322-D009-A8AA-3520-832770B0AA7C}"/>
          </ac:spMkLst>
        </pc:spChg>
        <pc:spChg chg="add mod">
          <ac:chgData name="Ricardo Luiz Freitas" userId="122532effb8c3c75" providerId="LiveId" clId="{46039B47-576F-49AB-B977-0B63CE658ACA}" dt="2023-10-18T11:13:54.614" v="6240" actId="1035"/>
          <ac:spMkLst>
            <pc:docMk/>
            <pc:sldMk cId="2366527087" sldId="1203"/>
            <ac:spMk id="5" creationId="{983C3738-9787-FC06-FBDB-E1A4D0CA3879}"/>
          </ac:spMkLst>
        </pc:spChg>
        <pc:spChg chg="add mod">
          <ac:chgData name="Ricardo Luiz Freitas" userId="122532effb8c3c75" providerId="LiveId" clId="{46039B47-576F-49AB-B977-0B63CE658ACA}" dt="2023-10-18T11:14:39.127" v="6249" actId="1036"/>
          <ac:spMkLst>
            <pc:docMk/>
            <pc:sldMk cId="2366527087" sldId="1203"/>
            <ac:spMk id="43" creationId="{775205C2-73DA-5878-0499-D00A0DDA7018}"/>
          </ac:spMkLst>
        </pc:spChg>
        <pc:spChg chg="add mod">
          <ac:chgData name="Ricardo Luiz Freitas" userId="122532effb8c3c75" providerId="LiveId" clId="{46039B47-576F-49AB-B977-0B63CE658ACA}" dt="2023-10-18T11:15:10.598" v="6434" actId="1035"/>
          <ac:spMkLst>
            <pc:docMk/>
            <pc:sldMk cId="2366527087" sldId="1203"/>
            <ac:spMk id="44" creationId="{5E6BD454-9940-E43D-6247-E686EDDDF046}"/>
          </ac:spMkLst>
        </pc:spChg>
        <pc:spChg chg="add mod">
          <ac:chgData name="Ricardo Luiz Freitas" userId="122532effb8c3c75" providerId="LiveId" clId="{46039B47-576F-49AB-B977-0B63CE658ACA}" dt="2023-10-18T11:21:11.709" v="6560" actId="6549"/>
          <ac:spMkLst>
            <pc:docMk/>
            <pc:sldMk cId="2366527087" sldId="1203"/>
            <ac:spMk id="45" creationId="{EC027777-A016-330A-2AB5-2C0023A3AEB4}"/>
          </ac:spMkLst>
        </pc:s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1" creationId="{A9A97F35-4F54-430B-AB0F-1D985EDFF863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2" creationId="{06DC6268-E9B4-891E-34D4-73D47906247B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7" creationId="{46F9D1F2-01F9-6C36-275E-63D62428D2C4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40" creationId="{CF60C2C9-B2A6-D82B-2D1F-340B546071B9}"/>
          </ac:grpSpMkLst>
        </pc:grpChg>
        <pc:picChg chg="mod">
          <ac:chgData name="Ricardo Luiz Freitas" userId="122532effb8c3c75" providerId="LiveId" clId="{46039B47-576F-49AB-B977-0B63CE658ACA}" dt="2023-10-18T11:13:54.614" v="6240" actId="1035"/>
          <ac:picMkLst>
            <pc:docMk/>
            <pc:sldMk cId="2366527087" sldId="1203"/>
            <ac:picMk id="1026" creationId="{00A160F0-CA14-3CD6-9A39-B98DE05E3BFD}"/>
          </ac:picMkLst>
        </pc:picChg>
        <pc:cxnChg chg="add del mod">
          <ac:chgData name="Ricardo Luiz Freitas" userId="122532effb8c3c75" providerId="LiveId" clId="{46039B47-576F-49AB-B977-0B63CE658ACA}" dt="2023-10-18T11:06:59.136" v="6109" actId="478"/>
          <ac:cxnSpMkLst>
            <pc:docMk/>
            <pc:sldMk cId="2366527087" sldId="1203"/>
            <ac:cxnSpMk id="7" creationId="{5E5D7DF3-77C4-B2B8-8E14-AA7035EBB3B0}"/>
          </ac:cxnSpMkLst>
        </pc:cxnChg>
        <pc:cxnChg chg="add del">
          <ac:chgData name="Ricardo Luiz Freitas" userId="122532effb8c3c75" providerId="LiveId" clId="{46039B47-576F-49AB-B977-0B63CE658ACA}" dt="2023-10-18T11:06:57.580" v="6108" actId="478"/>
          <ac:cxnSpMkLst>
            <pc:docMk/>
            <pc:sldMk cId="2366527087" sldId="1203"/>
            <ac:cxnSpMk id="10" creationId="{2F3FA5CB-7096-660D-120D-B3647A849BBF}"/>
          </ac:cxnSpMkLst>
        </pc:cxnChg>
        <pc:cxnChg chg="add del">
          <ac:chgData name="Ricardo Luiz Freitas" userId="122532effb8c3c75" providerId="LiveId" clId="{46039B47-576F-49AB-B977-0B63CE658ACA}" dt="2023-10-18T11:07:41.955" v="6111" actId="478"/>
          <ac:cxnSpMkLst>
            <pc:docMk/>
            <pc:sldMk cId="2366527087" sldId="1203"/>
            <ac:cxnSpMk id="12" creationId="{54C7B95D-C219-6518-BFE7-8F5E52B64316}"/>
          </ac:cxnSpMkLst>
        </pc:cxnChg>
        <pc:cxnChg chg="add 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14" creationId="{535B8CDA-2C06-72FE-60D4-377E4A65D3CD}"/>
          </ac:cxnSpMkLst>
        </pc:cxnChg>
        <pc:cxnChg chg="add 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25" creationId="{520D5B50-E73C-C35E-CB42-3D9FEDEFF4D4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3" creationId="{838683BC-7148-1D0A-970A-AC7B6D5C150D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4" creationId="{7037DA8A-3354-1562-0259-642654AADA67}"/>
          </ac:cxnSpMkLst>
        </pc:cxnChg>
        <pc:cxnChg chg="add del mod">
          <ac:chgData name="Ricardo Luiz Freitas" userId="122532effb8c3c75" providerId="LiveId" clId="{46039B47-576F-49AB-B977-0B63CE658ACA}" dt="2023-10-18T11:12:17.656" v="6171"/>
          <ac:cxnSpMkLst>
            <pc:docMk/>
            <pc:sldMk cId="2366527087" sldId="1203"/>
            <ac:cxnSpMk id="35" creationId="{9E623659-7B3E-5917-2C3B-820822825724}"/>
          </ac:cxnSpMkLst>
        </pc:cxnChg>
        <pc:cxnChg chg="add del mod">
          <ac:chgData name="Ricardo Luiz Freitas" userId="122532effb8c3c75" providerId="LiveId" clId="{46039B47-576F-49AB-B977-0B63CE658ACA}" dt="2023-10-18T11:12:47.871" v="6185"/>
          <ac:cxnSpMkLst>
            <pc:docMk/>
            <pc:sldMk cId="2366527087" sldId="1203"/>
            <ac:cxnSpMk id="36" creationId="{7AAFE0A4-27FB-ADB7-C30D-CCDA45EBC6E7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8" creationId="{8654F4FC-7866-CAA0-E2D4-7E0017E5E684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9" creationId="{AB63B832-3265-3EFA-319C-A3AB5E007C4A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41" creationId="{DB564E91-E350-DDC2-327C-E97246843BDE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42" creationId="{BDFB04D9-8683-5A5B-D7BD-E46752123C1D}"/>
          </ac:cxnSpMkLst>
        </pc:cxnChg>
      </pc:sldChg>
      <pc:sldChg chg="modSp mod">
        <pc:chgData name="Ricardo Luiz Freitas" userId="122532effb8c3c75" providerId="LiveId" clId="{46039B47-576F-49AB-B977-0B63CE658ACA}" dt="2023-10-15T21:41:18.445" v="6009" actId="20577"/>
        <pc:sldMkLst>
          <pc:docMk/>
          <pc:sldMk cId="2216555019" sldId="1208"/>
        </pc:sldMkLst>
        <pc:spChg chg="mod">
          <ac:chgData name="Ricardo Luiz Freitas" userId="122532effb8c3c75" providerId="LiveId" clId="{46039B47-576F-49AB-B977-0B63CE658ACA}" dt="2023-10-15T21:41:18.445" v="6009" actId="20577"/>
          <ac:spMkLst>
            <pc:docMk/>
            <pc:sldMk cId="2216555019" sldId="1208"/>
            <ac:spMk id="2" creationId="{EC728AEA-0266-5259-2364-32C22B1E6AD7}"/>
          </ac:spMkLst>
        </pc:spChg>
      </pc:sldChg>
      <pc:sldChg chg="addSp modSp mod">
        <pc:chgData name="Ricardo Luiz Freitas" userId="122532effb8c3c75" providerId="LiveId" clId="{46039B47-576F-49AB-B977-0B63CE658ACA}" dt="2023-08-29T12:27:58.205" v="152" actId="1076"/>
        <pc:sldMkLst>
          <pc:docMk/>
          <pc:sldMk cId="3763204227" sldId="1209"/>
        </pc:sldMkLst>
        <pc:spChg chg="add mod">
          <ac:chgData name="Ricardo Luiz Freitas" userId="122532effb8c3c75" providerId="LiveId" clId="{46039B47-576F-49AB-B977-0B63CE658ACA}" dt="2023-08-29T12:27:58.205" v="152" actId="1076"/>
          <ac:spMkLst>
            <pc:docMk/>
            <pc:sldMk cId="3763204227" sldId="1209"/>
            <ac:spMk id="3" creationId="{1005BA59-BAEC-18FD-5300-6B3B12BC1130}"/>
          </ac:spMkLst>
        </pc:spChg>
      </pc:sldChg>
      <pc:sldChg chg="del">
        <pc:chgData name="Ricardo Luiz Freitas" userId="122532effb8c3c75" providerId="LiveId" clId="{46039B47-576F-49AB-B977-0B63CE658ACA}" dt="2023-10-09T01:46:24.422" v="3278" actId="47"/>
        <pc:sldMkLst>
          <pc:docMk/>
          <pc:sldMk cId="3099702829" sldId="1212"/>
        </pc:sldMkLst>
      </pc:sldChg>
      <pc:sldChg chg="modSp mod">
        <pc:chgData name="Ricardo Luiz Freitas" userId="122532effb8c3c75" providerId="LiveId" clId="{46039B47-576F-49AB-B977-0B63CE658ACA}" dt="2023-10-18T11:22:40.734" v="6611" actId="20577"/>
        <pc:sldMkLst>
          <pc:docMk/>
          <pc:sldMk cId="665216412" sldId="1213"/>
        </pc:sldMkLst>
        <pc:spChg chg="mod">
          <ac:chgData name="Ricardo Luiz Freitas" userId="122532effb8c3c75" providerId="LiveId" clId="{46039B47-576F-49AB-B977-0B63CE658ACA}" dt="2023-10-18T11:22:40.734" v="6611" actId="20577"/>
          <ac:spMkLst>
            <pc:docMk/>
            <pc:sldMk cId="665216412" sldId="1213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50.873" v="4901" actId="404"/>
          <ac:spMkLst>
            <pc:docMk/>
            <pc:sldMk cId="665216412" sldId="1213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09-30T12:17:33.020" v="1336" actId="20577"/>
        <pc:sldMkLst>
          <pc:docMk/>
          <pc:sldMk cId="1995503226" sldId="1214"/>
        </pc:sldMkLst>
        <pc:spChg chg="mod">
          <ac:chgData name="Ricardo Luiz Freitas" userId="122532effb8c3c75" providerId="LiveId" clId="{46039B47-576F-49AB-B977-0B63CE658ACA}" dt="2023-09-30T12:17:33.020" v="1336" actId="20577"/>
          <ac:spMkLst>
            <pc:docMk/>
            <pc:sldMk cId="1995503226" sldId="1214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1-05T22:39:53.645" v="7982" actId="20577"/>
        <pc:sldMkLst>
          <pc:docMk/>
          <pc:sldMk cId="3532639679" sldId="1217"/>
        </pc:sldMkLst>
        <pc:spChg chg="mod">
          <ac:chgData name="Ricardo Luiz Freitas" userId="122532effb8c3c75" providerId="LiveId" clId="{46039B47-576F-49AB-B977-0B63CE658ACA}" dt="2023-11-05T22:39:53.645" v="7982" actId="20577"/>
          <ac:spMkLst>
            <pc:docMk/>
            <pc:sldMk cId="3532639679" sldId="1217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10-31T17:26:48.604" v="7524" actId="115"/>
        <pc:sldMkLst>
          <pc:docMk/>
          <pc:sldMk cId="2733185303" sldId="1218"/>
        </pc:sldMkLst>
        <pc:spChg chg="mod">
          <ac:chgData name="Ricardo Luiz Freitas" userId="122532effb8c3c75" providerId="LiveId" clId="{46039B47-576F-49AB-B977-0B63CE658ACA}" dt="2023-10-18T11:24:14.227" v="6616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31T17:26:48.604" v="7524" actId="115"/>
          <ac:spMkLst>
            <pc:docMk/>
            <pc:sldMk cId="2733185303" sldId="1218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6:27.378" v="7516" actId="1076"/>
          <ac:picMkLst>
            <pc:docMk/>
            <pc:sldMk cId="2733185303" sldId="1218"/>
            <ac:picMk id="3074" creationId="{CD60E375-58CD-4D8B-C599-E3D214465873}"/>
          </ac:picMkLst>
        </pc:picChg>
      </pc:sldChg>
      <pc:sldChg chg="add">
        <pc:chgData name="Ricardo Luiz Freitas" userId="122532effb8c3c75" providerId="LiveId" clId="{46039B47-576F-49AB-B977-0B63CE658ACA}" dt="2023-08-18T16:23:51.113" v="1"/>
        <pc:sldMkLst>
          <pc:docMk/>
          <pc:sldMk cId="0" sldId="1219"/>
        </pc:sldMkLst>
      </pc:sldChg>
      <pc:sldChg chg="add">
        <pc:chgData name="Ricardo Luiz Freitas" userId="122532effb8c3c75" providerId="LiveId" clId="{46039B47-576F-49AB-B977-0B63CE658ACA}" dt="2023-09-18T10:47:40.182" v="297"/>
        <pc:sldMkLst>
          <pc:docMk/>
          <pc:sldMk cId="1818202550" sldId="1220"/>
        </pc:sldMkLst>
      </pc:sldChg>
      <pc:sldChg chg="addSp delSp modSp add del mod">
        <pc:chgData name="Ricardo Luiz Freitas" userId="122532effb8c3c75" providerId="LiveId" clId="{46039B47-576F-49AB-B977-0B63CE658ACA}" dt="2023-09-18T10:47:27.953" v="296" actId="2696"/>
        <pc:sldMkLst>
          <pc:docMk/>
          <pc:sldMk cId="2566653321" sldId="1220"/>
        </pc:sldMkLst>
        <pc:spChg chg="mod">
          <ac:chgData name="Ricardo Luiz Freitas" userId="122532effb8c3c75" providerId="LiveId" clId="{46039B47-576F-49AB-B977-0B63CE658ACA}" dt="2023-09-18T10:41:30.238" v="243" actId="20577"/>
          <ac:spMkLst>
            <pc:docMk/>
            <pc:sldMk cId="2566653321" sldId="122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09-18T10:46:15.458" v="294" actId="20577"/>
          <ac:spMkLst>
            <pc:docMk/>
            <pc:sldMk cId="2566653321" sldId="1220"/>
            <ac:spMk id="3" creationId="{82BA45EC-18BC-9F35-F569-FA397F5BBD6C}"/>
          </ac:spMkLst>
        </pc:spChg>
        <pc:picChg chg="add del">
          <ac:chgData name="Ricardo Luiz Freitas" userId="122532effb8c3c75" providerId="LiveId" clId="{46039B47-576F-49AB-B977-0B63CE658ACA}" dt="2023-09-18T10:45:20.161" v="269" actId="478"/>
          <ac:picMkLst>
            <pc:docMk/>
            <pc:sldMk cId="2566653321" sldId="1220"/>
            <ac:picMk id="7" creationId="{C51E6C26-EDA4-37DF-A808-AD673E742384}"/>
          </ac:picMkLst>
        </pc:picChg>
        <pc:picChg chg="add mod">
          <ac:chgData name="Ricardo Luiz Freitas" userId="122532effb8c3c75" providerId="LiveId" clId="{46039B47-576F-49AB-B977-0B63CE658ACA}" dt="2023-09-18T10:45:44.098" v="273" actId="1035"/>
          <ac:picMkLst>
            <pc:docMk/>
            <pc:sldMk cId="2566653321" sldId="1220"/>
            <ac:picMk id="1026" creationId="{5F561D7A-B7E8-B250-B116-412CD7054EC8}"/>
          </ac:picMkLst>
        </pc:picChg>
        <pc:picChg chg="add del mod">
          <ac:chgData name="Ricardo Luiz Freitas" userId="122532effb8c3c75" providerId="LiveId" clId="{46039B47-576F-49AB-B977-0B63CE658ACA}" dt="2023-09-18T10:44:15.013" v="259" actId="478"/>
          <ac:picMkLst>
            <pc:docMk/>
            <pc:sldMk cId="2566653321" sldId="1220"/>
            <ac:picMk id="1028" creationId="{74189FE9-2510-BBD5-76F0-4E13E3C7B236}"/>
          </ac:picMkLst>
        </pc:picChg>
        <pc:picChg chg="add mod">
          <ac:chgData name="Ricardo Luiz Freitas" userId="122532effb8c3c75" providerId="LiveId" clId="{46039B47-576F-49AB-B977-0B63CE658ACA}" dt="2023-09-18T10:44:30.938" v="263" actId="1076"/>
          <ac:picMkLst>
            <pc:docMk/>
            <pc:sldMk cId="2566653321" sldId="1220"/>
            <ac:picMk id="1030" creationId="{076823E8-014D-380B-DC3D-AB874307919E}"/>
          </ac:picMkLst>
        </pc:picChg>
        <pc:picChg chg="add mod">
          <ac:chgData name="Ricardo Luiz Freitas" userId="122532effb8c3c75" providerId="LiveId" clId="{46039B47-576F-49AB-B977-0B63CE658ACA}" dt="2023-09-18T10:45:22.467" v="270" actId="1076"/>
          <ac:picMkLst>
            <pc:docMk/>
            <pc:sldMk cId="2566653321" sldId="1220"/>
            <ac:picMk id="1032" creationId="{8C565DFB-3EE0-811F-0CCE-D20E12431FF1}"/>
          </ac:picMkLst>
        </pc:picChg>
        <pc:picChg chg="del">
          <ac:chgData name="Ricardo Luiz Freitas" userId="122532effb8c3c75" providerId="LiveId" clId="{46039B47-576F-49AB-B977-0B63CE658ACA}" dt="2023-09-18T10:42:37.577" v="249" actId="478"/>
          <ac:picMkLst>
            <pc:docMk/>
            <pc:sldMk cId="2566653321" sldId="1220"/>
            <ac:picMk id="20482" creationId="{BF2AEA02-CFE8-FF76-3098-2E2B014D276E}"/>
          </ac:picMkLst>
        </pc:picChg>
      </pc:sldChg>
      <pc:sldChg chg="add">
        <pc:chgData name="Ricardo Luiz Freitas" userId="122532effb8c3c75" providerId="LiveId" clId="{46039B47-576F-49AB-B977-0B63CE658ACA}" dt="2023-09-18T10:47:19.911" v="295"/>
        <pc:sldMkLst>
          <pc:docMk/>
          <pc:sldMk cId="2816214510" sldId="1221"/>
        </pc:sldMkLst>
      </pc:sldChg>
      <pc:sldChg chg="addSp delSp modSp add mod">
        <pc:chgData name="Ricardo Luiz Freitas" userId="122532effb8c3c75" providerId="LiveId" clId="{46039B47-576F-49AB-B977-0B63CE658ACA}" dt="2023-09-18T10:51:45.303" v="605" actId="1038"/>
        <pc:sldMkLst>
          <pc:docMk/>
          <pc:sldMk cId="2738071648" sldId="1222"/>
        </pc:sldMkLst>
        <pc:spChg chg="mod">
          <ac:chgData name="Ricardo Luiz Freitas" userId="122532effb8c3c75" providerId="LiveId" clId="{46039B47-576F-49AB-B977-0B63CE658ACA}" dt="2023-09-18T10:48:18.858" v="308" actId="20577"/>
          <ac:spMkLst>
            <pc:docMk/>
            <pc:sldMk cId="2738071648" sldId="1222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09-18T10:51:40.337" v="599" actId="113"/>
          <ac:spMkLst>
            <pc:docMk/>
            <pc:sldMk cId="2738071648" sldId="1222"/>
            <ac:spMk id="3" creationId="{82BA45EC-18BC-9F35-F569-FA397F5BBD6C}"/>
          </ac:spMkLst>
        </pc:spChg>
        <pc:picChg chg="del">
          <ac:chgData name="Ricardo Luiz Freitas" userId="122532effb8c3c75" providerId="LiveId" clId="{46039B47-576F-49AB-B977-0B63CE658ACA}" dt="2023-09-18T10:48:25.318" v="310" actId="478"/>
          <ac:picMkLst>
            <pc:docMk/>
            <pc:sldMk cId="2738071648" sldId="1222"/>
            <ac:picMk id="1026" creationId="{5F561D7A-B7E8-B250-B116-412CD7054EC8}"/>
          </ac:picMkLst>
        </pc:picChg>
        <pc:picChg chg="del">
          <ac:chgData name="Ricardo Luiz Freitas" userId="122532effb8c3c75" providerId="LiveId" clId="{46039B47-576F-49AB-B977-0B63CE658ACA}" dt="2023-09-18T10:48:26.150" v="311" actId="478"/>
          <ac:picMkLst>
            <pc:docMk/>
            <pc:sldMk cId="2738071648" sldId="1222"/>
            <ac:picMk id="1030" creationId="{076823E8-014D-380B-DC3D-AB874307919E}"/>
          </ac:picMkLst>
        </pc:picChg>
        <pc:picChg chg="del">
          <ac:chgData name="Ricardo Luiz Freitas" userId="122532effb8c3c75" providerId="LiveId" clId="{46039B47-576F-49AB-B977-0B63CE658ACA}" dt="2023-09-18T10:48:21.952" v="309" actId="478"/>
          <ac:picMkLst>
            <pc:docMk/>
            <pc:sldMk cId="2738071648" sldId="1222"/>
            <ac:picMk id="1032" creationId="{8C565DFB-3EE0-811F-0CCE-D20E12431FF1}"/>
          </ac:picMkLst>
        </pc:picChg>
        <pc:picChg chg="add mod">
          <ac:chgData name="Ricardo Luiz Freitas" userId="122532effb8c3c75" providerId="LiveId" clId="{46039B47-576F-49AB-B977-0B63CE658ACA}" dt="2023-09-18T10:51:45.303" v="605" actId="1038"/>
          <ac:picMkLst>
            <pc:docMk/>
            <pc:sldMk cId="2738071648" sldId="1222"/>
            <ac:picMk id="2050" creationId="{AC1585EE-B617-B3ED-1500-B9C9C816F209}"/>
          </ac:picMkLst>
        </pc:picChg>
      </pc:sldChg>
      <pc:sldChg chg="addSp delSp modSp add mod modAnim">
        <pc:chgData name="Ricardo Luiz Freitas" userId="122532effb8c3c75" providerId="LiveId" clId="{46039B47-576F-49AB-B977-0B63CE658ACA}" dt="2023-10-08T03:08:16.638" v="3277" actId="1037"/>
        <pc:sldMkLst>
          <pc:docMk/>
          <pc:sldMk cId="626292247" sldId="1223"/>
        </pc:sldMkLst>
        <pc:spChg chg="add mod">
          <ac:chgData name="Ricardo Luiz Freitas" userId="122532effb8c3c75" providerId="LiveId" clId="{46039B47-576F-49AB-B977-0B63CE658ACA}" dt="2023-10-08T03:08:16.638" v="3277" actId="1037"/>
          <ac:spMkLst>
            <pc:docMk/>
            <pc:sldMk cId="626292247" sldId="1223"/>
            <ac:spMk id="3" creationId="{7A186F07-3769-28FD-7122-DBA02704317C}"/>
          </ac:spMkLst>
        </pc:spChg>
        <pc:spChg chg="add mod">
          <ac:chgData name="Ricardo Luiz Freitas" userId="122532effb8c3c75" providerId="LiveId" clId="{46039B47-576F-49AB-B977-0B63CE658ACA}" dt="2023-10-08T03:08:06.927" v="3274" actId="14100"/>
          <ac:spMkLst>
            <pc:docMk/>
            <pc:sldMk cId="626292247" sldId="1223"/>
            <ac:spMk id="5" creationId="{C2E2C9CC-6DEF-AA6E-5C36-683B54B57C81}"/>
          </ac:spMkLst>
        </pc:spChg>
        <pc:spChg chg="mod">
          <ac:chgData name="Ricardo Luiz Freitas" userId="122532effb8c3c75" providerId="LiveId" clId="{46039B47-576F-49AB-B977-0B63CE658ACA}" dt="2023-10-08T02:42:25.076" v="1584" actId="14100"/>
          <ac:spMkLst>
            <pc:docMk/>
            <pc:sldMk cId="626292247" sldId="1223"/>
            <ac:spMk id="6" creationId="{F4D77F11-73BC-D835-FABA-76AEC6A61736}"/>
          </ac:spMkLst>
        </pc:spChg>
        <pc:graphicFrameChg chg="add del mod modGraphic">
          <ac:chgData name="Ricardo Luiz Freitas" userId="122532effb8c3c75" providerId="LiveId" clId="{46039B47-576F-49AB-B977-0B63CE658ACA}" dt="2023-10-08T02:48:03.105" v="1783" actId="478"/>
          <ac:graphicFrameMkLst>
            <pc:docMk/>
            <pc:sldMk cId="626292247" sldId="1223"/>
            <ac:graphicFrameMk id="7" creationId="{2842A507-3399-9647-2D3F-D09F43E9815F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0:57.970" v="1841" actId="1076"/>
          <ac:graphicFrameMkLst>
            <pc:docMk/>
            <pc:sldMk cId="626292247" sldId="1223"/>
            <ac:graphicFrameMk id="8" creationId="{38A76AEC-17C4-AD4E-FC5F-29737CE8425A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22.646" v="2064" actId="1035"/>
          <ac:graphicFrameMkLst>
            <pc:docMk/>
            <pc:sldMk cId="626292247" sldId="1223"/>
            <ac:graphicFrameMk id="9" creationId="{29B54A6F-9CA8-C5CE-01A9-B65CA0C92A3F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28.381" v="2085" actId="1035"/>
          <ac:graphicFrameMkLst>
            <pc:docMk/>
            <pc:sldMk cId="626292247" sldId="1223"/>
            <ac:graphicFrameMk id="10" creationId="{CAA6943F-54D1-50E1-B3E8-4DB324BC1FC1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34.115" v="2116" actId="1035"/>
          <ac:graphicFrameMkLst>
            <pc:docMk/>
            <pc:sldMk cId="626292247" sldId="1223"/>
            <ac:graphicFrameMk id="11" creationId="{FE8E2653-DC5F-D864-9BA4-550F5B259AE6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40.314" v="2157" actId="1035"/>
          <ac:graphicFrameMkLst>
            <pc:docMk/>
            <pc:sldMk cId="626292247" sldId="1223"/>
            <ac:graphicFrameMk id="12" creationId="{F02DD244-A710-5F05-B033-F8324D81DF2B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23.070" v="2387" actId="1035"/>
          <ac:graphicFrameMkLst>
            <pc:docMk/>
            <pc:sldMk cId="626292247" sldId="1223"/>
            <ac:graphicFrameMk id="13" creationId="{F988EC29-8A1F-7D1E-159C-2BA5D3A5CA5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28.724" v="2411" actId="1035"/>
          <ac:graphicFrameMkLst>
            <pc:docMk/>
            <pc:sldMk cId="626292247" sldId="1223"/>
            <ac:graphicFrameMk id="14" creationId="{60189C14-90FE-AF48-F3D8-C82E7526E6D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35.159" v="2446" actId="1035"/>
          <ac:graphicFrameMkLst>
            <pc:docMk/>
            <pc:sldMk cId="626292247" sldId="1223"/>
            <ac:graphicFrameMk id="15" creationId="{A8E162E9-670D-EF6C-CBC3-5A17D147A8A4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41.584" v="2493" actId="1035"/>
          <ac:graphicFrameMkLst>
            <pc:docMk/>
            <pc:sldMk cId="626292247" sldId="1223"/>
            <ac:graphicFrameMk id="16" creationId="{D124A5AD-4269-11DD-964D-8C5A7E81D226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0.548" v="3265" actId="1035"/>
          <ac:graphicFrameMkLst>
            <pc:docMk/>
            <pc:sldMk cId="626292247" sldId="1223"/>
            <ac:graphicFrameMk id="17" creationId="{8FAA41D9-2C2D-5D25-C4B5-FCF1FE585AFC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3.663" v="3266" actId="1035"/>
          <ac:graphicFrameMkLst>
            <pc:docMk/>
            <pc:sldMk cId="626292247" sldId="1223"/>
            <ac:graphicFrameMk id="18" creationId="{46D1F182-DBF3-762E-8C8C-75B47F91437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5.873" v="3267" actId="1035"/>
          <ac:graphicFrameMkLst>
            <pc:docMk/>
            <pc:sldMk cId="626292247" sldId="1223"/>
            <ac:graphicFrameMk id="19" creationId="{2F5D87A5-A4E3-7197-5A45-F7EDD435383C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8.015" v="3268" actId="1035"/>
          <ac:graphicFrameMkLst>
            <pc:docMk/>
            <pc:sldMk cId="626292247" sldId="1223"/>
            <ac:graphicFrameMk id="20" creationId="{FCBF6964-B4FF-81A0-64E0-0FE761295DC4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9.931" v="3269" actId="1035"/>
          <ac:graphicFrameMkLst>
            <pc:docMk/>
            <pc:sldMk cId="626292247" sldId="1223"/>
            <ac:graphicFrameMk id="21" creationId="{2A6CA8C6-B9F3-DAFD-BE04-BF453B01A7AE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12.635" v="3270" actId="1035"/>
          <ac:graphicFrameMkLst>
            <pc:docMk/>
            <pc:sldMk cId="626292247" sldId="1223"/>
            <ac:graphicFrameMk id="22" creationId="{7B40F0E9-107D-49E6-46C5-B955D6DCCCF5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14.672" v="3271" actId="1035"/>
          <ac:graphicFrameMkLst>
            <pc:docMk/>
            <pc:sldMk cId="626292247" sldId="1223"/>
            <ac:graphicFrameMk id="23" creationId="{95834500-5A40-B056-A021-313924482B30}"/>
          </ac:graphicFrameMkLst>
        </pc:graphicFrameChg>
      </pc:sldChg>
      <pc:sldChg chg="addSp delSp modSp add mod">
        <pc:chgData name="Ricardo Luiz Freitas" userId="122532effb8c3c75" providerId="LiveId" clId="{46039B47-576F-49AB-B977-0B63CE658ACA}" dt="2023-10-31T16:51:10.819" v="7027" actId="1035"/>
        <pc:sldMkLst>
          <pc:docMk/>
          <pc:sldMk cId="3863519974" sldId="1224"/>
        </pc:sldMkLst>
        <pc:spChg chg="mod">
          <ac:chgData name="Ricardo Luiz Freitas" userId="122532effb8c3c75" providerId="LiveId" clId="{46039B47-576F-49AB-B977-0B63CE658ACA}" dt="2023-10-09T18:09:21.932" v="3298" actId="313"/>
          <ac:spMkLst>
            <pc:docMk/>
            <pc:sldMk cId="3863519974" sldId="1224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0:57:07.814" v="4295" actId="6549"/>
          <ac:spMkLst>
            <pc:docMk/>
            <pc:sldMk cId="3863519974" sldId="1224"/>
            <ac:spMk id="3" creationId="{82BA45EC-18BC-9F35-F569-FA397F5BBD6C}"/>
          </ac:spMkLst>
        </pc:spChg>
        <pc:picChg chg="add mod">
          <ac:chgData name="Ricardo Luiz Freitas" userId="122532effb8c3c75" providerId="LiveId" clId="{46039B47-576F-49AB-B977-0B63CE658ACA}" dt="2023-10-31T16:51:10.819" v="7027" actId="1035"/>
          <ac:picMkLst>
            <pc:docMk/>
            <pc:sldMk cId="3863519974" sldId="1224"/>
            <ac:picMk id="1026" creationId="{7C4C7026-98C1-13F6-8618-8E91745BED84}"/>
          </ac:picMkLst>
        </pc:picChg>
        <pc:picChg chg="add mod">
          <ac:chgData name="Ricardo Luiz Freitas" userId="122532effb8c3c75" providerId="LiveId" clId="{46039B47-576F-49AB-B977-0B63CE658ACA}" dt="2023-10-31T16:51:10.819" v="7027" actId="1035"/>
          <ac:picMkLst>
            <pc:docMk/>
            <pc:sldMk cId="3863519974" sldId="1224"/>
            <ac:picMk id="1028" creationId="{3D888B5F-DF98-8864-651C-C59F3BA23CFE}"/>
          </ac:picMkLst>
        </pc:picChg>
        <pc:picChg chg="del">
          <ac:chgData name="Ricardo Luiz Freitas" userId="122532effb8c3c75" providerId="LiveId" clId="{46039B47-576F-49AB-B977-0B63CE658ACA}" dt="2023-10-09T18:09:19.509" v="3297" actId="478"/>
          <ac:picMkLst>
            <pc:docMk/>
            <pc:sldMk cId="3863519974" sldId="1224"/>
            <ac:picMk id="29698" creationId="{44FDB96B-792C-5ACA-81BB-F10BBBA5C8A8}"/>
          </ac:picMkLst>
        </pc:picChg>
        <pc:picChg chg="del">
          <ac:chgData name="Ricardo Luiz Freitas" userId="122532effb8c3c75" providerId="LiveId" clId="{46039B47-576F-49AB-B977-0B63CE658ACA}" dt="2023-10-09T18:09:19.509" v="3297" actId="478"/>
          <ac:picMkLst>
            <pc:docMk/>
            <pc:sldMk cId="3863519974" sldId="1224"/>
            <ac:picMk id="29700" creationId="{80B1F0A4-540D-F807-B1E1-2A7C9522F16A}"/>
          </ac:picMkLst>
        </pc:picChg>
      </pc:sldChg>
      <pc:sldChg chg="modSp add mod">
        <pc:chgData name="Ricardo Luiz Freitas" userId="122532effb8c3c75" providerId="LiveId" clId="{46039B47-576F-49AB-B977-0B63CE658ACA}" dt="2023-10-10T11:09:56.098" v="4474" actId="20577"/>
        <pc:sldMkLst>
          <pc:docMk/>
          <pc:sldMk cId="1056212419" sldId="1225"/>
        </pc:sldMkLst>
        <pc:spChg chg="mod">
          <ac:chgData name="Ricardo Luiz Freitas" userId="122532effb8c3c75" providerId="LiveId" clId="{46039B47-576F-49AB-B977-0B63CE658ACA}" dt="2023-10-10T10:58:56.919" v="4324" actId="20577"/>
          <ac:spMkLst>
            <pc:docMk/>
            <pc:sldMk cId="1056212419" sldId="1225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1:09:56.098" v="4474" actId="20577"/>
          <ac:spMkLst>
            <pc:docMk/>
            <pc:sldMk cId="1056212419" sldId="1225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46039B47-576F-49AB-B977-0B63CE658ACA}" dt="2023-10-18T11:22:00.762" v="6608" actId="20577"/>
        <pc:sldMkLst>
          <pc:docMk/>
          <pc:sldMk cId="3121150425" sldId="1226"/>
        </pc:sldMkLst>
        <pc:spChg chg="mod">
          <ac:chgData name="Ricardo Luiz Freitas" userId="122532effb8c3c75" providerId="LiveId" clId="{46039B47-576F-49AB-B977-0B63CE658ACA}" dt="2023-10-10T11:10:34.133" v="4486" actId="20577"/>
          <ac:spMkLst>
            <pc:docMk/>
            <pc:sldMk cId="3121150425" sldId="1226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8T11:22:00.762" v="6608" actId="20577"/>
          <ac:spMkLst>
            <pc:docMk/>
            <pc:sldMk cId="3121150425" sldId="1226"/>
            <ac:spMk id="3" creationId="{2DBA3B04-83BB-415A-4A9B-B1A6F4CBECDB}"/>
          </ac:spMkLst>
        </pc:spChg>
        <pc:spChg chg="del mod">
          <ac:chgData name="Ricardo Luiz Freitas" userId="122532effb8c3c75" providerId="LiveId" clId="{46039B47-576F-49AB-B977-0B63CE658ACA}" dt="2023-10-10T11:10:54.881" v="4489" actId="478"/>
          <ac:spMkLst>
            <pc:docMk/>
            <pc:sldMk cId="3121150425" sldId="1226"/>
            <ac:spMk id="3" creationId="{79375322-D009-A8AA-3520-832770B0AA7C}"/>
          </ac:spMkLst>
        </pc:spChg>
        <pc:spChg chg="del">
          <ac:chgData name="Ricardo Luiz Freitas" userId="122532effb8c3c75" providerId="LiveId" clId="{46039B47-576F-49AB-B977-0B63CE658ACA}" dt="2023-10-10T11:10:57.638" v="4490" actId="478"/>
          <ac:spMkLst>
            <pc:docMk/>
            <pc:sldMk cId="3121150425" sldId="1226"/>
            <ac:spMk id="5" creationId="{983C3738-9787-FC06-FBDB-E1A4D0CA3879}"/>
          </ac:spMkLst>
        </pc:spChg>
        <pc:picChg chg="add mod">
          <ac:chgData name="Ricardo Luiz Freitas" userId="122532effb8c3c75" providerId="LiveId" clId="{46039B47-576F-49AB-B977-0B63CE658ACA}" dt="2023-10-10T11:11:49.416" v="4503" actId="1036"/>
          <ac:picMkLst>
            <pc:docMk/>
            <pc:sldMk cId="3121150425" sldId="1226"/>
            <ac:picMk id="6" creationId="{712AA6C6-8869-9107-659E-E54B767DAFBA}"/>
          </ac:picMkLst>
        </pc:picChg>
        <pc:picChg chg="del">
          <ac:chgData name="Ricardo Luiz Freitas" userId="122532effb8c3c75" providerId="LiveId" clId="{46039B47-576F-49AB-B977-0B63CE658ACA}" dt="2023-10-10T11:10:48.048" v="4487" actId="478"/>
          <ac:picMkLst>
            <pc:docMk/>
            <pc:sldMk cId="3121150425" sldId="1226"/>
            <ac:picMk id="1026" creationId="{00A160F0-CA14-3CD6-9A39-B98DE05E3BFD}"/>
          </ac:picMkLst>
        </pc:picChg>
      </pc:sldChg>
      <pc:sldChg chg="modSp add mod">
        <pc:chgData name="Ricardo Luiz Freitas" userId="122532effb8c3c75" providerId="LiveId" clId="{46039B47-576F-49AB-B977-0B63CE658ACA}" dt="2023-10-10T11:10:06.561" v="4484" actId="20577"/>
        <pc:sldMkLst>
          <pc:docMk/>
          <pc:sldMk cId="192419137" sldId="1227"/>
        </pc:sldMkLst>
        <pc:spChg chg="mod">
          <ac:chgData name="Ricardo Luiz Freitas" userId="122532effb8c3c75" providerId="LiveId" clId="{46039B47-576F-49AB-B977-0B63CE658ACA}" dt="2023-10-10T11:10:06.561" v="4484" actId="20577"/>
          <ac:spMkLst>
            <pc:docMk/>
            <pc:sldMk cId="192419137" sldId="1227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46039B47-576F-49AB-B977-0B63CE658ACA}" dt="2023-10-10T11:10:24.717" v="4485" actId="33524"/>
        <pc:sldMkLst>
          <pc:docMk/>
          <pc:sldMk cId="2414347078" sldId="1228"/>
        </pc:sldMkLst>
        <pc:spChg chg="mod">
          <ac:chgData name="Ricardo Luiz Freitas" userId="122532effb8c3c75" providerId="LiveId" clId="{46039B47-576F-49AB-B977-0B63CE658ACA}" dt="2023-10-10T11:10:24.717" v="4485" actId="33524"/>
          <ac:spMkLst>
            <pc:docMk/>
            <pc:sldMk cId="2414347078" sldId="1228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46039B47-576F-49AB-B977-0B63CE658ACA}" dt="2023-10-18T11:22:43.565" v="6612" actId="20577"/>
        <pc:sldMkLst>
          <pc:docMk/>
          <pc:sldMk cId="505024470" sldId="1229"/>
        </pc:sldMkLst>
        <pc:spChg chg="mod">
          <ac:chgData name="Ricardo Luiz Freitas" userId="122532effb8c3c75" providerId="LiveId" clId="{46039B47-576F-49AB-B977-0B63CE658ACA}" dt="2023-10-18T11:22:43.565" v="6612" actId="20577"/>
          <ac:spMkLst>
            <pc:docMk/>
            <pc:sldMk cId="505024470" sldId="1229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58.176" v="4903" actId="1036"/>
          <ac:spMkLst>
            <pc:docMk/>
            <pc:sldMk cId="505024470" sldId="1229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46039B47-576F-49AB-B977-0B63CE658ACA}" dt="2023-10-15T21:53:43.416" v="6100" actId="14100"/>
        <pc:sldMkLst>
          <pc:docMk/>
          <pc:sldMk cId="330792704" sldId="1230"/>
        </pc:sldMkLst>
        <pc:spChg chg="mod">
          <ac:chgData name="Ricardo Luiz Freitas" userId="122532effb8c3c75" providerId="LiveId" clId="{46039B47-576F-49AB-B977-0B63CE658ACA}" dt="2023-10-15T21:36:52.212" v="5891" actId="20577"/>
          <ac:spMkLst>
            <pc:docMk/>
            <pc:sldMk cId="330792704" sldId="123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5T21:39:17.822" v="5998" actId="20577"/>
          <ac:spMkLst>
            <pc:docMk/>
            <pc:sldMk cId="330792704" sldId="1230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15T21:53:43.416" v="6100" actId="14100"/>
          <ac:picMkLst>
            <pc:docMk/>
            <pc:sldMk cId="330792704" sldId="1230"/>
            <ac:picMk id="1026" creationId="{1537BC13-E922-0140-E3D6-D53CD0CEDC4E}"/>
          </ac:picMkLst>
        </pc:picChg>
        <pc:picChg chg="add del mod">
          <ac:chgData name="Ricardo Luiz Freitas" userId="122532effb8c3c75" providerId="LiveId" clId="{46039B47-576F-49AB-B977-0B63CE658ACA}" dt="2023-10-15T21:53:32.785" v="6099" actId="478"/>
          <ac:picMkLst>
            <pc:docMk/>
            <pc:sldMk cId="330792704" sldId="1230"/>
            <ac:picMk id="1028" creationId="{5DBE9170-FAEC-BFA7-46BD-1412E28CBFB1}"/>
          </ac:picMkLst>
        </pc:picChg>
        <pc:picChg chg="del">
          <ac:chgData name="Ricardo Luiz Freitas" userId="122532effb8c3c75" providerId="LiveId" clId="{46039B47-576F-49AB-B977-0B63CE658ACA}" dt="2023-10-15T21:36:56.023" v="5892" actId="478"/>
          <ac:picMkLst>
            <pc:docMk/>
            <pc:sldMk cId="330792704" sldId="1230"/>
            <ac:picMk id="2050" creationId="{A64DE9BA-E345-F9D4-7CF0-4C45E7A2CBC6}"/>
          </ac:picMkLst>
        </pc:picChg>
      </pc:sldChg>
      <pc:sldChg chg="addSp delSp modSp add mod">
        <pc:chgData name="Ricardo Luiz Freitas" userId="122532effb8c3c75" providerId="LiveId" clId="{46039B47-576F-49AB-B977-0B63CE658ACA}" dt="2023-10-15T21:42:10.153" v="6019" actId="732"/>
        <pc:sldMkLst>
          <pc:docMk/>
          <pc:sldMk cId="466503404" sldId="1231"/>
        </pc:sldMkLst>
        <pc:spChg chg="mod">
          <ac:chgData name="Ricardo Luiz Freitas" userId="122532effb8c3c75" providerId="LiveId" clId="{46039B47-576F-49AB-B977-0B63CE658ACA}" dt="2023-10-15T21:41:32.591" v="6013" actId="20577"/>
          <ac:spMkLst>
            <pc:docMk/>
            <pc:sldMk cId="466503404" sldId="1231"/>
            <ac:spMk id="2" creationId="{EC728AEA-0266-5259-2364-32C22B1E6AD7}"/>
          </ac:spMkLst>
        </pc:spChg>
        <pc:spChg chg="del">
          <ac:chgData name="Ricardo Luiz Freitas" userId="122532effb8c3c75" providerId="LiveId" clId="{46039B47-576F-49AB-B977-0B63CE658ACA}" dt="2023-10-15T21:41:47.606" v="6015" actId="478"/>
          <ac:spMkLst>
            <pc:docMk/>
            <pc:sldMk cId="466503404" sldId="1231"/>
            <ac:spMk id="3" creationId="{79375322-D009-A8AA-3520-832770B0AA7C}"/>
          </ac:spMkLst>
        </pc:spChg>
        <pc:spChg chg="del">
          <ac:chgData name="Ricardo Luiz Freitas" userId="122532effb8c3c75" providerId="LiveId" clId="{46039B47-576F-49AB-B977-0B63CE658ACA}" dt="2023-10-15T21:41:47.606" v="6015" actId="478"/>
          <ac:spMkLst>
            <pc:docMk/>
            <pc:sldMk cId="466503404" sldId="1231"/>
            <ac:spMk id="5" creationId="{983C3738-9787-FC06-FBDB-E1A4D0CA3879}"/>
          </ac:spMkLst>
        </pc:spChg>
        <pc:picChg chg="del">
          <ac:chgData name="Ricardo Luiz Freitas" userId="122532effb8c3c75" providerId="LiveId" clId="{46039B47-576F-49AB-B977-0B63CE658ACA}" dt="2023-10-15T21:41:42.813" v="6014" actId="478"/>
          <ac:picMkLst>
            <pc:docMk/>
            <pc:sldMk cId="466503404" sldId="1231"/>
            <ac:picMk id="1026" creationId="{00A160F0-CA14-3CD6-9A39-B98DE05E3BFD}"/>
          </ac:picMkLst>
        </pc:picChg>
        <pc:picChg chg="add mod">
          <ac:chgData name="Ricardo Luiz Freitas" userId="122532effb8c3c75" providerId="LiveId" clId="{46039B47-576F-49AB-B977-0B63CE658ACA}" dt="2023-10-15T21:42:10.153" v="6019" actId="732"/>
          <ac:picMkLst>
            <pc:docMk/>
            <pc:sldMk cId="466503404" sldId="1231"/>
            <ac:picMk id="2050" creationId="{C3EE6FB1-99DE-0FCE-490C-FFD5B5820A88}"/>
          </ac:picMkLst>
        </pc:picChg>
      </pc:sldChg>
      <pc:sldChg chg="modSp add mod">
        <pc:chgData name="Ricardo Luiz Freitas" userId="122532effb8c3c75" providerId="LiveId" clId="{46039B47-576F-49AB-B977-0B63CE658ACA}" dt="2023-10-15T21:52:24.783" v="6098" actId="6549"/>
        <pc:sldMkLst>
          <pc:docMk/>
          <pc:sldMk cId="3453448317" sldId="1232"/>
        </pc:sldMkLst>
        <pc:spChg chg="mod">
          <ac:chgData name="Ricardo Luiz Freitas" userId="122532effb8c3c75" providerId="LiveId" clId="{46039B47-576F-49AB-B977-0B63CE658ACA}" dt="2023-10-15T21:42:25.420" v="6029" actId="20577"/>
          <ac:spMkLst>
            <pc:docMk/>
            <pc:sldMk cId="3453448317" sldId="1232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5T21:52:24.783" v="6098" actId="6549"/>
          <ac:spMkLst>
            <pc:docMk/>
            <pc:sldMk cId="3453448317" sldId="1232"/>
            <ac:spMk id="6" creationId="{F4D77F11-73BC-D835-FABA-76AEC6A61736}"/>
          </ac:spMkLst>
        </pc:spChg>
      </pc:sldChg>
      <pc:sldChg chg="addSp modSp add mod">
        <pc:chgData name="Ricardo Luiz Freitas" userId="122532effb8c3c75" providerId="LiveId" clId="{46039B47-576F-49AB-B977-0B63CE658ACA}" dt="2023-10-31T17:20:32.693" v="7497" actId="1037"/>
        <pc:sldMkLst>
          <pc:docMk/>
          <pc:sldMk cId="3698485487" sldId="1233"/>
        </pc:sldMkLst>
        <pc:spChg chg="mod">
          <ac:chgData name="Ricardo Luiz Freitas" userId="122532effb8c3c75" providerId="LiveId" clId="{46039B47-576F-49AB-B977-0B63CE658ACA}" dt="2023-10-31T17:03:26.270" v="7283" actId="20577"/>
          <ac:spMkLst>
            <pc:docMk/>
            <pc:sldMk cId="3698485487" sldId="1233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0:27.294" v="7490" actId="1037"/>
          <ac:picMkLst>
            <pc:docMk/>
            <pc:sldMk cId="3698485487" sldId="1233"/>
            <ac:picMk id="1026" creationId="{60BB07EF-ABCD-27CB-A6A6-2D3BCF220D7E}"/>
          </ac:picMkLst>
        </pc:picChg>
        <pc:picChg chg="add mod">
          <ac:chgData name="Ricardo Luiz Freitas" userId="122532effb8c3c75" providerId="LiveId" clId="{46039B47-576F-49AB-B977-0B63CE658ACA}" dt="2023-10-31T17:20:32.693" v="7497" actId="1037"/>
          <ac:picMkLst>
            <pc:docMk/>
            <pc:sldMk cId="3698485487" sldId="1233"/>
            <ac:picMk id="1028" creationId="{55DC2468-94B0-4386-D85B-A0E418156108}"/>
          </ac:picMkLst>
        </pc:picChg>
        <pc:picChg chg="add mod">
          <ac:chgData name="Ricardo Luiz Freitas" userId="122532effb8c3c75" providerId="LiveId" clId="{46039B47-576F-49AB-B977-0B63CE658ACA}" dt="2023-10-31T17:20:30.364" v="7493" actId="1038"/>
          <ac:picMkLst>
            <pc:docMk/>
            <pc:sldMk cId="3698485487" sldId="1233"/>
            <ac:picMk id="1030" creationId="{B7B7BD0D-C992-D065-7058-A2F66377DA14}"/>
          </ac:picMkLst>
        </pc:picChg>
      </pc:sldChg>
      <pc:sldChg chg="addSp modSp add mod">
        <pc:chgData name="Ricardo Luiz Freitas" userId="122532effb8c3c75" providerId="LiveId" clId="{46039B47-576F-49AB-B977-0B63CE658ACA}" dt="2023-10-31T17:22:55.069" v="7514" actId="1037"/>
        <pc:sldMkLst>
          <pc:docMk/>
          <pc:sldMk cId="1660484921" sldId="1234"/>
        </pc:sldMkLst>
        <pc:spChg chg="mod">
          <ac:chgData name="Ricardo Luiz Freitas" userId="122532effb8c3c75" providerId="LiveId" clId="{46039B47-576F-49AB-B977-0B63CE658ACA}" dt="2023-10-31T17:03:17.737" v="7282" actId="115"/>
          <ac:spMkLst>
            <pc:docMk/>
            <pc:sldMk cId="1660484921" sldId="1234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2:52.072" v="7507" actId="1076"/>
          <ac:picMkLst>
            <pc:docMk/>
            <pc:sldMk cId="1660484921" sldId="1234"/>
            <ac:picMk id="2050" creationId="{16D53C9A-6766-A11A-2D4B-EAE901CE26FF}"/>
          </ac:picMkLst>
        </pc:picChg>
        <pc:picChg chg="add mod">
          <ac:chgData name="Ricardo Luiz Freitas" userId="122532effb8c3c75" providerId="LiveId" clId="{46039B47-576F-49AB-B977-0B63CE658ACA}" dt="2023-10-31T17:22:38.895" v="7501" actId="1076"/>
          <ac:picMkLst>
            <pc:docMk/>
            <pc:sldMk cId="1660484921" sldId="1234"/>
            <ac:picMk id="2052" creationId="{E82BA7B6-1C8E-44E0-75E3-E25850DAB3B6}"/>
          </ac:picMkLst>
        </pc:picChg>
        <pc:picChg chg="add mod">
          <ac:chgData name="Ricardo Luiz Freitas" userId="122532effb8c3c75" providerId="LiveId" clId="{46039B47-576F-49AB-B977-0B63CE658ACA}" dt="2023-10-31T17:22:55.069" v="7514" actId="1037"/>
          <ac:picMkLst>
            <pc:docMk/>
            <pc:sldMk cId="1660484921" sldId="1234"/>
            <ac:picMk id="2054" creationId="{FE217C39-A967-9F48-8D6D-043481E51F7D}"/>
          </ac:picMkLst>
        </pc:picChg>
      </pc:sldChg>
      <pc:sldChg chg="addSp delSp modSp add mod">
        <pc:chgData name="Ricardo Luiz Freitas" userId="122532effb8c3c75" providerId="LiveId" clId="{46039B47-576F-49AB-B977-0B63CE658ACA}" dt="2023-10-31T17:35:22.332" v="7709" actId="14100"/>
        <pc:sldMkLst>
          <pc:docMk/>
          <pc:sldMk cId="3595513171" sldId="1235"/>
        </pc:sldMkLst>
        <pc:spChg chg="mod">
          <ac:chgData name="Ricardo Luiz Freitas" userId="122532effb8c3c75" providerId="LiveId" clId="{46039B47-576F-49AB-B977-0B63CE658ACA}" dt="2023-10-31T17:33:48.975" v="7703" actId="20577"/>
          <ac:spMkLst>
            <pc:docMk/>
            <pc:sldMk cId="3595513171" sldId="1235"/>
            <ac:spMk id="6" creationId="{F4D77F11-73BC-D835-FABA-76AEC6A61736}"/>
          </ac:spMkLst>
        </pc:spChg>
        <pc:picChg chg="del">
          <ac:chgData name="Ricardo Luiz Freitas" userId="122532effb8c3c75" providerId="LiveId" clId="{46039B47-576F-49AB-B977-0B63CE658ACA}" dt="2023-10-31T17:35:10.705" v="7704" actId="478"/>
          <ac:picMkLst>
            <pc:docMk/>
            <pc:sldMk cId="3595513171" sldId="1235"/>
            <ac:picMk id="3074" creationId="{CD60E375-58CD-4D8B-C599-E3D214465873}"/>
          </ac:picMkLst>
        </pc:picChg>
        <pc:picChg chg="add mod">
          <ac:chgData name="Ricardo Luiz Freitas" userId="122532effb8c3c75" providerId="LiveId" clId="{46039B47-576F-49AB-B977-0B63CE658ACA}" dt="2023-10-31T17:35:22.332" v="7709" actId="14100"/>
          <ac:picMkLst>
            <pc:docMk/>
            <pc:sldMk cId="3595513171" sldId="1235"/>
            <ac:picMk id="4098" creationId="{0F5B6D88-8F9B-A68C-0F43-A4F02EC0960A}"/>
          </ac:picMkLst>
        </pc:picChg>
      </pc:sldChg>
      <pc:sldMasterChg chg="delSp mod">
        <pc:chgData name="Ricardo Luiz Freitas" userId="122532effb8c3c75" providerId="LiveId" clId="{46039B47-576F-49AB-B977-0B63CE658ACA}" dt="2023-08-18T16:24:27.664" v="5" actId="478"/>
        <pc:sldMasterMkLst>
          <pc:docMk/>
          <pc:sldMasterMk cId="0" sldId="2147483679"/>
        </pc:sldMasterMkLst>
        <pc:spChg chg="del">
          <ac:chgData name="Ricardo Luiz Freitas" userId="122532effb8c3c75" providerId="LiveId" clId="{46039B47-576F-49AB-B977-0B63CE658ACA}" dt="2023-08-18T16:24:27.664" v="5" actId="478"/>
          <ac:spMkLst>
            <pc:docMk/>
            <pc:sldMasterMk cId="0" sldId="2147483679"/>
            <ac:spMk id="2" creationId="{6E18F3AD-04E3-DF5A-1BB3-D5BC27BB350C}"/>
          </ac:spMkLst>
        </pc:spChg>
      </pc:sldMasterChg>
    </pc:docChg>
  </pc:docChgLst>
  <pc:docChgLst>
    <pc:chgData name="Ricardo Luiz Freitas" userId="122532effb8c3c75" providerId="LiveId" clId="{CE97FF48-DF9D-45B5-9009-C24BB356F074}"/>
    <pc:docChg chg="undo custSel addSld modSld">
      <pc:chgData name="Ricardo Luiz Freitas" userId="122532effb8c3c75" providerId="LiveId" clId="{CE97FF48-DF9D-45B5-9009-C24BB356F074}" dt="2024-09-18T02:48:46.144" v="726" actId="20577"/>
      <pc:docMkLst>
        <pc:docMk/>
      </pc:docMkLst>
      <pc:sldChg chg="modSp mod">
        <pc:chgData name="Ricardo Luiz Freitas" userId="122532effb8c3c75" providerId="LiveId" clId="{CE97FF48-DF9D-45B5-9009-C24BB356F074}" dt="2024-09-18T02:33:18.774" v="165" actId="20577"/>
        <pc:sldMkLst>
          <pc:docMk/>
          <pc:sldMk cId="2160415914" sldId="1180"/>
        </pc:sldMkLst>
        <pc:spChg chg="mod">
          <ac:chgData name="Ricardo Luiz Freitas" userId="122532effb8c3c75" providerId="LiveId" clId="{CE97FF48-DF9D-45B5-9009-C24BB356F074}" dt="2024-09-18T02:33:18.774" v="165" actId="20577"/>
          <ac:spMkLst>
            <pc:docMk/>
            <pc:sldMk cId="2160415914" sldId="1180"/>
            <ac:spMk id="7" creationId="{3B7C37D7-2E84-8F27-9FE5-4021D12B80B6}"/>
          </ac:spMkLst>
        </pc:spChg>
      </pc:sldChg>
      <pc:sldChg chg="modSp mod">
        <pc:chgData name="Ricardo Luiz Freitas" userId="122532effb8c3c75" providerId="LiveId" clId="{CE97FF48-DF9D-45B5-9009-C24BB356F074}" dt="2024-09-04T12:35:29.614" v="89" actId="20577"/>
        <pc:sldMkLst>
          <pc:docMk/>
          <pc:sldMk cId="171553762" sldId="1195"/>
        </pc:sldMkLst>
        <pc:spChg chg="mod">
          <ac:chgData name="Ricardo Luiz Freitas" userId="122532effb8c3c75" providerId="LiveId" clId="{CE97FF48-DF9D-45B5-9009-C24BB356F074}" dt="2024-09-04T12:35:29.614" v="89" actId="20577"/>
          <ac:spMkLst>
            <pc:docMk/>
            <pc:sldMk cId="171553762" sldId="1195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CE97FF48-DF9D-45B5-9009-C24BB356F074}" dt="2024-09-04T12:35:35.716" v="90" actId="20577"/>
        <pc:sldMkLst>
          <pc:docMk/>
          <pc:sldMk cId="3530820251" sldId="1196"/>
        </pc:sldMkLst>
        <pc:spChg chg="mod">
          <ac:chgData name="Ricardo Luiz Freitas" userId="122532effb8c3c75" providerId="LiveId" clId="{CE97FF48-DF9D-45B5-9009-C24BB356F074}" dt="2024-09-04T12:35:35.716" v="90" actId="20577"/>
          <ac:spMkLst>
            <pc:docMk/>
            <pc:sldMk cId="3530820251" sldId="1196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CE97FF48-DF9D-45B5-9009-C24BB356F074}" dt="2024-09-04T12:34:17.990" v="84" actId="20577"/>
        <pc:sldMkLst>
          <pc:docMk/>
          <pc:sldMk cId="1127731629" sldId="1204"/>
        </pc:sldMkLst>
        <pc:spChg chg="mod">
          <ac:chgData name="Ricardo Luiz Freitas" userId="122532effb8c3c75" providerId="LiveId" clId="{CE97FF48-DF9D-45B5-9009-C24BB356F074}" dt="2024-09-04T12:32:45.097" v="68" actId="20577"/>
          <ac:spMkLst>
            <pc:docMk/>
            <pc:sldMk cId="1127731629" sldId="1204"/>
            <ac:spMk id="2" creationId="{EC728AEA-0266-5259-2364-32C22B1E6AD7}"/>
          </ac:spMkLst>
        </pc:spChg>
        <pc:spChg chg="mod">
          <ac:chgData name="Ricardo Luiz Freitas" userId="122532effb8c3c75" providerId="LiveId" clId="{CE97FF48-DF9D-45B5-9009-C24BB356F074}" dt="2024-09-04T12:34:17.990" v="84" actId="20577"/>
          <ac:spMkLst>
            <pc:docMk/>
            <pc:sldMk cId="1127731629" sldId="1204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CE97FF48-DF9D-45B5-9009-C24BB356F074}" dt="2024-09-04T12:34:36.771" v="88" actId="20577"/>
        <pc:sldMkLst>
          <pc:docMk/>
          <pc:sldMk cId="2046794830" sldId="1210"/>
        </pc:sldMkLst>
        <pc:spChg chg="mod">
          <ac:chgData name="Ricardo Luiz Freitas" userId="122532effb8c3c75" providerId="LiveId" clId="{CE97FF48-DF9D-45B5-9009-C24BB356F074}" dt="2024-09-04T12:32:50.578" v="69" actId="20577"/>
          <ac:spMkLst>
            <pc:docMk/>
            <pc:sldMk cId="2046794830" sldId="1210"/>
            <ac:spMk id="2" creationId="{EC728AEA-0266-5259-2364-32C22B1E6AD7}"/>
          </ac:spMkLst>
        </pc:spChg>
        <pc:spChg chg="mod">
          <ac:chgData name="Ricardo Luiz Freitas" userId="122532effb8c3c75" providerId="LiveId" clId="{CE97FF48-DF9D-45B5-9009-C24BB356F074}" dt="2024-09-04T12:34:36.771" v="88" actId="20577"/>
          <ac:spMkLst>
            <pc:docMk/>
            <pc:sldMk cId="2046794830" sldId="1210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CE97FF48-DF9D-45B5-9009-C24BB356F074}" dt="2024-09-04T12:32:12.901" v="67" actId="20577"/>
        <pc:sldMkLst>
          <pc:docMk/>
          <pc:sldMk cId="818202057" sldId="1240"/>
        </pc:sldMkLst>
        <pc:spChg chg="mod">
          <ac:chgData name="Ricardo Luiz Freitas" userId="122532effb8c3c75" providerId="LiveId" clId="{CE97FF48-DF9D-45B5-9009-C24BB356F074}" dt="2024-09-04T12:32:12.901" v="67" actId="20577"/>
          <ac:spMkLst>
            <pc:docMk/>
            <pc:sldMk cId="818202057" sldId="1240"/>
            <ac:spMk id="3" creationId="{69356262-4CF7-2836-BEDB-00ACD76067ED}"/>
          </ac:spMkLst>
        </pc:spChg>
      </pc:sldChg>
      <pc:sldChg chg="modSp mod">
        <pc:chgData name="Ricardo Luiz Freitas" userId="122532effb8c3c75" providerId="LiveId" clId="{CE97FF48-DF9D-45B5-9009-C24BB356F074}" dt="2024-09-04T12:31:33.858" v="40" actId="20577"/>
        <pc:sldMkLst>
          <pc:docMk/>
          <pc:sldMk cId="3084991139" sldId="1241"/>
        </pc:sldMkLst>
        <pc:spChg chg="mod">
          <ac:chgData name="Ricardo Luiz Freitas" userId="122532effb8c3c75" providerId="LiveId" clId="{CE97FF48-DF9D-45B5-9009-C24BB356F074}" dt="2024-09-04T12:31:33.858" v="40" actId="20577"/>
          <ac:spMkLst>
            <pc:docMk/>
            <pc:sldMk cId="3084991139" sldId="1241"/>
            <ac:spMk id="3" creationId="{69356262-4CF7-2836-BEDB-00ACD76067ED}"/>
          </ac:spMkLst>
        </pc:spChg>
      </pc:sldChg>
      <pc:sldChg chg="modSp mod">
        <pc:chgData name="Ricardo Luiz Freitas" userId="122532effb8c3c75" providerId="LiveId" clId="{CE97FF48-DF9D-45B5-9009-C24BB356F074}" dt="2024-09-18T02:33:54.958" v="175" actId="20577"/>
        <pc:sldMkLst>
          <pc:docMk/>
          <pc:sldMk cId="401517545" sldId="1401"/>
        </pc:sldMkLst>
        <pc:spChg chg="mod">
          <ac:chgData name="Ricardo Luiz Freitas" userId="122532effb8c3c75" providerId="LiveId" clId="{CE97FF48-DF9D-45B5-9009-C24BB356F074}" dt="2024-09-18T02:33:54.958" v="175" actId="20577"/>
          <ac:spMkLst>
            <pc:docMk/>
            <pc:sldMk cId="401517545" sldId="1401"/>
            <ac:spMk id="2" creationId="{0A4A9D77-4B06-1593-FDA8-43F02B5A1533}"/>
          </ac:spMkLst>
        </pc:spChg>
      </pc:sldChg>
      <pc:sldChg chg="addSp delSp modSp mod">
        <pc:chgData name="Ricardo Luiz Freitas" userId="122532effb8c3c75" providerId="LiveId" clId="{CE97FF48-DF9D-45B5-9009-C24BB356F074}" dt="2024-09-16T00:22:08.945" v="122" actId="20577"/>
        <pc:sldMkLst>
          <pc:docMk/>
          <pc:sldMk cId="4264602285" sldId="1413"/>
        </pc:sldMkLst>
        <pc:spChg chg="mod">
          <ac:chgData name="Ricardo Luiz Freitas" userId="122532effb8c3c75" providerId="LiveId" clId="{CE97FF48-DF9D-45B5-9009-C24BB356F074}" dt="2024-09-16T00:22:08.945" v="122" actId="20577"/>
          <ac:spMkLst>
            <pc:docMk/>
            <pc:sldMk cId="4264602285" sldId="1413"/>
            <ac:spMk id="6" creationId="{F4D77F11-73BC-D835-FABA-76AEC6A61736}"/>
          </ac:spMkLst>
        </pc:spChg>
        <pc:picChg chg="add mod">
          <ac:chgData name="Ricardo Luiz Freitas" userId="122532effb8c3c75" providerId="LiveId" clId="{CE97FF48-DF9D-45B5-9009-C24BB356F074}" dt="2024-09-16T00:21:53.573" v="109" actId="1076"/>
          <ac:picMkLst>
            <pc:docMk/>
            <pc:sldMk cId="4264602285" sldId="1413"/>
            <ac:picMk id="3" creationId="{4C55A507-7D70-9DE5-2838-AD4D714112C3}"/>
          </ac:picMkLst>
        </pc:picChg>
        <pc:picChg chg="mod">
          <ac:chgData name="Ricardo Luiz Freitas" userId="122532effb8c3c75" providerId="LiveId" clId="{CE97FF48-DF9D-45B5-9009-C24BB356F074}" dt="2024-09-16T00:21:49.142" v="107" actId="1076"/>
          <ac:picMkLst>
            <pc:docMk/>
            <pc:sldMk cId="4264602285" sldId="1413"/>
            <ac:picMk id="7" creationId="{44FDB96B-792C-5ACA-81BB-F10BBBA5C8A8}"/>
          </ac:picMkLst>
        </pc:picChg>
        <pc:picChg chg="mod">
          <ac:chgData name="Ricardo Luiz Freitas" userId="122532effb8c3c75" providerId="LiveId" clId="{CE97FF48-DF9D-45B5-9009-C24BB356F074}" dt="2024-09-16T00:21:48.070" v="106" actId="1076"/>
          <ac:picMkLst>
            <pc:docMk/>
            <pc:sldMk cId="4264602285" sldId="1413"/>
            <ac:picMk id="8" creationId="{5F561D7A-B7E8-B250-B116-412CD7054EC8}"/>
          </ac:picMkLst>
        </pc:picChg>
        <pc:picChg chg="del">
          <ac:chgData name="Ricardo Luiz Freitas" userId="122532effb8c3c75" providerId="LiveId" clId="{CE97FF48-DF9D-45B5-9009-C24BB356F074}" dt="2024-09-16T00:21:37.637" v="103" actId="478"/>
          <ac:picMkLst>
            <pc:docMk/>
            <pc:sldMk cId="4264602285" sldId="1413"/>
            <ac:picMk id="9" creationId="{00000000-0000-0000-0000-000000000000}"/>
          </ac:picMkLst>
        </pc:picChg>
      </pc:sldChg>
      <pc:sldChg chg="addSp modSp new mod">
        <pc:chgData name="Ricardo Luiz Freitas" userId="122532effb8c3c75" providerId="LiveId" clId="{CE97FF48-DF9D-45B5-9009-C24BB356F074}" dt="2024-09-18T02:48:46.144" v="726" actId="20577"/>
        <pc:sldMkLst>
          <pc:docMk/>
          <pc:sldMk cId="674365694" sldId="1414"/>
        </pc:sldMkLst>
        <pc:spChg chg="mod">
          <ac:chgData name="Ricardo Luiz Freitas" userId="122532effb8c3c75" providerId="LiveId" clId="{CE97FF48-DF9D-45B5-9009-C24BB356F074}" dt="2024-09-18T02:34:22.388" v="196" actId="20577"/>
          <ac:spMkLst>
            <pc:docMk/>
            <pc:sldMk cId="674365694" sldId="1414"/>
            <ac:spMk id="2" creationId="{4B17DD1E-6328-6987-0163-991C6B4A825F}"/>
          </ac:spMkLst>
        </pc:spChg>
        <pc:spChg chg="mod">
          <ac:chgData name="Ricardo Luiz Freitas" userId="122532effb8c3c75" providerId="LiveId" clId="{CE97FF48-DF9D-45B5-9009-C24BB356F074}" dt="2024-09-18T02:48:46.144" v="726" actId="20577"/>
          <ac:spMkLst>
            <pc:docMk/>
            <pc:sldMk cId="674365694" sldId="1414"/>
            <ac:spMk id="3" creationId="{7AF982F6-9C7B-BAE8-C385-77F6DB59FB40}"/>
          </ac:spMkLst>
        </pc:spChg>
        <pc:spChg chg="add mod">
          <ac:chgData name="Ricardo Luiz Freitas" userId="122532effb8c3c75" providerId="LiveId" clId="{CE97FF48-DF9D-45B5-9009-C24BB356F074}" dt="2024-09-18T02:48:08.483" v="705" actId="14100"/>
          <ac:spMkLst>
            <pc:docMk/>
            <pc:sldMk cId="674365694" sldId="1414"/>
            <ac:spMk id="5" creationId="{D8B9F2BC-2C6B-EAEB-8DE4-20D86AC28F61}"/>
          </ac:spMkLst>
        </pc:spChg>
      </pc:sldChg>
    </pc:docChg>
  </pc:docChgLst>
  <pc:docChgLst>
    <pc:chgData name="Ricardo Luiz Freitas" userId="122532effb8c3c75" providerId="LiveId" clId="{BF400121-E6E7-4004-AE11-B672AA2CA50F}"/>
    <pc:docChg chg="modSld">
      <pc:chgData name="Ricardo Luiz Freitas" userId="122532effb8c3c75" providerId="LiveId" clId="{BF400121-E6E7-4004-AE11-B672AA2CA50F}" dt="2023-02-02T17:33:43.059" v="1" actId="20577"/>
      <pc:docMkLst>
        <pc:docMk/>
      </pc:docMkLst>
      <pc:sldChg chg="modSp mod">
        <pc:chgData name="Ricardo Luiz Freitas" userId="122532effb8c3c75" providerId="LiveId" clId="{BF400121-E6E7-4004-AE11-B672AA2CA50F}" dt="2023-02-02T17:33:43.059" v="1" actId="20577"/>
        <pc:sldMkLst>
          <pc:docMk/>
          <pc:sldMk cId="507367208" sldId="1122"/>
        </pc:sldMkLst>
        <pc:spChg chg="mod">
          <ac:chgData name="Ricardo Luiz Freitas" userId="122532effb8c3c75" providerId="LiveId" clId="{BF400121-E6E7-4004-AE11-B672AA2CA50F}" dt="2023-02-02T17:33:43.059" v="1" actId="20577"/>
          <ac:spMkLst>
            <pc:docMk/>
            <pc:sldMk cId="507367208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663F47C8-B4DA-4E13-ADF1-DFD9D8374437}"/>
    <pc:docChg chg="undo redo custSel addSld delSld modSld sldOrd modMainMaster">
      <pc:chgData name="Ricardo Luiz Freitas" userId="122532effb8c3c75" providerId="LiveId" clId="{663F47C8-B4DA-4E13-ADF1-DFD9D8374437}" dt="2023-07-27T01:42:19.796" v="17328" actId="20577"/>
      <pc:docMkLst>
        <pc:docMk/>
      </pc:docMkLst>
      <pc:sldChg chg="modSp mod">
        <pc:chgData name="Ricardo Luiz Freitas" userId="122532effb8c3c75" providerId="LiveId" clId="{663F47C8-B4DA-4E13-ADF1-DFD9D8374437}" dt="2023-07-05T20:33:07.619" v="20" actId="20577"/>
        <pc:sldMkLst>
          <pc:docMk/>
          <pc:sldMk cId="0" sldId="256"/>
        </pc:sldMkLst>
        <pc:spChg chg="mod">
          <ac:chgData name="Ricardo Luiz Freitas" userId="122532effb8c3c75" providerId="LiveId" clId="{663F47C8-B4DA-4E13-ADF1-DFD9D8374437}" dt="2023-07-05T20:33:07.619" v="20" actId="20577"/>
          <ac:spMkLst>
            <pc:docMk/>
            <pc:sldMk cId="0" sldId="256"/>
            <ac:spMk id="5124" creationId="{00000000-0000-0000-0000-000000000000}"/>
          </ac:spMkLst>
        </pc:spChg>
      </pc:sldChg>
      <pc:sldChg chg="add del">
        <pc:chgData name="Ricardo Luiz Freitas" userId="122532effb8c3c75" providerId="LiveId" clId="{663F47C8-B4DA-4E13-ADF1-DFD9D8374437}" dt="2023-07-05T21:00:52.627" v="378" actId="47"/>
        <pc:sldMkLst>
          <pc:docMk/>
          <pc:sldMk cId="0" sldId="1110"/>
        </pc:sldMkLst>
      </pc:sldChg>
      <pc:sldChg chg="modSp add del modAnim">
        <pc:chgData name="Ricardo Luiz Freitas" userId="122532effb8c3c75" providerId="LiveId" clId="{663F47C8-B4DA-4E13-ADF1-DFD9D8374437}" dt="2023-07-05T21:00:58.516" v="389" actId="47"/>
        <pc:sldMkLst>
          <pc:docMk/>
          <pc:sldMk cId="0" sldId="1116"/>
        </pc:sldMkLst>
        <pc:spChg chg="mod">
          <ac:chgData name="Ricardo Luiz Freitas" userId="122532effb8c3c75" providerId="LiveId" clId="{663F47C8-B4DA-4E13-ADF1-DFD9D8374437}" dt="2023-07-05T20:39:10.606" v="72" actId="207"/>
          <ac:spMkLst>
            <pc:docMk/>
            <pc:sldMk cId="0" sldId="1116"/>
            <ac:spMk id="1433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5T21:02:49.778" v="521" actId="47"/>
        <pc:sldMkLst>
          <pc:docMk/>
          <pc:sldMk cId="0" sldId="1117"/>
        </pc:sldMkLst>
        <pc:spChg chg="mod">
          <ac:chgData name="Ricardo Luiz Freitas" userId="122532effb8c3c75" providerId="LiveId" clId="{663F47C8-B4DA-4E13-ADF1-DFD9D8374437}" dt="2023-07-05T21:01:37.434" v="454" actId="20577"/>
          <ac:spMkLst>
            <pc:docMk/>
            <pc:sldMk cId="0" sldId="1117"/>
            <ac:spMk id="9218" creationId="{00000000-0000-0000-0000-000000000000}"/>
          </ac:spMkLst>
        </pc:spChg>
        <pc:spChg chg="mod">
          <ac:chgData name="Ricardo Luiz Freitas" userId="122532effb8c3c75" providerId="LiveId" clId="{663F47C8-B4DA-4E13-ADF1-DFD9D8374437}" dt="2023-07-05T21:02:23.315" v="516" actId="403"/>
          <ac:spMkLst>
            <pc:docMk/>
            <pc:sldMk cId="0" sldId="1117"/>
            <ac:spMk id="921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8T13:02:20.280" v="6055" actId="20577"/>
        <pc:sldMkLst>
          <pc:docMk/>
          <pc:sldMk cId="1153988763" sldId="1118"/>
        </pc:sldMkLst>
        <pc:spChg chg="mod">
          <ac:chgData name="Ricardo Luiz Freitas" userId="122532effb8c3c75" providerId="LiveId" clId="{663F47C8-B4DA-4E13-ADF1-DFD9D8374437}" dt="2023-07-05T21:02:39.205" v="518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663F47C8-B4DA-4E13-ADF1-DFD9D8374437}" dt="2023-07-08T13:02:20.280" v="6055" actId="20577"/>
          <ac:spMkLst>
            <pc:docMk/>
            <pc:sldMk cId="1153988763" sldId="1118"/>
            <ac:spMk id="3" creationId="{C8458345-0250-75F6-8FD3-48BEB021A250}"/>
          </ac:spMkLst>
        </pc:spChg>
      </pc:sldChg>
      <pc:sldChg chg="modSp new mod">
        <pc:chgData name="Ricardo Luiz Freitas" userId="122532effb8c3c75" providerId="LiveId" clId="{663F47C8-B4DA-4E13-ADF1-DFD9D8374437}" dt="2023-07-06T16:25:56.901" v="2941" actId="20577"/>
        <pc:sldMkLst>
          <pc:docMk/>
          <pc:sldMk cId="1958192842" sldId="1119"/>
        </pc:sldMkLst>
        <pc:spChg chg="mod">
          <ac:chgData name="Ricardo Luiz Freitas" userId="122532effb8c3c75" providerId="LiveId" clId="{663F47C8-B4DA-4E13-ADF1-DFD9D8374437}" dt="2023-07-06T00:04:18.195" v="636" actId="20577"/>
          <ac:spMkLst>
            <pc:docMk/>
            <pc:sldMk cId="1958192842" sldId="1119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6:25:56.901" v="2941" actId="20577"/>
          <ac:spMkLst>
            <pc:docMk/>
            <pc:sldMk cId="1958192842" sldId="1119"/>
            <ac:spMk id="3" creationId="{AE821B41-1E0C-0147-0FEF-1716186AC792}"/>
          </ac:spMkLst>
        </pc:spChg>
      </pc:sldChg>
      <pc:sldChg chg="modSp add mod ord">
        <pc:chgData name="Ricardo Luiz Freitas" userId="122532effb8c3c75" providerId="LiveId" clId="{663F47C8-B4DA-4E13-ADF1-DFD9D8374437}" dt="2023-07-06T13:45:11.326" v="1777" actId="255"/>
        <pc:sldMkLst>
          <pc:docMk/>
          <pc:sldMk cId="1345123383" sldId="1120"/>
        </pc:sldMkLst>
        <pc:spChg chg="mod">
          <ac:chgData name="Ricardo Luiz Freitas" userId="122532effb8c3c75" providerId="LiveId" clId="{663F47C8-B4DA-4E13-ADF1-DFD9D8374437}" dt="2023-07-06T12:51:19.045" v="929" actId="20577"/>
          <ac:spMkLst>
            <pc:docMk/>
            <pc:sldMk cId="1345123383" sldId="1120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3:45:11.326" v="1777" actId="255"/>
          <ac:spMkLst>
            <pc:docMk/>
            <pc:sldMk cId="1345123383" sldId="1120"/>
            <ac:spMk id="3" creationId="{AE821B41-1E0C-0147-0FEF-1716186AC792}"/>
          </ac:spMkLst>
        </pc:spChg>
      </pc:sldChg>
      <pc:sldChg chg="modSp add mod ord">
        <pc:chgData name="Ricardo Luiz Freitas" userId="122532effb8c3c75" providerId="LiveId" clId="{663F47C8-B4DA-4E13-ADF1-DFD9D8374437}" dt="2023-07-06T16:25:47.567" v="2924" actId="20577"/>
        <pc:sldMkLst>
          <pc:docMk/>
          <pc:sldMk cId="2493691387" sldId="1121"/>
        </pc:sldMkLst>
        <pc:spChg chg="mod">
          <ac:chgData name="Ricardo Luiz Freitas" userId="122532effb8c3c75" providerId="LiveId" clId="{663F47C8-B4DA-4E13-ADF1-DFD9D8374437}" dt="2023-07-06T00:13:26.992" v="705" actId="20577"/>
          <ac:spMkLst>
            <pc:docMk/>
            <pc:sldMk cId="2493691387" sldId="1121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6:25:47.567" v="2924" actId="20577"/>
          <ac:spMkLst>
            <pc:docMk/>
            <pc:sldMk cId="2493691387" sldId="1121"/>
            <ac:spMk id="3" creationId="{AE821B41-1E0C-0147-0FEF-1716186AC792}"/>
          </ac:spMkLst>
        </pc:spChg>
      </pc:sldChg>
      <pc:sldChg chg="modSp new del mod">
        <pc:chgData name="Ricardo Luiz Freitas" userId="122532effb8c3c75" providerId="LiveId" clId="{663F47C8-B4DA-4E13-ADF1-DFD9D8374437}" dt="2023-07-06T00:11:32.080" v="674" actId="47"/>
        <pc:sldMkLst>
          <pc:docMk/>
          <pc:sldMk cId="2590901071" sldId="1121"/>
        </pc:sldMkLst>
        <pc:spChg chg="mod">
          <ac:chgData name="Ricardo Luiz Freitas" userId="122532effb8c3c75" providerId="LiveId" clId="{663F47C8-B4DA-4E13-ADF1-DFD9D8374437}" dt="2023-07-06T00:11:24.868" v="673" actId="20577"/>
          <ac:spMkLst>
            <pc:docMk/>
            <pc:sldMk cId="2590901071" sldId="1121"/>
            <ac:spMk id="2" creationId="{9C869126-9CFB-363A-9375-C3B6FB457A44}"/>
          </ac:spMkLst>
        </pc:spChg>
      </pc:sldChg>
      <pc:sldChg chg="add del">
        <pc:chgData name="Ricardo Luiz Freitas" userId="122532effb8c3c75" providerId="LiveId" clId="{663F47C8-B4DA-4E13-ADF1-DFD9D8374437}" dt="2023-07-06T00:07:18.888" v="654" actId="47"/>
        <pc:sldMkLst>
          <pc:docMk/>
          <pc:sldMk cId="3364326561" sldId="1121"/>
        </pc:sldMkLst>
      </pc:sldChg>
      <pc:sldChg chg="modSp add del mod">
        <pc:chgData name="Ricardo Luiz Freitas" userId="122532effb8c3c75" providerId="LiveId" clId="{663F47C8-B4DA-4E13-ADF1-DFD9D8374437}" dt="2023-07-05T21:01:00.387" v="391" actId="47"/>
        <pc:sldMkLst>
          <pc:docMk/>
          <pc:sldMk cId="507367208" sldId="1122"/>
        </pc:sldMkLst>
        <pc:spChg chg="mod">
          <ac:chgData name="Ricardo Luiz Freitas" userId="122532effb8c3c75" providerId="LiveId" clId="{663F47C8-B4DA-4E13-ADF1-DFD9D8374437}" dt="2023-07-06T13:48:06.347" v="1825" actId="403"/>
          <ac:spMkLst>
            <pc:docMk/>
            <pc:sldMk cId="507367208" sldId="1122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3:23:40.896" v="1156" actId="22"/>
          <ac:spMkLst>
            <pc:docMk/>
            <pc:sldMk cId="507367208" sldId="1122"/>
            <ac:spMk id="7" creationId="{DA1FA608-0D5F-AE6D-86E3-DAD0FA8ADF94}"/>
          </ac:spMkLst>
        </pc:spChg>
        <pc:spChg chg="add del">
          <ac:chgData name="Ricardo Luiz Freitas" userId="122532effb8c3c75" providerId="LiveId" clId="{663F47C8-B4DA-4E13-ADF1-DFD9D8374437}" dt="2023-07-06T13:23:46.895" v="1158" actId="478"/>
          <ac:spMkLst>
            <pc:docMk/>
            <pc:sldMk cId="507367208" sldId="1122"/>
            <ac:spMk id="8" creationId="{FB3348B6-5196-87BF-1F84-75C684389056}"/>
          </ac:spMkLst>
        </pc:spChg>
        <pc:spChg chg="mod">
          <ac:chgData name="Ricardo Luiz Freitas" userId="122532effb8c3c75" providerId="LiveId" clId="{663F47C8-B4DA-4E13-ADF1-DFD9D8374437}" dt="2023-07-05T20:43:49.899" v="328" actId="113"/>
          <ac:spMkLst>
            <pc:docMk/>
            <pc:sldMk cId="507367208" sldId="1122"/>
            <ac:spMk id="12291" creationId="{00000000-0000-0000-0000-000000000000}"/>
          </ac:spMkLst>
        </pc:spChg>
        <pc:picChg chg="add del mod">
          <ac:chgData name="Ricardo Luiz Freitas" userId="122532effb8c3c75" providerId="LiveId" clId="{663F47C8-B4DA-4E13-ADF1-DFD9D8374437}" dt="2023-07-06T13:19:10.884" v="1120" actId="478"/>
          <ac:picMkLst>
            <pc:docMk/>
            <pc:sldMk cId="507367208" sldId="1122"/>
            <ac:picMk id="5" creationId="{67E366CE-25A2-74C6-5B4C-F653AEBB4010}"/>
          </ac:picMkLst>
        </pc:picChg>
        <pc:picChg chg="add del mod">
          <ac:chgData name="Ricardo Luiz Freitas" userId="122532effb8c3c75" providerId="LiveId" clId="{663F47C8-B4DA-4E13-ADF1-DFD9D8374437}" dt="2023-07-06T13:25:12.477" v="1172" actId="478"/>
          <ac:picMkLst>
            <pc:docMk/>
            <pc:sldMk cId="507367208" sldId="1122"/>
            <ac:picMk id="2050" creationId="{A50AE9DF-3FC3-CE77-B5BE-6DF9F2EA7501}"/>
          </ac:picMkLst>
        </pc:picChg>
        <pc:picChg chg="add del mod">
          <ac:chgData name="Ricardo Luiz Freitas" userId="122532effb8c3c75" providerId="LiveId" clId="{663F47C8-B4DA-4E13-ADF1-DFD9D8374437}" dt="2023-07-06T13:25:13.350" v="1173" actId="478"/>
          <ac:picMkLst>
            <pc:docMk/>
            <pc:sldMk cId="507367208" sldId="1122"/>
            <ac:picMk id="2052" creationId="{39CB6C5C-3DA9-4E76-4FC9-655BC3E4C2E3}"/>
          </ac:picMkLst>
        </pc:picChg>
        <pc:picChg chg="add del mod">
          <ac:chgData name="Ricardo Luiz Freitas" userId="122532effb8c3c75" providerId="LiveId" clId="{663F47C8-B4DA-4E13-ADF1-DFD9D8374437}" dt="2023-07-06T13:25:15.383" v="1176" actId="478"/>
          <ac:picMkLst>
            <pc:docMk/>
            <pc:sldMk cId="507367208" sldId="1122"/>
            <ac:picMk id="2054" creationId="{209FBFF6-5708-8126-8066-1B1C24B71BCB}"/>
          </ac:picMkLst>
        </pc:picChg>
        <pc:picChg chg="add del mod">
          <ac:chgData name="Ricardo Luiz Freitas" userId="122532effb8c3c75" providerId="LiveId" clId="{663F47C8-B4DA-4E13-ADF1-DFD9D8374437}" dt="2023-07-06T13:25:14.779" v="1175" actId="478"/>
          <ac:picMkLst>
            <pc:docMk/>
            <pc:sldMk cId="507367208" sldId="1122"/>
            <ac:picMk id="2056" creationId="{E0682752-25F7-47C7-36D2-4B7085A45B72}"/>
          </ac:picMkLst>
        </pc:picChg>
        <pc:picChg chg="add del mod">
          <ac:chgData name="Ricardo Luiz Freitas" userId="122532effb8c3c75" providerId="LiveId" clId="{663F47C8-B4DA-4E13-ADF1-DFD9D8374437}" dt="2023-07-06T13:25:13.864" v="1174" actId="478"/>
          <ac:picMkLst>
            <pc:docMk/>
            <pc:sldMk cId="507367208" sldId="1122"/>
            <ac:picMk id="2060" creationId="{56B5EEDA-D6A3-8837-DFA3-CFBFCFB03E8A}"/>
          </ac:picMkLst>
        </pc:picChg>
      </pc:sldChg>
      <pc:sldChg chg="addSp delSp modSp new mod modAnim">
        <pc:chgData name="Ricardo Luiz Freitas" userId="122532effb8c3c75" providerId="LiveId" clId="{663F47C8-B4DA-4E13-ADF1-DFD9D8374437}" dt="2023-07-08T12:42:05.042" v="5831" actId="478"/>
        <pc:sldMkLst>
          <pc:docMk/>
          <pc:sldMk cId="1796896509" sldId="1123"/>
        </pc:sldMkLst>
        <pc:spChg chg="mod">
          <ac:chgData name="Ricardo Luiz Freitas" userId="122532effb8c3c75" providerId="LiveId" clId="{663F47C8-B4DA-4E13-ADF1-DFD9D8374437}" dt="2023-07-06T12:57:54.072" v="1028" actId="20577"/>
          <ac:spMkLst>
            <pc:docMk/>
            <pc:sldMk cId="1796896509" sldId="1123"/>
            <ac:spMk id="2" creationId="{549554CE-5085-4AA2-7FA8-F4CA7189E3D4}"/>
          </ac:spMkLst>
        </pc:spChg>
        <pc:spChg chg="del">
          <ac:chgData name="Ricardo Luiz Freitas" userId="122532effb8c3c75" providerId="LiveId" clId="{663F47C8-B4DA-4E13-ADF1-DFD9D8374437}" dt="2023-07-06T12:57:57.790" v="1029" actId="478"/>
          <ac:spMkLst>
            <pc:docMk/>
            <pc:sldMk cId="1796896509" sldId="1123"/>
            <ac:spMk id="3" creationId="{38BDA145-BD7A-400C-337C-8F2EFD85E07B}"/>
          </ac:spMkLst>
        </pc:spChg>
        <pc:spChg chg="add">
          <ac:chgData name="Ricardo Luiz Freitas" userId="122532effb8c3c75" providerId="LiveId" clId="{663F47C8-B4DA-4E13-ADF1-DFD9D8374437}" dt="2023-07-06T13:10:33.211" v="1076"/>
          <ac:spMkLst>
            <pc:docMk/>
            <pc:sldMk cId="1796896509" sldId="1123"/>
            <ac:spMk id="5" creationId="{2D694EDC-2EDE-C71A-EC45-B2C5E93F1D7A}"/>
          </ac:spMkLst>
        </pc:spChg>
        <pc:spChg chg="add del mod">
          <ac:chgData name="Ricardo Luiz Freitas" userId="122532effb8c3c75" providerId="LiveId" clId="{663F47C8-B4DA-4E13-ADF1-DFD9D8374437}" dt="2023-07-06T13:10:44.629" v="1079" actId="478"/>
          <ac:spMkLst>
            <pc:docMk/>
            <pc:sldMk cId="1796896509" sldId="1123"/>
            <ac:spMk id="6" creationId="{80B86AFF-EB90-AAC9-D37D-CDBC8C1B8D06}"/>
          </ac:spMkLst>
        </pc:spChg>
        <pc:picChg chg="add mod">
          <ac:chgData name="Ricardo Luiz Freitas" userId="122532effb8c3c75" providerId="LiveId" clId="{663F47C8-B4DA-4E13-ADF1-DFD9D8374437}" dt="2023-07-06T13:12:25.495" v="1099" actId="1076"/>
          <ac:picMkLst>
            <pc:docMk/>
            <pc:sldMk cId="1796896509" sldId="1123"/>
            <ac:picMk id="1026" creationId="{B8A0BB05-E7B2-5076-478D-EFB1B044928D}"/>
          </ac:picMkLst>
        </pc:picChg>
        <pc:picChg chg="add mod">
          <ac:chgData name="Ricardo Luiz Freitas" userId="122532effb8c3c75" providerId="LiveId" clId="{663F47C8-B4DA-4E13-ADF1-DFD9D8374437}" dt="2023-07-06T13:12:05.147" v="1092" actId="1076"/>
          <ac:picMkLst>
            <pc:docMk/>
            <pc:sldMk cId="1796896509" sldId="1123"/>
            <ac:picMk id="1028" creationId="{D706C6CD-968A-3173-840E-63894651295C}"/>
          </ac:picMkLst>
        </pc:picChg>
        <pc:picChg chg="add mod">
          <ac:chgData name="Ricardo Luiz Freitas" userId="122532effb8c3c75" providerId="LiveId" clId="{663F47C8-B4DA-4E13-ADF1-DFD9D8374437}" dt="2023-07-06T13:12:20.067" v="1097" actId="1076"/>
          <ac:picMkLst>
            <pc:docMk/>
            <pc:sldMk cId="1796896509" sldId="1123"/>
            <ac:picMk id="1030" creationId="{6FEA3B5B-C37F-13E5-2176-945FFDEB9D4B}"/>
          </ac:picMkLst>
        </pc:picChg>
        <pc:picChg chg="add mod">
          <ac:chgData name="Ricardo Luiz Freitas" userId="122532effb8c3c75" providerId="LiveId" clId="{663F47C8-B4DA-4E13-ADF1-DFD9D8374437}" dt="2023-07-06T13:12:01.322" v="1090" actId="1076"/>
          <ac:picMkLst>
            <pc:docMk/>
            <pc:sldMk cId="1796896509" sldId="1123"/>
            <ac:picMk id="1032" creationId="{D701EC3C-12D0-3A51-31C4-160C639D5ED0}"/>
          </ac:picMkLst>
        </pc:picChg>
        <pc:picChg chg="add mod">
          <ac:chgData name="Ricardo Luiz Freitas" userId="122532effb8c3c75" providerId="LiveId" clId="{663F47C8-B4DA-4E13-ADF1-DFD9D8374437}" dt="2023-07-06T13:12:11.795" v="1095" actId="1076"/>
          <ac:picMkLst>
            <pc:docMk/>
            <pc:sldMk cId="1796896509" sldId="1123"/>
            <ac:picMk id="1034" creationId="{EC509DED-5420-1A76-FD21-30C818D7ACD2}"/>
          </ac:picMkLst>
        </pc:picChg>
        <pc:picChg chg="add mod">
          <ac:chgData name="Ricardo Luiz Freitas" userId="122532effb8c3c75" providerId="LiveId" clId="{663F47C8-B4DA-4E13-ADF1-DFD9D8374437}" dt="2023-07-06T13:12:09.376" v="1094" actId="1076"/>
          <ac:picMkLst>
            <pc:docMk/>
            <pc:sldMk cId="1796896509" sldId="1123"/>
            <ac:picMk id="1036" creationId="{02253DFB-0E06-17A6-2DC5-641F917CF929}"/>
          </ac:picMkLst>
        </pc:picChg>
        <pc:picChg chg="add del">
          <ac:chgData name="Ricardo Luiz Freitas" userId="122532effb8c3c75" providerId="LiveId" clId="{663F47C8-B4DA-4E13-ADF1-DFD9D8374437}" dt="2023-07-06T13:11:42.812" v="1081" actId="478"/>
          <ac:picMkLst>
            <pc:docMk/>
            <pc:sldMk cId="1796896509" sldId="1123"/>
            <ac:picMk id="1042" creationId="{0D4BB33C-2D5E-A733-1919-FDC1A3C53227}"/>
          </ac:picMkLst>
        </pc:picChg>
        <pc:picChg chg="add del">
          <ac:chgData name="Ricardo Luiz Freitas" userId="122532effb8c3c75" providerId="LiveId" clId="{663F47C8-B4DA-4E13-ADF1-DFD9D8374437}" dt="2023-07-08T12:42:05.042" v="5831" actId="478"/>
          <ac:picMkLst>
            <pc:docMk/>
            <pc:sldMk cId="1796896509" sldId="1123"/>
            <ac:picMk id="1044" creationId="{546562BC-64E9-2207-F4E1-1A25D82CEA2A}"/>
          </ac:picMkLst>
        </pc:picChg>
      </pc:sldChg>
      <pc:sldChg chg="addSp delSp modSp add mod modAnim">
        <pc:chgData name="Ricardo Luiz Freitas" userId="122532effb8c3c75" providerId="LiveId" clId="{663F47C8-B4DA-4E13-ADF1-DFD9D8374437}" dt="2023-07-06T14:15:31.507" v="2333"/>
        <pc:sldMkLst>
          <pc:docMk/>
          <pc:sldMk cId="53537600" sldId="1124"/>
        </pc:sldMkLst>
        <pc:spChg chg="mod">
          <ac:chgData name="Ricardo Luiz Freitas" userId="122532effb8c3c75" providerId="LiveId" clId="{663F47C8-B4DA-4E13-ADF1-DFD9D8374437}" dt="2023-07-06T14:02:33.831" v="2078" actId="20577"/>
          <ac:spMkLst>
            <pc:docMk/>
            <pc:sldMk cId="53537600" sldId="1124"/>
            <ac:spMk id="2" creationId="{31885DEF-5E15-D0AC-8259-CD9F8FBBDF1F}"/>
          </ac:spMkLst>
        </pc:spChg>
        <pc:spChg chg="del">
          <ac:chgData name="Ricardo Luiz Freitas" userId="122532effb8c3c75" providerId="LiveId" clId="{663F47C8-B4DA-4E13-ADF1-DFD9D8374437}" dt="2023-07-06T14:00:32.145" v="2022" actId="478"/>
          <ac:spMkLst>
            <pc:docMk/>
            <pc:sldMk cId="53537600" sldId="1124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4:00:34.294" v="2023" actId="478"/>
          <ac:spMkLst>
            <pc:docMk/>
            <pc:sldMk cId="53537600" sldId="1124"/>
            <ac:spMk id="5" creationId="{2716B4AB-F30B-5E88-1C49-014E82D0F6E1}"/>
          </ac:spMkLst>
        </pc:spChg>
        <pc:spChg chg="del">
          <ac:chgData name="Ricardo Luiz Freitas" userId="122532effb8c3c75" providerId="LiveId" clId="{663F47C8-B4DA-4E13-ADF1-DFD9D8374437}" dt="2023-07-06T14:00:37.667" v="2025" actId="478"/>
          <ac:spMkLst>
            <pc:docMk/>
            <pc:sldMk cId="53537600" sldId="1124"/>
            <ac:spMk id="6" creationId="{BAF60BA1-0423-274F-041B-006A6252F579}"/>
          </ac:spMkLst>
        </pc:spChg>
        <pc:spChg chg="mod">
          <ac:chgData name="Ricardo Luiz Freitas" userId="122532effb8c3c75" providerId="LiveId" clId="{663F47C8-B4DA-4E13-ADF1-DFD9D8374437}" dt="2023-07-06T14:14:12.351" v="2323" actId="164"/>
          <ac:spMkLst>
            <pc:docMk/>
            <pc:sldMk cId="53537600" sldId="1124"/>
            <ac:spMk id="7" creationId="{E66AAC92-7200-B52E-0B74-027B9719EBFE}"/>
          </ac:spMkLst>
        </pc:spChg>
        <pc:spChg chg="mod">
          <ac:chgData name="Ricardo Luiz Freitas" userId="122532effb8c3c75" providerId="LiveId" clId="{663F47C8-B4DA-4E13-ADF1-DFD9D8374437}" dt="2023-07-06T14:13:47.236" v="2320" actId="164"/>
          <ac:spMkLst>
            <pc:docMk/>
            <pc:sldMk cId="53537600" sldId="1124"/>
            <ac:spMk id="8" creationId="{DBBD04F1-0366-54D2-39E7-B75D7BEAC441}"/>
          </ac:spMkLst>
        </pc:spChg>
        <pc:spChg chg="add del mod">
          <ac:chgData name="Ricardo Luiz Freitas" userId="122532effb8c3c75" providerId="LiveId" clId="{663F47C8-B4DA-4E13-ADF1-DFD9D8374437}" dt="2023-07-06T14:04:05.833" v="2080" actId="478"/>
          <ac:spMkLst>
            <pc:docMk/>
            <pc:sldMk cId="53537600" sldId="1124"/>
            <ac:spMk id="9" creationId="{A6B54BBD-FB97-3027-9EE8-EACFEF304C05}"/>
          </ac:spMkLst>
        </pc:spChg>
        <pc:spChg chg="mod">
          <ac:chgData name="Ricardo Luiz Freitas" userId="122532effb8c3c75" providerId="LiveId" clId="{663F47C8-B4DA-4E13-ADF1-DFD9D8374437}" dt="2023-07-06T14:14:01.715" v="2322" actId="164"/>
          <ac:spMkLst>
            <pc:docMk/>
            <pc:sldMk cId="53537600" sldId="1124"/>
            <ac:spMk id="10" creationId="{C3087FF4-2DBB-9EF4-F2B5-173BAD382067}"/>
          </ac:spMkLst>
        </pc:spChg>
        <pc:spChg chg="mod">
          <ac:chgData name="Ricardo Luiz Freitas" userId="122532effb8c3c75" providerId="LiveId" clId="{663F47C8-B4DA-4E13-ADF1-DFD9D8374437}" dt="2023-07-06T14:14:26.668" v="2325" actId="164"/>
          <ac:spMkLst>
            <pc:docMk/>
            <pc:sldMk cId="53537600" sldId="1124"/>
            <ac:spMk id="11" creationId="{716B2C6E-488E-9016-ECFB-D2A59A508AF4}"/>
          </ac:spMkLst>
        </pc:spChg>
        <pc:spChg chg="add mod">
          <ac:chgData name="Ricardo Luiz Freitas" userId="122532effb8c3c75" providerId="LiveId" clId="{663F47C8-B4DA-4E13-ADF1-DFD9D8374437}" dt="2023-07-06T14:14:17.487" v="2324" actId="164"/>
          <ac:spMkLst>
            <pc:docMk/>
            <pc:sldMk cId="53537600" sldId="1124"/>
            <ac:spMk id="12" creationId="{56FFA941-BA4C-9904-DAD1-A9CF436A8EA2}"/>
          </ac:spMkLst>
        </pc:spChg>
        <pc:spChg chg="add mod">
          <ac:chgData name="Ricardo Luiz Freitas" userId="122532effb8c3c75" providerId="LiveId" clId="{663F47C8-B4DA-4E13-ADF1-DFD9D8374437}" dt="2023-07-06T14:13:54.509" v="2321" actId="164"/>
          <ac:spMkLst>
            <pc:docMk/>
            <pc:sldMk cId="53537600" sldId="1124"/>
            <ac:spMk id="13" creationId="{2E40688C-2FF9-EE83-4D46-9A55F3130BBA}"/>
          </ac:spMkLst>
        </pc:spChg>
        <pc:grpChg chg="add mod">
          <ac:chgData name="Ricardo Luiz Freitas" userId="122532effb8c3c75" providerId="LiveId" clId="{663F47C8-B4DA-4E13-ADF1-DFD9D8374437}" dt="2023-07-06T14:13:47.236" v="2320" actId="164"/>
          <ac:grpSpMkLst>
            <pc:docMk/>
            <pc:sldMk cId="53537600" sldId="1124"/>
            <ac:grpSpMk id="14" creationId="{8CDCB4E7-B52B-6561-5343-D1DD2AEF8183}"/>
          </ac:grpSpMkLst>
        </pc:grpChg>
        <pc:grpChg chg="add mod">
          <ac:chgData name="Ricardo Luiz Freitas" userId="122532effb8c3c75" providerId="LiveId" clId="{663F47C8-B4DA-4E13-ADF1-DFD9D8374437}" dt="2023-07-06T14:13:54.509" v="2321" actId="164"/>
          <ac:grpSpMkLst>
            <pc:docMk/>
            <pc:sldMk cId="53537600" sldId="1124"/>
            <ac:grpSpMk id="15" creationId="{58168F08-3666-9E0E-8984-DCBAAB8281C7}"/>
          </ac:grpSpMkLst>
        </pc:grpChg>
        <pc:grpChg chg="add mod">
          <ac:chgData name="Ricardo Luiz Freitas" userId="122532effb8c3c75" providerId="LiveId" clId="{663F47C8-B4DA-4E13-ADF1-DFD9D8374437}" dt="2023-07-06T14:14:01.715" v="2322" actId="164"/>
          <ac:grpSpMkLst>
            <pc:docMk/>
            <pc:sldMk cId="53537600" sldId="1124"/>
            <ac:grpSpMk id="16" creationId="{52A960F4-AA6D-EE6D-87FE-C767FF2522EC}"/>
          </ac:grpSpMkLst>
        </pc:grpChg>
        <pc:grpChg chg="add mod">
          <ac:chgData name="Ricardo Luiz Freitas" userId="122532effb8c3c75" providerId="LiveId" clId="{663F47C8-B4DA-4E13-ADF1-DFD9D8374437}" dt="2023-07-06T14:14:12.351" v="2323" actId="164"/>
          <ac:grpSpMkLst>
            <pc:docMk/>
            <pc:sldMk cId="53537600" sldId="1124"/>
            <ac:grpSpMk id="17" creationId="{7A354B21-46EA-2255-D74F-793858876535}"/>
          </ac:grpSpMkLst>
        </pc:grpChg>
        <pc:grpChg chg="add mod">
          <ac:chgData name="Ricardo Luiz Freitas" userId="122532effb8c3c75" providerId="LiveId" clId="{663F47C8-B4DA-4E13-ADF1-DFD9D8374437}" dt="2023-07-06T14:14:17.487" v="2324" actId="164"/>
          <ac:grpSpMkLst>
            <pc:docMk/>
            <pc:sldMk cId="53537600" sldId="1124"/>
            <ac:grpSpMk id="18" creationId="{9586D2F6-1458-B777-25B4-30BC106B61F3}"/>
          </ac:grpSpMkLst>
        </pc:grpChg>
        <pc:grpChg chg="add mod">
          <ac:chgData name="Ricardo Luiz Freitas" userId="122532effb8c3c75" providerId="LiveId" clId="{663F47C8-B4DA-4E13-ADF1-DFD9D8374437}" dt="2023-07-06T14:14:26.668" v="2325" actId="164"/>
          <ac:grpSpMkLst>
            <pc:docMk/>
            <pc:sldMk cId="53537600" sldId="1124"/>
            <ac:grpSpMk id="19" creationId="{80F8EF61-84EA-7A68-ACDC-125F1DE89EAA}"/>
          </ac:grpSpMkLst>
        </pc:grpChg>
        <pc:picChg chg="mod">
          <ac:chgData name="Ricardo Luiz Freitas" userId="122532effb8c3c75" providerId="LiveId" clId="{663F47C8-B4DA-4E13-ADF1-DFD9D8374437}" dt="2023-07-06T14:13:47.236" v="2320" actId="164"/>
          <ac:picMkLst>
            <pc:docMk/>
            <pc:sldMk cId="53537600" sldId="1124"/>
            <ac:picMk id="2050" creationId="{A50AE9DF-3FC3-CE77-B5BE-6DF9F2EA7501}"/>
          </ac:picMkLst>
        </pc:picChg>
        <pc:picChg chg="mod">
          <ac:chgData name="Ricardo Luiz Freitas" userId="122532effb8c3c75" providerId="LiveId" clId="{663F47C8-B4DA-4E13-ADF1-DFD9D8374437}" dt="2023-07-06T14:14:12.351" v="2323" actId="164"/>
          <ac:picMkLst>
            <pc:docMk/>
            <pc:sldMk cId="53537600" sldId="1124"/>
            <ac:picMk id="2052" creationId="{39CB6C5C-3DA9-4E76-4FC9-655BC3E4C2E3}"/>
          </ac:picMkLst>
        </pc:picChg>
        <pc:picChg chg="mod">
          <ac:chgData name="Ricardo Luiz Freitas" userId="122532effb8c3c75" providerId="LiveId" clId="{663F47C8-B4DA-4E13-ADF1-DFD9D8374437}" dt="2023-07-06T14:14:01.715" v="2322" actId="164"/>
          <ac:picMkLst>
            <pc:docMk/>
            <pc:sldMk cId="53537600" sldId="1124"/>
            <ac:picMk id="2054" creationId="{209FBFF6-5708-8126-8066-1B1C24B71BCB}"/>
          </ac:picMkLst>
        </pc:picChg>
        <pc:picChg chg="del">
          <ac:chgData name="Ricardo Luiz Freitas" userId="122532effb8c3c75" providerId="LiveId" clId="{663F47C8-B4DA-4E13-ADF1-DFD9D8374437}" dt="2023-07-06T14:00:28.945" v="2021" actId="478"/>
          <ac:picMkLst>
            <pc:docMk/>
            <pc:sldMk cId="53537600" sldId="1124"/>
            <ac:picMk id="2056" creationId="{E0682752-25F7-47C7-36D2-4B7085A45B72}"/>
          </ac:picMkLst>
        </pc:picChg>
        <pc:picChg chg="mod">
          <ac:chgData name="Ricardo Luiz Freitas" userId="122532effb8c3c75" providerId="LiveId" clId="{663F47C8-B4DA-4E13-ADF1-DFD9D8374437}" dt="2023-07-06T14:14:26.668" v="2325" actId="164"/>
          <ac:picMkLst>
            <pc:docMk/>
            <pc:sldMk cId="53537600" sldId="1124"/>
            <ac:picMk id="3074" creationId="{6FF6DE77-9857-E398-3C12-04B9E7CBD4CE}"/>
          </ac:picMkLst>
        </pc:picChg>
        <pc:picChg chg="del">
          <ac:chgData name="Ricardo Luiz Freitas" userId="122532effb8c3c75" providerId="LiveId" clId="{663F47C8-B4DA-4E13-ADF1-DFD9D8374437}" dt="2023-07-06T14:00:36.131" v="2024" actId="478"/>
          <ac:picMkLst>
            <pc:docMk/>
            <pc:sldMk cId="53537600" sldId="1124"/>
            <ac:picMk id="3076" creationId="{A47C06DA-48CE-D3EB-47C7-2F2FE2277B65}"/>
          </ac:picMkLst>
        </pc:picChg>
        <pc:picChg chg="add del">
          <ac:chgData name="Ricardo Luiz Freitas" userId="122532effb8c3c75" providerId="LiveId" clId="{663F47C8-B4DA-4E13-ADF1-DFD9D8374437}" dt="2023-07-06T14:01:27.720" v="2027" actId="478"/>
          <ac:picMkLst>
            <pc:docMk/>
            <pc:sldMk cId="53537600" sldId="1124"/>
            <ac:picMk id="7170" creationId="{086DA48A-EB05-0BE5-75AE-117A7D143ECD}"/>
          </ac:picMkLst>
        </pc:picChg>
        <pc:picChg chg="add mod">
          <ac:chgData name="Ricardo Luiz Freitas" userId="122532effb8c3c75" providerId="LiveId" clId="{663F47C8-B4DA-4E13-ADF1-DFD9D8374437}" dt="2023-07-06T14:14:17.487" v="2324" actId="164"/>
          <ac:picMkLst>
            <pc:docMk/>
            <pc:sldMk cId="53537600" sldId="1124"/>
            <ac:picMk id="7172" creationId="{1193B24F-342F-CE13-AAEF-BC9AF42EDE17}"/>
          </ac:picMkLst>
        </pc:picChg>
        <pc:picChg chg="add mod">
          <ac:chgData name="Ricardo Luiz Freitas" userId="122532effb8c3c75" providerId="LiveId" clId="{663F47C8-B4DA-4E13-ADF1-DFD9D8374437}" dt="2023-07-06T14:13:54.509" v="2321" actId="164"/>
          <ac:picMkLst>
            <pc:docMk/>
            <pc:sldMk cId="53537600" sldId="1124"/>
            <ac:picMk id="7174" creationId="{ED524FB3-4BE6-7ADE-BF44-ED63932B1EA1}"/>
          </ac:picMkLst>
        </pc:picChg>
      </pc:sldChg>
      <pc:sldChg chg="addSp delSp modSp add del mod">
        <pc:chgData name="Ricardo Luiz Freitas" userId="122532effb8c3c75" providerId="LiveId" clId="{663F47C8-B4DA-4E13-ADF1-DFD9D8374437}" dt="2023-07-06T14:00:16.246" v="2018" actId="2696"/>
        <pc:sldMkLst>
          <pc:docMk/>
          <pc:sldMk cId="3538841512" sldId="1124"/>
        </pc:sldMkLst>
        <pc:spChg chg="add del mod">
          <ac:chgData name="Ricardo Luiz Freitas" userId="122532effb8c3c75" providerId="LiveId" clId="{663F47C8-B4DA-4E13-ADF1-DFD9D8374437}" dt="2023-07-06T13:36:29.888" v="1673" actId="1038"/>
          <ac:spMkLst>
            <pc:docMk/>
            <pc:sldMk cId="3538841512" sldId="1124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3:25:42.333" v="1181" actId="478"/>
          <ac:spMkLst>
            <pc:docMk/>
            <pc:sldMk cId="3538841512" sldId="1124"/>
            <ac:spMk id="5" creationId="{125B0F16-D03C-419A-2508-A914F34255F2}"/>
          </ac:spMkLst>
        </pc:spChg>
        <pc:spChg chg="add mod">
          <ac:chgData name="Ricardo Luiz Freitas" userId="122532effb8c3c75" providerId="LiveId" clId="{663F47C8-B4DA-4E13-ADF1-DFD9D8374437}" dt="2023-07-06T13:36:19.038" v="1663" actId="1037"/>
          <ac:spMkLst>
            <pc:docMk/>
            <pc:sldMk cId="3538841512" sldId="1124"/>
            <ac:spMk id="6" creationId="{BAF60BA1-0423-274F-041B-006A6252F579}"/>
          </ac:spMkLst>
        </pc:spChg>
        <pc:spChg chg="add mod">
          <ac:chgData name="Ricardo Luiz Freitas" userId="122532effb8c3c75" providerId="LiveId" clId="{663F47C8-B4DA-4E13-ADF1-DFD9D8374437}" dt="2023-07-06T13:35:23.106" v="1620" actId="20577"/>
          <ac:spMkLst>
            <pc:docMk/>
            <pc:sldMk cId="3538841512" sldId="1124"/>
            <ac:spMk id="7" creationId="{E66AAC92-7200-B52E-0B74-027B9719EBFE}"/>
          </ac:spMkLst>
        </pc:spChg>
        <pc:spChg chg="add mod">
          <ac:chgData name="Ricardo Luiz Freitas" userId="122532effb8c3c75" providerId="LiveId" clId="{663F47C8-B4DA-4E13-ADF1-DFD9D8374437}" dt="2023-07-06T13:35:16.487" v="1614" actId="6549"/>
          <ac:spMkLst>
            <pc:docMk/>
            <pc:sldMk cId="3538841512" sldId="1124"/>
            <ac:spMk id="8" creationId="{DBBD04F1-0366-54D2-39E7-B75D7BEAC441}"/>
          </ac:spMkLst>
        </pc:spChg>
        <pc:spChg chg="add del mod">
          <ac:chgData name="Ricardo Luiz Freitas" userId="122532effb8c3c75" providerId="LiveId" clId="{663F47C8-B4DA-4E13-ADF1-DFD9D8374437}" dt="2023-07-06T13:35:34.153" v="1623" actId="478"/>
          <ac:spMkLst>
            <pc:docMk/>
            <pc:sldMk cId="3538841512" sldId="1124"/>
            <ac:spMk id="9" creationId="{89020665-2BFF-EFAD-17CD-23E2F5C21899}"/>
          </ac:spMkLst>
        </pc:spChg>
        <pc:spChg chg="add mod">
          <ac:chgData name="Ricardo Luiz Freitas" userId="122532effb8c3c75" providerId="LiveId" clId="{663F47C8-B4DA-4E13-ADF1-DFD9D8374437}" dt="2023-07-06T13:36:25.835" v="1668" actId="1038"/>
          <ac:spMkLst>
            <pc:docMk/>
            <pc:sldMk cId="3538841512" sldId="1124"/>
            <ac:spMk id="10" creationId="{C3087FF4-2DBB-9EF4-F2B5-173BAD382067}"/>
          </ac:spMkLst>
        </pc:spChg>
        <pc:spChg chg="add mod">
          <ac:chgData name="Ricardo Luiz Freitas" userId="122532effb8c3c75" providerId="LiveId" clId="{663F47C8-B4DA-4E13-ADF1-DFD9D8374437}" dt="2023-07-06T13:36:21.947" v="1665" actId="1038"/>
          <ac:spMkLst>
            <pc:docMk/>
            <pc:sldMk cId="3538841512" sldId="1124"/>
            <ac:spMk id="11" creationId="{716B2C6E-488E-9016-ECFB-D2A59A508AF4}"/>
          </ac:spMkLst>
        </pc:spChg>
        <pc:picChg chg="mod">
          <ac:chgData name="Ricardo Luiz Freitas" userId="122532effb8c3c75" providerId="LiveId" clId="{663F47C8-B4DA-4E13-ADF1-DFD9D8374437}" dt="2023-07-06T13:32:55.895" v="1460" actId="1036"/>
          <ac:picMkLst>
            <pc:docMk/>
            <pc:sldMk cId="3538841512" sldId="1124"/>
            <ac:picMk id="2050" creationId="{A50AE9DF-3FC3-CE77-B5BE-6DF9F2EA7501}"/>
          </ac:picMkLst>
        </pc:picChg>
        <pc:picChg chg="mod">
          <ac:chgData name="Ricardo Luiz Freitas" userId="122532effb8c3c75" providerId="LiveId" clId="{663F47C8-B4DA-4E13-ADF1-DFD9D8374437}" dt="2023-07-06T13:34:06.999" v="1478" actId="1076"/>
          <ac:picMkLst>
            <pc:docMk/>
            <pc:sldMk cId="3538841512" sldId="1124"/>
            <ac:picMk id="2052" creationId="{39CB6C5C-3DA9-4E76-4FC9-655BC3E4C2E3}"/>
          </ac:picMkLst>
        </pc:picChg>
        <pc:picChg chg="mod">
          <ac:chgData name="Ricardo Luiz Freitas" userId="122532effb8c3c75" providerId="LiveId" clId="{663F47C8-B4DA-4E13-ADF1-DFD9D8374437}" dt="2023-07-06T13:28:47.285" v="1213" actId="1076"/>
          <ac:picMkLst>
            <pc:docMk/>
            <pc:sldMk cId="3538841512" sldId="1124"/>
            <ac:picMk id="2054" creationId="{209FBFF6-5708-8126-8066-1B1C24B71BCB}"/>
          </ac:picMkLst>
        </pc:picChg>
        <pc:picChg chg="mod">
          <ac:chgData name="Ricardo Luiz Freitas" userId="122532effb8c3c75" providerId="LiveId" clId="{663F47C8-B4DA-4E13-ADF1-DFD9D8374437}" dt="2023-07-06T13:28:57.104" v="1215" actId="1076"/>
          <ac:picMkLst>
            <pc:docMk/>
            <pc:sldMk cId="3538841512" sldId="1124"/>
            <ac:picMk id="2056" creationId="{E0682752-25F7-47C7-36D2-4B7085A45B72}"/>
          </ac:picMkLst>
        </pc:picChg>
        <pc:picChg chg="del mod">
          <ac:chgData name="Ricardo Luiz Freitas" userId="122532effb8c3c75" providerId="LiveId" clId="{663F47C8-B4DA-4E13-ADF1-DFD9D8374437}" dt="2023-07-06T13:33:31.840" v="1468" actId="478"/>
          <ac:picMkLst>
            <pc:docMk/>
            <pc:sldMk cId="3538841512" sldId="1124"/>
            <ac:picMk id="2060" creationId="{56B5EEDA-D6A3-8837-DFA3-CFBFCFB03E8A}"/>
          </ac:picMkLst>
        </pc:picChg>
        <pc:picChg chg="add mod">
          <ac:chgData name="Ricardo Luiz Freitas" userId="122532effb8c3c75" providerId="LiveId" clId="{663F47C8-B4DA-4E13-ADF1-DFD9D8374437}" dt="2023-07-06T13:28:53.428" v="1214" actId="1076"/>
          <ac:picMkLst>
            <pc:docMk/>
            <pc:sldMk cId="3538841512" sldId="1124"/>
            <ac:picMk id="3074" creationId="{6FF6DE77-9857-E398-3C12-04B9E7CBD4CE}"/>
          </ac:picMkLst>
        </pc:picChg>
        <pc:picChg chg="add mod">
          <ac:chgData name="Ricardo Luiz Freitas" userId="122532effb8c3c75" providerId="LiveId" clId="{663F47C8-B4DA-4E13-ADF1-DFD9D8374437}" dt="2023-07-06T13:34:03.352" v="1477" actId="1076"/>
          <ac:picMkLst>
            <pc:docMk/>
            <pc:sldMk cId="3538841512" sldId="1124"/>
            <ac:picMk id="3076" creationId="{A47C06DA-48CE-D3EB-47C7-2F2FE2277B65}"/>
          </ac:picMkLst>
        </pc:picChg>
      </pc:sldChg>
      <pc:sldChg chg="modSp new mod">
        <pc:chgData name="Ricardo Luiz Freitas" userId="122532effb8c3c75" providerId="LiveId" clId="{663F47C8-B4DA-4E13-ADF1-DFD9D8374437}" dt="2023-07-06T13:47:34.605" v="1822" actId="15"/>
        <pc:sldMkLst>
          <pc:docMk/>
          <pc:sldMk cId="3570211813" sldId="1125"/>
        </pc:sldMkLst>
        <pc:spChg chg="mod">
          <ac:chgData name="Ricardo Luiz Freitas" userId="122532effb8c3c75" providerId="LiveId" clId="{663F47C8-B4DA-4E13-ADF1-DFD9D8374437}" dt="2023-07-06T13:40:01.795" v="1687" actId="20577"/>
          <ac:spMkLst>
            <pc:docMk/>
            <pc:sldMk cId="3570211813" sldId="1125"/>
            <ac:spMk id="2" creationId="{D41114CA-446B-B338-108C-0B4CD201B268}"/>
          </ac:spMkLst>
        </pc:spChg>
        <pc:spChg chg="mod">
          <ac:chgData name="Ricardo Luiz Freitas" userId="122532effb8c3c75" providerId="LiveId" clId="{663F47C8-B4DA-4E13-ADF1-DFD9D8374437}" dt="2023-07-06T13:47:34.605" v="1822" actId="15"/>
          <ac:spMkLst>
            <pc:docMk/>
            <pc:sldMk cId="3570211813" sldId="1125"/>
            <ac:spMk id="3" creationId="{36F8EEC0-2476-8B4A-F75E-5A9FC041BCCE}"/>
          </ac:spMkLst>
        </pc:spChg>
      </pc:sldChg>
      <pc:sldChg chg="addSp modSp new mod">
        <pc:chgData name="Ricardo Luiz Freitas" userId="122532effb8c3c75" providerId="LiveId" clId="{663F47C8-B4DA-4E13-ADF1-DFD9D8374437}" dt="2023-07-06T16:25:21.978" v="2907" actId="108"/>
        <pc:sldMkLst>
          <pc:docMk/>
          <pc:sldMk cId="1150045716" sldId="1126"/>
        </pc:sldMkLst>
        <pc:spChg chg="mod">
          <ac:chgData name="Ricardo Luiz Freitas" userId="122532effb8c3c75" providerId="LiveId" clId="{663F47C8-B4DA-4E13-ADF1-DFD9D8374437}" dt="2023-07-06T13:48:43.727" v="1833" actId="20577"/>
          <ac:spMkLst>
            <pc:docMk/>
            <pc:sldMk cId="1150045716" sldId="1126"/>
            <ac:spMk id="2" creationId="{70868C63-CE5C-1B7C-FD84-1B2E823E8E88}"/>
          </ac:spMkLst>
        </pc:spChg>
        <pc:spChg chg="mod">
          <ac:chgData name="Ricardo Luiz Freitas" userId="122532effb8c3c75" providerId="LiveId" clId="{663F47C8-B4DA-4E13-ADF1-DFD9D8374437}" dt="2023-07-06T16:25:21.978" v="2907" actId="108"/>
          <ac:spMkLst>
            <pc:docMk/>
            <pc:sldMk cId="1150045716" sldId="1126"/>
            <ac:spMk id="3" creationId="{13078157-3AB9-E829-A54B-6053698B667B}"/>
          </ac:spMkLst>
        </pc:spChg>
        <pc:picChg chg="add mod">
          <ac:chgData name="Ricardo Luiz Freitas" userId="122532effb8c3c75" providerId="LiveId" clId="{663F47C8-B4DA-4E13-ADF1-DFD9D8374437}" dt="2023-07-06T13:51:19.851" v="1861" actId="1076"/>
          <ac:picMkLst>
            <pc:docMk/>
            <pc:sldMk cId="1150045716" sldId="1126"/>
            <ac:picMk id="5" creationId="{32F92A1F-2606-49BA-0F23-F35E793A3031}"/>
          </ac:picMkLst>
        </pc:picChg>
        <pc:picChg chg="add mod">
          <ac:chgData name="Ricardo Luiz Freitas" userId="122532effb8c3c75" providerId="LiveId" clId="{663F47C8-B4DA-4E13-ADF1-DFD9D8374437}" dt="2023-07-06T13:51:21.245" v="1862" actId="1076"/>
          <ac:picMkLst>
            <pc:docMk/>
            <pc:sldMk cId="1150045716" sldId="1126"/>
            <ac:picMk id="6" creationId="{D35AF6BD-4E4D-5DD4-64E0-5F35A52697C5}"/>
          </ac:picMkLst>
        </pc:picChg>
        <pc:picChg chg="add mod">
          <ac:chgData name="Ricardo Luiz Freitas" userId="122532effb8c3c75" providerId="LiveId" clId="{663F47C8-B4DA-4E13-ADF1-DFD9D8374437}" dt="2023-07-06T13:51:30.320" v="1866" actId="1076"/>
          <ac:picMkLst>
            <pc:docMk/>
            <pc:sldMk cId="1150045716" sldId="1126"/>
            <ac:picMk id="4098" creationId="{B6EBBB29-9E52-2E69-BEA7-71EE03DC6D49}"/>
          </ac:picMkLst>
        </pc:picChg>
      </pc:sldChg>
      <pc:sldChg chg="add del">
        <pc:chgData name="Ricardo Luiz Freitas" userId="122532effb8c3c75" providerId="LiveId" clId="{663F47C8-B4DA-4E13-ADF1-DFD9D8374437}" dt="2023-07-05T21:01:02.466" v="394" actId="47"/>
        <pc:sldMkLst>
          <pc:docMk/>
          <pc:sldMk cId="2481902006" sldId="1126"/>
        </pc:sldMkLst>
      </pc:sldChg>
      <pc:sldChg chg="addSp delSp modSp new mod">
        <pc:chgData name="Ricardo Luiz Freitas" userId="122532effb8c3c75" providerId="LiveId" clId="{663F47C8-B4DA-4E13-ADF1-DFD9D8374437}" dt="2023-07-07T01:28:33.252" v="3448" actId="1038"/>
        <pc:sldMkLst>
          <pc:docMk/>
          <pc:sldMk cId="4088267548" sldId="1127"/>
        </pc:sldMkLst>
        <pc:spChg chg="mod">
          <ac:chgData name="Ricardo Luiz Freitas" userId="122532effb8c3c75" providerId="LiveId" clId="{663F47C8-B4DA-4E13-ADF1-DFD9D8374437}" dt="2023-07-06T13:51:47.919" v="1882" actId="20577"/>
          <ac:spMkLst>
            <pc:docMk/>
            <pc:sldMk cId="4088267548" sldId="1127"/>
            <ac:spMk id="2" creationId="{9379A1BB-B48B-4610-5AA2-BEC237D83FCA}"/>
          </ac:spMkLst>
        </pc:spChg>
        <pc:spChg chg="mod">
          <ac:chgData name="Ricardo Luiz Freitas" userId="122532effb8c3c75" providerId="LiveId" clId="{663F47C8-B4DA-4E13-ADF1-DFD9D8374437}" dt="2023-07-06T16:25:27.780" v="2908" actId="108"/>
          <ac:spMkLst>
            <pc:docMk/>
            <pc:sldMk cId="4088267548" sldId="1127"/>
            <ac:spMk id="3" creationId="{8F933FB3-BBF7-D956-6A42-A240EBF552DC}"/>
          </ac:spMkLst>
        </pc:spChg>
        <pc:picChg chg="add del mod">
          <ac:chgData name="Ricardo Luiz Freitas" userId="122532effb8c3c75" providerId="LiveId" clId="{663F47C8-B4DA-4E13-ADF1-DFD9D8374437}" dt="2023-07-06T13:56:51.237" v="1962" actId="478"/>
          <ac:picMkLst>
            <pc:docMk/>
            <pc:sldMk cId="4088267548" sldId="1127"/>
            <ac:picMk id="5" creationId="{4DF16400-AD4B-711B-E0C9-58456720388E}"/>
          </ac:picMkLst>
        </pc:picChg>
        <pc:picChg chg="add del mod">
          <ac:chgData name="Ricardo Luiz Freitas" userId="122532effb8c3c75" providerId="LiveId" clId="{663F47C8-B4DA-4E13-ADF1-DFD9D8374437}" dt="2023-07-06T13:54:14.764" v="1943" actId="478"/>
          <ac:picMkLst>
            <pc:docMk/>
            <pc:sldMk cId="4088267548" sldId="1127"/>
            <ac:picMk id="6" creationId="{62A0D4A2-991D-8892-F642-FA31D55212F1}"/>
          </ac:picMkLst>
        </pc:picChg>
        <pc:picChg chg="add del mod">
          <ac:chgData name="Ricardo Luiz Freitas" userId="122532effb8c3c75" providerId="LiveId" clId="{663F47C8-B4DA-4E13-ADF1-DFD9D8374437}" dt="2023-07-06T13:53:59.531" v="1942" actId="478"/>
          <ac:picMkLst>
            <pc:docMk/>
            <pc:sldMk cId="4088267548" sldId="1127"/>
            <ac:picMk id="7" creationId="{67DA532E-825B-58BF-E1DF-B27FE3CD7CB7}"/>
          </ac:picMkLst>
        </pc:picChg>
        <pc:picChg chg="add mod">
          <ac:chgData name="Ricardo Luiz Freitas" userId="122532effb8c3c75" providerId="LiveId" clId="{663F47C8-B4DA-4E13-ADF1-DFD9D8374437}" dt="2023-07-06T13:57:40.123" v="1989" actId="1076"/>
          <ac:picMkLst>
            <pc:docMk/>
            <pc:sldMk cId="4088267548" sldId="1127"/>
            <ac:picMk id="5122" creationId="{7285A377-0B59-657D-D771-4AC0B7CD3359}"/>
          </ac:picMkLst>
        </pc:picChg>
        <pc:picChg chg="add mod">
          <ac:chgData name="Ricardo Luiz Freitas" userId="122532effb8c3c75" providerId="LiveId" clId="{663F47C8-B4DA-4E13-ADF1-DFD9D8374437}" dt="2023-07-07T01:28:30.004" v="3447" actId="1037"/>
          <ac:picMkLst>
            <pc:docMk/>
            <pc:sldMk cId="4088267548" sldId="1127"/>
            <ac:picMk id="5124" creationId="{E3A492E7-72D3-B7FC-6BF3-2D70AEDD5099}"/>
          </ac:picMkLst>
        </pc:picChg>
        <pc:picChg chg="add mod">
          <ac:chgData name="Ricardo Luiz Freitas" userId="122532effb8c3c75" providerId="LiveId" clId="{663F47C8-B4DA-4E13-ADF1-DFD9D8374437}" dt="2023-07-07T01:28:33.252" v="3448" actId="1038"/>
          <ac:picMkLst>
            <pc:docMk/>
            <pc:sldMk cId="4088267548" sldId="1127"/>
            <ac:picMk id="5126" creationId="{9D3BA8E9-63B0-7B6B-2B46-BDDF1522153F}"/>
          </ac:picMkLst>
        </pc:picChg>
      </pc:sldChg>
      <pc:sldChg chg="modSp new mod">
        <pc:chgData name="Ricardo Luiz Freitas" userId="122532effb8c3c75" providerId="LiveId" clId="{663F47C8-B4DA-4E13-ADF1-DFD9D8374437}" dt="2023-07-06T16:25:05.024" v="2906" actId="20577"/>
        <pc:sldMkLst>
          <pc:docMk/>
          <pc:sldMk cId="2256582834" sldId="1128"/>
        </pc:sldMkLst>
        <pc:spChg chg="mod">
          <ac:chgData name="Ricardo Luiz Freitas" userId="122532effb8c3c75" providerId="LiveId" clId="{663F47C8-B4DA-4E13-ADF1-DFD9D8374437}" dt="2023-07-06T13:59:09.492" v="1998" actId="20577"/>
          <ac:spMkLst>
            <pc:docMk/>
            <pc:sldMk cId="2256582834" sldId="112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5:05.024" v="2906" actId="20577"/>
          <ac:spMkLst>
            <pc:docMk/>
            <pc:sldMk cId="2256582834" sldId="1128"/>
            <ac:spMk id="3" creationId="{82BA45EC-18BC-9F35-F569-FA397F5BBD6C}"/>
          </ac:spMkLst>
        </pc:spChg>
      </pc:sldChg>
      <pc:sldChg chg="add del">
        <pc:chgData name="Ricardo Luiz Freitas" userId="122532effb8c3c75" providerId="LiveId" clId="{663F47C8-B4DA-4E13-ADF1-DFD9D8374437}" dt="2023-07-05T21:01:03.748" v="396" actId="47"/>
        <pc:sldMkLst>
          <pc:docMk/>
          <pc:sldMk cId="3909476942" sldId="1128"/>
        </pc:sldMkLst>
      </pc:sldChg>
      <pc:sldChg chg="addSp delSp modSp add mod modAnim">
        <pc:chgData name="Ricardo Luiz Freitas" userId="122532effb8c3c75" providerId="LiveId" clId="{663F47C8-B4DA-4E13-ADF1-DFD9D8374437}" dt="2023-07-06T14:25:07.426" v="2492" actId="20577"/>
        <pc:sldMkLst>
          <pc:docMk/>
          <pc:sldMk cId="1114834496" sldId="1129"/>
        </pc:sldMkLst>
        <pc:spChg chg="mod">
          <ac:chgData name="Ricardo Luiz Freitas" userId="122532effb8c3c75" providerId="LiveId" clId="{663F47C8-B4DA-4E13-ADF1-DFD9D8374437}" dt="2023-07-06T14:25:07.426" v="2492" actId="20577"/>
          <ac:spMkLst>
            <pc:docMk/>
            <pc:sldMk cId="1114834496" sldId="1129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4:15:56.747" v="2334" actId="166"/>
          <ac:spMkLst>
            <pc:docMk/>
            <pc:sldMk cId="1114834496" sldId="1129"/>
            <ac:spMk id="3" creationId="{AE821B41-1E0C-0147-0FEF-1716186AC792}"/>
          </ac:spMkLst>
        </pc:spChg>
        <pc:spChg chg="mod">
          <ac:chgData name="Ricardo Luiz Freitas" userId="122532effb8c3c75" providerId="LiveId" clId="{663F47C8-B4DA-4E13-ADF1-DFD9D8374437}" dt="2023-07-06T14:22:32.476" v="2419" actId="1037"/>
          <ac:spMkLst>
            <pc:docMk/>
            <pc:sldMk cId="1114834496" sldId="1129"/>
            <ac:spMk id="6" creationId="{BAF60BA1-0423-274F-041B-006A6252F579}"/>
          </ac:spMkLst>
        </pc:spChg>
        <pc:spChg chg="del">
          <ac:chgData name="Ricardo Luiz Freitas" userId="122532effb8c3c75" providerId="LiveId" clId="{663F47C8-B4DA-4E13-ADF1-DFD9D8374437}" dt="2023-07-06T14:09:39.280" v="2244" actId="478"/>
          <ac:spMkLst>
            <pc:docMk/>
            <pc:sldMk cId="1114834496" sldId="1129"/>
            <ac:spMk id="7" creationId="{E66AAC92-7200-B52E-0B74-027B9719EBFE}"/>
          </ac:spMkLst>
        </pc:spChg>
        <pc:spChg chg="mod">
          <ac:chgData name="Ricardo Luiz Freitas" userId="122532effb8c3c75" providerId="LiveId" clId="{663F47C8-B4DA-4E13-ADF1-DFD9D8374437}" dt="2023-07-06T14:22:42.118" v="2427" actId="1038"/>
          <ac:spMkLst>
            <pc:docMk/>
            <pc:sldMk cId="1114834496" sldId="1129"/>
            <ac:spMk id="8" creationId="{DBBD04F1-0366-54D2-39E7-B75D7BEAC441}"/>
          </ac:spMkLst>
        </pc:spChg>
        <pc:spChg chg="mod">
          <ac:chgData name="Ricardo Luiz Freitas" userId="122532effb8c3c75" providerId="LiveId" clId="{663F47C8-B4DA-4E13-ADF1-DFD9D8374437}" dt="2023-07-06T14:24:00.079" v="2467" actId="1035"/>
          <ac:spMkLst>
            <pc:docMk/>
            <pc:sldMk cId="1114834496" sldId="1129"/>
            <ac:spMk id="10" creationId="{C3087FF4-2DBB-9EF4-F2B5-173BAD382067}"/>
          </ac:spMkLst>
        </pc:spChg>
        <pc:spChg chg="mod">
          <ac:chgData name="Ricardo Luiz Freitas" userId="122532effb8c3c75" providerId="LiveId" clId="{663F47C8-B4DA-4E13-ADF1-DFD9D8374437}" dt="2023-07-06T14:16:41.147" v="2336" actId="164"/>
          <ac:spMkLst>
            <pc:docMk/>
            <pc:sldMk cId="1114834496" sldId="1129"/>
            <ac:spMk id="11" creationId="{716B2C6E-488E-9016-ECFB-D2A59A508AF4}"/>
          </ac:spMkLst>
        </pc:spChg>
        <pc:grpChg chg="add mod">
          <ac:chgData name="Ricardo Luiz Freitas" userId="122532effb8c3c75" providerId="LiveId" clId="{663F47C8-B4DA-4E13-ADF1-DFD9D8374437}" dt="2023-07-06T14:15:28.115" v="2331" actId="164"/>
          <ac:grpSpMkLst>
            <pc:docMk/>
            <pc:sldMk cId="1114834496" sldId="1129"/>
            <ac:grpSpMk id="5" creationId="{C7E9FCFB-B4D8-3900-10AC-7A22208C8FE4}"/>
          </ac:grpSpMkLst>
        </pc:grpChg>
        <pc:grpChg chg="add mod">
          <ac:chgData name="Ricardo Luiz Freitas" userId="122532effb8c3c75" providerId="LiveId" clId="{663F47C8-B4DA-4E13-ADF1-DFD9D8374437}" dt="2023-07-06T14:15:27.659" v="2330" actId="164"/>
          <ac:grpSpMkLst>
            <pc:docMk/>
            <pc:sldMk cId="1114834496" sldId="1129"/>
            <ac:grpSpMk id="9" creationId="{137ED3A5-01DF-51D2-0021-2466E1FFC28D}"/>
          </ac:grpSpMkLst>
        </pc:grpChg>
        <pc:grpChg chg="add mod">
          <ac:chgData name="Ricardo Luiz Freitas" userId="122532effb8c3c75" providerId="LiveId" clId="{663F47C8-B4DA-4E13-ADF1-DFD9D8374437}" dt="2023-07-06T14:22:42.118" v="2427" actId="1038"/>
          <ac:grpSpMkLst>
            <pc:docMk/>
            <pc:sldMk cId="1114834496" sldId="1129"/>
            <ac:grpSpMk id="12" creationId="{6123C3F5-0B48-B6F8-73F3-DCE4862B336D}"/>
          </ac:grpSpMkLst>
        </pc:grpChg>
        <pc:grpChg chg="add mod">
          <ac:chgData name="Ricardo Luiz Freitas" userId="122532effb8c3c75" providerId="LiveId" clId="{663F47C8-B4DA-4E13-ADF1-DFD9D8374437}" dt="2023-07-06T14:16:41.147" v="2336" actId="164"/>
          <ac:grpSpMkLst>
            <pc:docMk/>
            <pc:sldMk cId="1114834496" sldId="1129"/>
            <ac:grpSpMk id="13" creationId="{11709866-BD11-65D5-67D5-DA0485F7A09C}"/>
          </ac:grpSpMkLst>
        </pc:grpChg>
        <pc:grpChg chg="add mod">
          <ac:chgData name="Ricardo Luiz Freitas" userId="122532effb8c3c75" providerId="LiveId" clId="{663F47C8-B4DA-4E13-ADF1-DFD9D8374437}" dt="2023-07-06T14:22:32.476" v="2419" actId="1037"/>
          <ac:grpSpMkLst>
            <pc:docMk/>
            <pc:sldMk cId="1114834496" sldId="1129"/>
            <ac:grpSpMk id="14" creationId="{B2751E61-51A3-06D7-381A-F868E009B0D9}"/>
          </ac:grpSpMkLst>
        </pc:grpChg>
        <pc:grpChg chg="add mod">
          <ac:chgData name="Ricardo Luiz Freitas" userId="122532effb8c3c75" providerId="LiveId" clId="{663F47C8-B4DA-4E13-ADF1-DFD9D8374437}" dt="2023-07-06T14:24:00.079" v="2467" actId="1035"/>
          <ac:grpSpMkLst>
            <pc:docMk/>
            <pc:sldMk cId="1114834496" sldId="1129"/>
            <ac:grpSpMk id="15" creationId="{946ECA43-8FD2-08F5-F60A-0692EFE6798B}"/>
          </ac:grpSpMkLst>
        </pc:grpChg>
        <pc:grpChg chg="add mod">
          <ac:chgData name="Ricardo Luiz Freitas" userId="122532effb8c3c75" providerId="LiveId" clId="{663F47C8-B4DA-4E13-ADF1-DFD9D8374437}" dt="2023-07-06T14:24:00.079" v="2467" actId="1035"/>
          <ac:grpSpMkLst>
            <pc:docMk/>
            <pc:sldMk cId="1114834496" sldId="1129"/>
            <ac:grpSpMk id="16" creationId="{EB93BAEB-76BF-7D79-A94C-706B25148B22}"/>
          </ac:grpSpMkLst>
        </pc:grpChg>
        <pc:picChg chg="del">
          <ac:chgData name="Ricardo Luiz Freitas" userId="122532effb8c3c75" providerId="LiveId" clId="{663F47C8-B4DA-4E13-ADF1-DFD9D8374437}" dt="2023-07-06T14:06:42.392" v="2208" actId="478"/>
          <ac:picMkLst>
            <pc:docMk/>
            <pc:sldMk cId="1114834496" sldId="1129"/>
            <ac:picMk id="2050" creationId="{A50AE9DF-3FC3-CE77-B5BE-6DF9F2EA7501}"/>
          </ac:picMkLst>
        </pc:picChg>
        <pc:picChg chg="del">
          <ac:chgData name="Ricardo Luiz Freitas" userId="122532effb8c3c75" providerId="LiveId" clId="{663F47C8-B4DA-4E13-ADF1-DFD9D8374437}" dt="2023-07-06T14:06:43.477" v="2209" actId="478"/>
          <ac:picMkLst>
            <pc:docMk/>
            <pc:sldMk cId="1114834496" sldId="1129"/>
            <ac:picMk id="2052" creationId="{39CB6C5C-3DA9-4E76-4FC9-655BC3E4C2E3}"/>
          </ac:picMkLst>
        </pc:picChg>
        <pc:picChg chg="del">
          <ac:chgData name="Ricardo Luiz Freitas" userId="122532effb8c3c75" providerId="LiveId" clId="{663F47C8-B4DA-4E13-ADF1-DFD9D8374437}" dt="2023-07-06T14:06:49.732" v="2211" actId="478"/>
          <ac:picMkLst>
            <pc:docMk/>
            <pc:sldMk cId="1114834496" sldId="1129"/>
            <ac:picMk id="2054" creationId="{209FBFF6-5708-8126-8066-1B1C24B71BCB}"/>
          </ac:picMkLst>
        </pc:picChg>
        <pc:picChg chg="mod">
          <ac:chgData name="Ricardo Luiz Freitas" userId="122532effb8c3c75" providerId="LiveId" clId="{663F47C8-B4DA-4E13-ADF1-DFD9D8374437}" dt="2023-07-06T14:22:12.057" v="2391" actId="1036"/>
          <ac:picMkLst>
            <pc:docMk/>
            <pc:sldMk cId="1114834496" sldId="1129"/>
            <ac:picMk id="2056" creationId="{E0682752-25F7-47C7-36D2-4B7085A45B72}"/>
          </ac:picMkLst>
        </pc:picChg>
        <pc:picChg chg="del">
          <ac:chgData name="Ricardo Luiz Freitas" userId="122532effb8c3c75" providerId="LiveId" clId="{663F47C8-B4DA-4E13-ADF1-DFD9D8374437}" dt="2023-07-06T14:06:48.934" v="2210" actId="478"/>
          <ac:picMkLst>
            <pc:docMk/>
            <pc:sldMk cId="1114834496" sldId="1129"/>
            <ac:picMk id="3074" creationId="{6FF6DE77-9857-E398-3C12-04B9E7CBD4CE}"/>
          </ac:picMkLst>
        </pc:picChg>
        <pc:picChg chg="mod">
          <ac:chgData name="Ricardo Luiz Freitas" userId="122532effb8c3c75" providerId="LiveId" clId="{663F47C8-B4DA-4E13-ADF1-DFD9D8374437}" dt="2023-07-06T14:22:32.476" v="2419" actId="1037"/>
          <ac:picMkLst>
            <pc:docMk/>
            <pc:sldMk cId="1114834496" sldId="1129"/>
            <ac:picMk id="3076" creationId="{A47C06DA-48CE-D3EB-47C7-2F2FE2277B65}"/>
          </ac:picMkLst>
        </pc:picChg>
        <pc:picChg chg="add mod">
          <ac:chgData name="Ricardo Luiz Freitas" userId="122532effb8c3c75" providerId="LiveId" clId="{663F47C8-B4DA-4E13-ADF1-DFD9D8374437}" dt="2023-07-06T14:22:42.118" v="2427" actId="1038"/>
          <ac:picMkLst>
            <pc:docMk/>
            <pc:sldMk cId="1114834496" sldId="1129"/>
            <ac:picMk id="6146" creationId="{6231661A-7679-5D70-67E3-CEA1E442AFE1}"/>
          </ac:picMkLst>
        </pc:picChg>
        <pc:picChg chg="add mod">
          <ac:chgData name="Ricardo Luiz Freitas" userId="122532effb8c3c75" providerId="LiveId" clId="{663F47C8-B4DA-4E13-ADF1-DFD9D8374437}" dt="2023-07-06T14:24:00.079" v="2467" actId="1035"/>
          <ac:picMkLst>
            <pc:docMk/>
            <pc:sldMk cId="1114834496" sldId="1129"/>
            <ac:picMk id="6148" creationId="{B2AC336C-7472-FAE7-2749-182F8A0355D1}"/>
          </ac:picMkLst>
        </pc:picChg>
        <pc:picChg chg="add mod">
          <ac:chgData name="Ricardo Luiz Freitas" userId="122532effb8c3c75" providerId="LiveId" clId="{663F47C8-B4DA-4E13-ADF1-DFD9D8374437}" dt="2023-07-06T14:16:41.147" v="2336" actId="164"/>
          <ac:picMkLst>
            <pc:docMk/>
            <pc:sldMk cId="1114834496" sldId="1129"/>
            <ac:picMk id="6150" creationId="{02D1BC34-644A-1557-2A0A-09AF22817617}"/>
          </ac:picMkLst>
        </pc:picChg>
        <pc:picChg chg="add mod">
          <ac:chgData name="Ricardo Luiz Freitas" userId="122532effb8c3c75" providerId="LiveId" clId="{663F47C8-B4DA-4E13-ADF1-DFD9D8374437}" dt="2023-07-06T14:16:41.147" v="2336" actId="164"/>
          <ac:picMkLst>
            <pc:docMk/>
            <pc:sldMk cId="1114834496" sldId="1129"/>
            <ac:picMk id="6152" creationId="{AD50AFE2-4DB1-F76F-F99C-6C44D312CADB}"/>
          </ac:picMkLst>
        </pc:picChg>
        <pc:picChg chg="add mod">
          <ac:chgData name="Ricardo Luiz Freitas" userId="122532effb8c3c75" providerId="LiveId" clId="{663F47C8-B4DA-4E13-ADF1-DFD9D8374437}" dt="2023-07-06T14:24:00.079" v="2467" actId="1035"/>
          <ac:picMkLst>
            <pc:docMk/>
            <pc:sldMk cId="1114834496" sldId="1129"/>
            <ac:picMk id="6154" creationId="{2CDC3FE7-DAF2-5D2C-54CD-2DCD97A58945}"/>
          </ac:picMkLst>
        </pc:picChg>
      </pc:sldChg>
      <pc:sldChg chg="del">
        <pc:chgData name="Ricardo Luiz Freitas" userId="122532effb8c3c75" providerId="LiveId" clId="{663F47C8-B4DA-4E13-ADF1-DFD9D8374437}" dt="2023-07-05T20:45:54.005" v="364" actId="47"/>
        <pc:sldMkLst>
          <pc:docMk/>
          <pc:sldMk cId="3955341730" sldId="1129"/>
        </pc:sldMkLst>
      </pc:sldChg>
      <pc:sldChg chg="modSp add mod">
        <pc:chgData name="Ricardo Luiz Freitas" userId="122532effb8c3c75" providerId="LiveId" clId="{663F47C8-B4DA-4E13-ADF1-DFD9D8374437}" dt="2023-07-06T16:24:57.602" v="2891" actId="20577"/>
        <pc:sldMkLst>
          <pc:docMk/>
          <pc:sldMk cId="1103808479" sldId="1130"/>
        </pc:sldMkLst>
        <pc:spChg chg="mod">
          <ac:chgData name="Ricardo Luiz Freitas" userId="122532effb8c3c75" providerId="LiveId" clId="{663F47C8-B4DA-4E13-ADF1-DFD9D8374437}" dt="2023-07-06T14:18:01.509" v="2360" actId="20577"/>
          <ac:spMkLst>
            <pc:docMk/>
            <pc:sldMk cId="1103808479" sldId="113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4:57.602" v="2891" actId="20577"/>
          <ac:spMkLst>
            <pc:docMk/>
            <pc:sldMk cId="1103808479" sldId="1130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6T16:24:49.860" v="2875" actId="6549"/>
        <pc:sldMkLst>
          <pc:docMk/>
          <pc:sldMk cId="3332440187" sldId="1131"/>
        </pc:sldMkLst>
        <pc:spChg chg="mod">
          <ac:chgData name="Ricardo Luiz Freitas" userId="122532effb8c3c75" providerId="LiveId" clId="{663F47C8-B4DA-4E13-ADF1-DFD9D8374437}" dt="2023-07-06T16:17:23.513" v="2771" actId="20577"/>
          <ac:spMkLst>
            <pc:docMk/>
            <pc:sldMk cId="3332440187" sldId="113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4:49.860" v="2875" actId="6549"/>
          <ac:spMkLst>
            <pc:docMk/>
            <pc:sldMk cId="3332440187" sldId="1131"/>
            <ac:spMk id="3" creationId="{82BA45EC-18BC-9F35-F569-FA397F5BBD6C}"/>
          </ac:spMkLst>
        </pc:spChg>
      </pc:sldChg>
      <pc:sldChg chg="modSp add del mod">
        <pc:chgData name="Ricardo Luiz Freitas" userId="122532effb8c3c75" providerId="LiveId" clId="{663F47C8-B4DA-4E13-ADF1-DFD9D8374437}" dt="2023-07-05T21:01:00.037" v="390" actId="47"/>
        <pc:sldMkLst>
          <pc:docMk/>
          <pc:sldMk cId="3665512721" sldId="1131"/>
        </pc:sldMkLst>
        <pc:spChg chg="mod">
          <ac:chgData name="Ricardo Luiz Freitas" userId="122532effb8c3c75" providerId="LiveId" clId="{663F47C8-B4DA-4E13-ADF1-DFD9D8374437}" dt="2023-07-05T20:43:06.430" v="288" actId="20577"/>
          <ac:spMkLst>
            <pc:docMk/>
            <pc:sldMk cId="3665512721" sldId="1131"/>
            <ac:spMk id="921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5T21:01:00.795" v="392" actId="47"/>
        <pc:sldMkLst>
          <pc:docMk/>
          <pc:sldMk cId="2717374625" sldId="1132"/>
        </pc:sldMkLst>
        <pc:spChg chg="mod">
          <ac:chgData name="Ricardo Luiz Freitas" userId="122532effb8c3c75" providerId="LiveId" clId="{663F47C8-B4DA-4E13-ADF1-DFD9D8374437}" dt="2023-07-05T20:45:15.799" v="363" actId="6549"/>
          <ac:spMkLst>
            <pc:docMk/>
            <pc:sldMk cId="2717374625" sldId="1132"/>
            <ac:spMk id="3" creationId="{71EE2A71-8A2F-4087-B9FE-10CDE9918F7A}"/>
          </ac:spMkLst>
        </pc:spChg>
      </pc:sldChg>
      <pc:sldChg chg="addSp modSp add mod">
        <pc:chgData name="Ricardo Luiz Freitas" userId="122532effb8c3c75" providerId="LiveId" clId="{663F47C8-B4DA-4E13-ADF1-DFD9D8374437}" dt="2023-07-07T01:15:57.303" v="3416" actId="1076"/>
        <pc:sldMkLst>
          <pc:docMk/>
          <pc:sldMk cId="3953308134" sldId="1132"/>
        </pc:sldMkLst>
        <pc:spChg chg="mod">
          <ac:chgData name="Ricardo Luiz Freitas" userId="122532effb8c3c75" providerId="LiveId" clId="{663F47C8-B4DA-4E13-ADF1-DFD9D8374437}" dt="2023-07-06T16:24:36.897" v="2848" actId="20577"/>
          <ac:spMkLst>
            <pc:docMk/>
            <pc:sldMk cId="3953308134" sldId="113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35:01.380" v="3307" actId="20577"/>
          <ac:spMkLst>
            <pc:docMk/>
            <pc:sldMk cId="3953308134" sldId="1132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1:15:57.303" v="3416" actId="1076"/>
          <ac:picMkLst>
            <pc:docMk/>
            <pc:sldMk cId="3953308134" sldId="1132"/>
            <ac:picMk id="8194" creationId="{EE4B5AC7-EA9E-88E4-4078-FA6DFED1D2F7}"/>
          </ac:picMkLst>
        </pc:picChg>
      </pc:sldChg>
      <pc:sldChg chg="addSp delSp modSp add mod">
        <pc:chgData name="Ricardo Luiz Freitas" userId="122532effb8c3c75" providerId="LiveId" clId="{663F47C8-B4DA-4E13-ADF1-DFD9D8374437}" dt="2023-07-07T01:31:05.792" v="3454" actId="1076"/>
        <pc:sldMkLst>
          <pc:docMk/>
          <pc:sldMk cId="787588330" sldId="1133"/>
        </pc:sldMkLst>
        <pc:spChg chg="mod">
          <ac:chgData name="Ricardo Luiz Freitas" userId="122532effb8c3c75" providerId="LiveId" clId="{663F47C8-B4DA-4E13-ADF1-DFD9D8374437}" dt="2023-07-07T01:13:10.910" v="3401" actId="6549"/>
          <ac:spMkLst>
            <pc:docMk/>
            <pc:sldMk cId="787588330" sldId="1133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1:30:27.258" v="3449" actId="478"/>
          <ac:picMkLst>
            <pc:docMk/>
            <pc:sldMk cId="787588330" sldId="1133"/>
            <ac:picMk id="9218" creationId="{F0AB9EB0-ACEC-F28B-EC9B-4AF6F163FBC0}"/>
          </ac:picMkLst>
        </pc:picChg>
        <pc:picChg chg="add mod">
          <ac:chgData name="Ricardo Luiz Freitas" userId="122532effb8c3c75" providerId="LiveId" clId="{663F47C8-B4DA-4E13-ADF1-DFD9D8374437}" dt="2023-07-07T01:31:05.792" v="3454" actId="1076"/>
          <ac:picMkLst>
            <pc:docMk/>
            <pc:sldMk cId="787588330" sldId="1133"/>
            <ac:picMk id="9220" creationId="{FB8956E4-D53F-D46B-FFDF-7371CF8D0CF4}"/>
          </ac:picMkLst>
        </pc:picChg>
      </pc:sldChg>
      <pc:sldChg chg="add del">
        <pc:chgData name="Ricardo Luiz Freitas" userId="122532effb8c3c75" providerId="LiveId" clId="{663F47C8-B4DA-4E13-ADF1-DFD9D8374437}" dt="2023-07-05T21:01:01.346" v="393" actId="47"/>
        <pc:sldMkLst>
          <pc:docMk/>
          <pc:sldMk cId="2014289471" sldId="1134"/>
        </pc:sldMkLst>
      </pc:sldChg>
      <pc:sldChg chg="addSp delSp modSp add mod">
        <pc:chgData name="Ricardo Luiz Freitas" userId="122532effb8c3c75" providerId="LiveId" clId="{663F47C8-B4DA-4E13-ADF1-DFD9D8374437}" dt="2023-07-07T01:55:58.931" v="3909" actId="6549"/>
        <pc:sldMkLst>
          <pc:docMk/>
          <pc:sldMk cId="3980879794" sldId="1134"/>
        </pc:sldMkLst>
        <pc:spChg chg="mod">
          <ac:chgData name="Ricardo Luiz Freitas" userId="122532effb8c3c75" providerId="LiveId" clId="{663F47C8-B4DA-4E13-ADF1-DFD9D8374437}" dt="2023-07-06T16:30:40.357" v="3102" actId="6549"/>
          <ac:spMkLst>
            <pc:docMk/>
            <pc:sldMk cId="3980879794" sldId="113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5:58.931" v="3909" actId="6549"/>
          <ac:spMkLst>
            <pc:docMk/>
            <pc:sldMk cId="3980879794" sldId="1134"/>
            <ac:spMk id="3" creationId="{82BA45EC-18BC-9F35-F569-FA397F5BBD6C}"/>
          </ac:spMkLst>
        </pc:spChg>
        <pc:picChg chg="add del">
          <ac:chgData name="Ricardo Luiz Freitas" userId="122532effb8c3c75" providerId="LiveId" clId="{663F47C8-B4DA-4E13-ADF1-DFD9D8374437}" dt="2023-07-07T01:20:06.229" v="3422" actId="478"/>
          <ac:picMkLst>
            <pc:docMk/>
            <pc:sldMk cId="3980879794" sldId="1134"/>
            <ac:picMk id="10242" creationId="{E1FA8947-A8E2-2379-0CE5-515BEC77CCB3}"/>
          </ac:picMkLst>
        </pc:picChg>
        <pc:picChg chg="add mod">
          <ac:chgData name="Ricardo Luiz Freitas" userId="122532effb8c3c75" providerId="LiveId" clId="{663F47C8-B4DA-4E13-ADF1-DFD9D8374437}" dt="2023-07-07T01:21:38.528" v="3429" actId="1076"/>
          <ac:picMkLst>
            <pc:docMk/>
            <pc:sldMk cId="3980879794" sldId="1134"/>
            <ac:picMk id="10244" creationId="{BB12C1C3-53E9-4CAB-4D1F-2CF601AE76D8}"/>
          </ac:picMkLst>
        </pc:picChg>
      </pc:sldChg>
      <pc:sldChg chg="addSp modSp add mod">
        <pc:chgData name="Ricardo Luiz Freitas" userId="122532effb8c3c75" providerId="LiveId" clId="{663F47C8-B4DA-4E13-ADF1-DFD9D8374437}" dt="2023-07-15T12:40:30.956" v="12999" actId="20577"/>
        <pc:sldMkLst>
          <pc:docMk/>
          <pc:sldMk cId="1867693807" sldId="1135"/>
        </pc:sldMkLst>
        <pc:spChg chg="mod">
          <ac:chgData name="Ricardo Luiz Freitas" userId="122532effb8c3c75" providerId="LiveId" clId="{663F47C8-B4DA-4E13-ADF1-DFD9D8374437}" dt="2023-07-06T16:34:27.551" v="3303" actId="20577"/>
          <ac:spMkLst>
            <pc:docMk/>
            <pc:sldMk cId="1867693807" sldId="113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5T12:40:30.956" v="12999" actId="20577"/>
          <ac:spMkLst>
            <pc:docMk/>
            <pc:sldMk cId="1867693807" sldId="1135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1:23:21.293" v="3434" actId="1076"/>
          <ac:picMkLst>
            <pc:docMk/>
            <pc:sldMk cId="1867693807" sldId="1135"/>
            <ac:picMk id="12290" creationId="{4D86458F-F21A-04EC-E955-C6381B41C8E7}"/>
          </ac:picMkLst>
        </pc:picChg>
      </pc:sldChg>
      <pc:sldChg chg="add del">
        <pc:chgData name="Ricardo Luiz Freitas" userId="122532effb8c3c75" providerId="LiveId" clId="{663F47C8-B4DA-4E13-ADF1-DFD9D8374437}" dt="2023-07-05T21:01:03.044" v="395" actId="47"/>
        <pc:sldMkLst>
          <pc:docMk/>
          <pc:sldMk cId="3620427972" sldId="1135"/>
        </pc:sldMkLst>
      </pc:sldChg>
      <pc:sldChg chg="del">
        <pc:chgData name="Ricardo Luiz Freitas" userId="122532effb8c3c75" providerId="LiveId" clId="{663F47C8-B4DA-4E13-ADF1-DFD9D8374437}" dt="2023-07-05T20:45:55.532" v="365" actId="47"/>
        <pc:sldMkLst>
          <pc:docMk/>
          <pc:sldMk cId="234569630" sldId="1136"/>
        </pc:sldMkLst>
      </pc:sldChg>
      <pc:sldChg chg="modSp add mod">
        <pc:chgData name="Ricardo Luiz Freitas" userId="122532effb8c3c75" providerId="LiveId" clId="{663F47C8-B4DA-4E13-ADF1-DFD9D8374437}" dt="2023-07-07T01:56:50.185" v="3952" actId="5793"/>
        <pc:sldMkLst>
          <pc:docMk/>
          <pc:sldMk cId="721300263" sldId="1136"/>
        </pc:sldMkLst>
        <pc:spChg chg="mod">
          <ac:chgData name="Ricardo Luiz Freitas" userId="122532effb8c3c75" providerId="LiveId" clId="{663F47C8-B4DA-4E13-ADF1-DFD9D8374437}" dt="2023-07-06T16:36:23.762" v="3343" actId="20577"/>
          <ac:spMkLst>
            <pc:docMk/>
            <pc:sldMk cId="721300263" sldId="113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6:50.185" v="3952" actId="5793"/>
          <ac:spMkLst>
            <pc:docMk/>
            <pc:sldMk cId="721300263" sldId="1136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7T01:20:23.588" v="3426" actId="1076"/>
        <pc:sldMkLst>
          <pc:docMk/>
          <pc:sldMk cId="46241359" sldId="1137"/>
        </pc:sldMkLst>
        <pc:spChg chg="mod">
          <ac:chgData name="Ricardo Luiz Freitas" userId="122532effb8c3c75" providerId="LiveId" clId="{663F47C8-B4DA-4E13-ADF1-DFD9D8374437}" dt="2023-07-07T01:20:15.866" v="3424" actId="20577"/>
          <ac:spMkLst>
            <pc:docMk/>
            <pc:sldMk cId="46241359" sldId="1137"/>
            <ac:spMk id="3" creationId="{82BA45EC-18BC-9F35-F569-FA397F5BBD6C}"/>
          </ac:spMkLst>
        </pc:spChg>
        <pc:picChg chg="mod">
          <ac:chgData name="Ricardo Luiz Freitas" userId="122532effb8c3c75" providerId="LiveId" clId="{663F47C8-B4DA-4E13-ADF1-DFD9D8374437}" dt="2023-07-07T01:20:23.588" v="3426" actId="1076"/>
          <ac:picMkLst>
            <pc:docMk/>
            <pc:sldMk cId="46241359" sldId="1137"/>
            <ac:picMk id="10242" creationId="{E1FA8947-A8E2-2379-0CE5-515BEC77CCB3}"/>
          </ac:picMkLst>
        </pc:picChg>
      </pc:sldChg>
      <pc:sldChg chg="modSp add mod">
        <pc:chgData name="Ricardo Luiz Freitas" userId="122532effb8c3c75" providerId="LiveId" clId="{663F47C8-B4DA-4E13-ADF1-DFD9D8374437}" dt="2023-07-07T01:36:35.079" v="3529" actId="20577"/>
        <pc:sldMkLst>
          <pc:docMk/>
          <pc:sldMk cId="1306857329" sldId="1138"/>
        </pc:sldMkLst>
        <pc:spChg chg="mod">
          <ac:chgData name="Ricardo Luiz Freitas" userId="122532effb8c3c75" providerId="LiveId" clId="{663F47C8-B4DA-4E13-ADF1-DFD9D8374437}" dt="2023-07-07T01:32:13.411" v="3482" actId="20577"/>
          <ac:spMkLst>
            <pc:docMk/>
            <pc:sldMk cId="1306857329" sldId="113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36:35.079" v="3529" actId="20577"/>
          <ac:spMkLst>
            <pc:docMk/>
            <pc:sldMk cId="1306857329" sldId="1138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7T01:38:37.344" v="3568" actId="15"/>
        <pc:sldMkLst>
          <pc:docMk/>
          <pc:sldMk cId="3915316695" sldId="1139"/>
        </pc:sldMkLst>
        <pc:spChg chg="mod">
          <ac:chgData name="Ricardo Luiz Freitas" userId="122532effb8c3c75" providerId="LiveId" clId="{663F47C8-B4DA-4E13-ADF1-DFD9D8374437}" dt="2023-07-07T01:38:37.344" v="3568" actId="15"/>
          <ac:spMkLst>
            <pc:docMk/>
            <pc:sldMk cId="3915316695" sldId="1139"/>
            <ac:spMk id="3" creationId="{82BA45EC-18BC-9F35-F569-FA397F5BBD6C}"/>
          </ac:spMkLst>
        </pc:spChg>
      </pc:sldChg>
      <pc:sldChg chg="addSp delSp modSp add mod">
        <pc:chgData name="Ricardo Luiz Freitas" userId="122532effb8c3c75" providerId="LiveId" clId="{663F47C8-B4DA-4E13-ADF1-DFD9D8374437}" dt="2023-07-07T14:31:15.364" v="5295" actId="6549"/>
        <pc:sldMkLst>
          <pc:docMk/>
          <pc:sldMk cId="2887107293" sldId="1140"/>
        </pc:sldMkLst>
        <pc:spChg chg="mod">
          <ac:chgData name="Ricardo Luiz Freitas" userId="122532effb8c3c75" providerId="LiveId" clId="{663F47C8-B4DA-4E13-ADF1-DFD9D8374437}" dt="2023-07-07T14:31:06.563" v="5292" actId="20577"/>
          <ac:spMkLst>
            <pc:docMk/>
            <pc:sldMk cId="2887107293" sldId="114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1:15.364" v="5295" actId="6549"/>
          <ac:spMkLst>
            <pc:docMk/>
            <pc:sldMk cId="2887107293" sldId="1140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1:42:42.962" v="3652" actId="478"/>
          <ac:picMkLst>
            <pc:docMk/>
            <pc:sldMk cId="2887107293" sldId="1140"/>
            <ac:picMk id="13314" creationId="{42DE96E7-7EA3-44CD-4976-8FEB829093B9}"/>
          </ac:picMkLst>
        </pc:picChg>
        <pc:picChg chg="add mod">
          <ac:chgData name="Ricardo Luiz Freitas" userId="122532effb8c3c75" providerId="LiveId" clId="{663F47C8-B4DA-4E13-ADF1-DFD9D8374437}" dt="2023-07-07T01:58:46.771" v="4049" actId="1036"/>
          <ac:picMkLst>
            <pc:docMk/>
            <pc:sldMk cId="2887107293" sldId="1140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27:25.172" v="4551" actId="732"/>
          <ac:picMkLst>
            <pc:docMk/>
            <pc:sldMk cId="2887107293" sldId="1140"/>
            <ac:picMk id="13318" creationId="{4F9663D1-53A4-B5DE-AEF2-9C9FB4F24943}"/>
          </ac:picMkLst>
        </pc:picChg>
      </pc:sldChg>
      <pc:sldChg chg="addSp delSp modSp add mod">
        <pc:chgData name="Ricardo Luiz Freitas" userId="122532effb8c3c75" providerId="LiveId" clId="{663F47C8-B4DA-4E13-ADF1-DFD9D8374437}" dt="2023-07-07T14:31:02.188" v="5290" actId="20577"/>
        <pc:sldMkLst>
          <pc:docMk/>
          <pc:sldMk cId="70703809" sldId="1141"/>
        </pc:sldMkLst>
        <pc:spChg chg="mod">
          <ac:chgData name="Ricardo Luiz Freitas" userId="122532effb8c3c75" providerId="LiveId" clId="{663F47C8-B4DA-4E13-ADF1-DFD9D8374437}" dt="2023-07-07T14:31:02.188" v="5290" actId="20577"/>
          <ac:spMkLst>
            <pc:docMk/>
            <pc:sldMk cId="70703809" sldId="114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0:55.233" v="3851" actId="20577"/>
          <ac:spMkLst>
            <pc:docMk/>
            <pc:sldMk cId="70703809" sldId="1141"/>
            <ac:spMk id="3" creationId="{82BA45EC-18BC-9F35-F569-FA397F5BBD6C}"/>
          </ac:spMkLst>
        </pc:spChg>
        <pc:picChg chg="add mod modCrop">
          <ac:chgData name="Ricardo Luiz Freitas" userId="122532effb8c3c75" providerId="LiveId" clId="{663F47C8-B4DA-4E13-ADF1-DFD9D8374437}" dt="2023-07-07T01:47:27.732" v="3824" actId="1035"/>
          <ac:picMkLst>
            <pc:docMk/>
            <pc:sldMk cId="70703809" sldId="1141"/>
            <ac:picMk id="5" creationId="{57BB5A5A-935B-A447-3D6A-A6C717BD5BB3}"/>
          </ac:picMkLst>
        </pc:picChg>
        <pc:picChg chg="add mod">
          <ac:chgData name="Ricardo Luiz Freitas" userId="122532effb8c3c75" providerId="LiveId" clId="{663F47C8-B4DA-4E13-ADF1-DFD9D8374437}" dt="2023-07-07T01:44:43.114" v="3692" actId="14100"/>
          <ac:picMkLst>
            <pc:docMk/>
            <pc:sldMk cId="70703809" sldId="1141"/>
            <ac:picMk id="6" creationId="{BB621EB9-B5F6-FAC7-BDBC-EDBFDCE5FD8D}"/>
          </ac:picMkLst>
        </pc:picChg>
        <pc:picChg chg="add mod">
          <ac:chgData name="Ricardo Luiz Freitas" userId="122532effb8c3c75" providerId="LiveId" clId="{663F47C8-B4DA-4E13-ADF1-DFD9D8374437}" dt="2023-07-07T02:27:57.087" v="4554"/>
          <ac:picMkLst>
            <pc:docMk/>
            <pc:sldMk cId="70703809" sldId="1141"/>
            <ac:picMk id="7" creationId="{55EAACB5-8F55-99F0-844B-A4B82C1978D6}"/>
          </ac:picMkLst>
        </pc:picChg>
        <pc:picChg chg="del">
          <ac:chgData name="Ricardo Luiz Freitas" userId="122532effb8c3c75" providerId="LiveId" clId="{663F47C8-B4DA-4E13-ADF1-DFD9D8374437}" dt="2023-07-07T01:43:40.515" v="3658" actId="478"/>
          <ac:picMkLst>
            <pc:docMk/>
            <pc:sldMk cId="70703809" sldId="1141"/>
            <ac:picMk id="13316" creationId="{441B5F1B-D23B-277A-5764-06040DAACBB9}"/>
          </ac:picMkLst>
        </pc:picChg>
      </pc:sldChg>
      <pc:sldChg chg="addSp delSp modSp add mod">
        <pc:chgData name="Ricardo Luiz Freitas" userId="122532effb8c3c75" providerId="LiveId" clId="{663F47C8-B4DA-4E13-ADF1-DFD9D8374437}" dt="2023-07-08T12:43:21.074" v="5845" actId="1036"/>
        <pc:sldMkLst>
          <pc:docMk/>
          <pc:sldMk cId="183326053" sldId="1142"/>
        </pc:sldMkLst>
        <pc:spChg chg="mod">
          <ac:chgData name="Ricardo Luiz Freitas" userId="122532effb8c3c75" providerId="LiveId" clId="{663F47C8-B4DA-4E13-ADF1-DFD9D8374437}" dt="2023-07-07T14:30:39.296" v="5284" actId="20577"/>
          <ac:spMkLst>
            <pc:docMk/>
            <pc:sldMk cId="183326053" sldId="114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0:54.898" v="5288" actId="20577"/>
          <ac:spMkLst>
            <pc:docMk/>
            <pc:sldMk cId="183326053" sldId="1142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2:01:45.174" v="4081" actId="1076"/>
          <ac:picMkLst>
            <pc:docMk/>
            <pc:sldMk cId="183326053" sldId="1142"/>
            <ac:picMk id="5" creationId="{10C99694-0665-469F-FEA2-C40A672D86E8}"/>
          </ac:picMkLst>
        </pc:picChg>
        <pc:picChg chg="del">
          <ac:chgData name="Ricardo Luiz Freitas" userId="122532effb8c3c75" providerId="LiveId" clId="{663F47C8-B4DA-4E13-ADF1-DFD9D8374437}" dt="2023-07-07T01:59:12.310" v="4050" actId="478"/>
          <ac:picMkLst>
            <pc:docMk/>
            <pc:sldMk cId="183326053" sldId="1142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02:51.559" v="4092" actId="1035"/>
          <ac:picMkLst>
            <pc:docMk/>
            <pc:sldMk cId="183326053" sldId="1142"/>
            <ac:picMk id="14338" creationId="{9304CC24-D5A7-9CB4-32EC-DE5F44E6EE20}"/>
          </ac:picMkLst>
        </pc:picChg>
        <pc:picChg chg="add mod">
          <ac:chgData name="Ricardo Luiz Freitas" userId="122532effb8c3c75" providerId="LiveId" clId="{663F47C8-B4DA-4E13-ADF1-DFD9D8374437}" dt="2023-07-08T12:43:21.074" v="5845" actId="1036"/>
          <ac:picMkLst>
            <pc:docMk/>
            <pc:sldMk cId="183326053" sldId="1142"/>
            <ac:picMk id="14340" creationId="{CDC51B46-88A2-9530-BC8C-7848EB1FBE8C}"/>
          </ac:picMkLst>
        </pc:picChg>
      </pc:sldChg>
      <pc:sldChg chg="addSp delSp modSp add mod">
        <pc:chgData name="Ricardo Luiz Freitas" userId="122532effb8c3c75" providerId="LiveId" clId="{663F47C8-B4DA-4E13-ADF1-DFD9D8374437}" dt="2023-07-07T14:30:31.197" v="5282" actId="20577"/>
        <pc:sldMkLst>
          <pc:docMk/>
          <pc:sldMk cId="3433081037" sldId="1143"/>
        </pc:sldMkLst>
        <pc:spChg chg="mod">
          <ac:chgData name="Ricardo Luiz Freitas" userId="122532effb8c3c75" providerId="LiveId" clId="{663F47C8-B4DA-4E13-ADF1-DFD9D8374437}" dt="2023-07-07T14:30:19.525" v="5278" actId="20577"/>
          <ac:spMkLst>
            <pc:docMk/>
            <pc:sldMk cId="3433081037" sldId="114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0:31.197" v="5282" actId="20577"/>
          <ac:spMkLst>
            <pc:docMk/>
            <pc:sldMk cId="3433081037" sldId="1143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04:03.035" v="4100" actId="478"/>
          <ac:picMkLst>
            <pc:docMk/>
            <pc:sldMk cId="3433081037" sldId="1143"/>
            <ac:picMk id="5" creationId="{10C99694-0665-469F-FEA2-C40A672D86E8}"/>
          </ac:picMkLst>
        </pc:picChg>
        <pc:picChg chg="add mod">
          <ac:chgData name="Ricardo Luiz Freitas" userId="122532effb8c3c75" providerId="LiveId" clId="{663F47C8-B4DA-4E13-ADF1-DFD9D8374437}" dt="2023-07-07T02:35:10.134" v="4606" actId="14100"/>
          <ac:picMkLst>
            <pc:docMk/>
            <pc:sldMk cId="3433081037" sldId="1143"/>
            <ac:picMk id="6" creationId="{8E3712F1-D66B-1D84-77B8-22A47D46D3F8}"/>
          </ac:picMkLst>
        </pc:picChg>
        <pc:picChg chg="del">
          <ac:chgData name="Ricardo Luiz Freitas" userId="122532effb8c3c75" providerId="LiveId" clId="{663F47C8-B4DA-4E13-ADF1-DFD9D8374437}" dt="2023-07-07T02:04:03.908" v="4101" actId="478"/>
          <ac:picMkLst>
            <pc:docMk/>
            <pc:sldMk cId="3433081037" sldId="1143"/>
            <ac:picMk id="14338" creationId="{9304CC24-D5A7-9CB4-32EC-DE5F44E6EE20}"/>
          </ac:picMkLst>
        </pc:picChg>
        <pc:picChg chg="add mod">
          <ac:chgData name="Ricardo Luiz Freitas" userId="122532effb8c3c75" providerId="LiveId" clId="{663F47C8-B4DA-4E13-ADF1-DFD9D8374437}" dt="2023-07-07T02:06:12.680" v="4122" actId="1076"/>
          <ac:picMkLst>
            <pc:docMk/>
            <pc:sldMk cId="3433081037" sldId="1143"/>
            <ac:picMk id="16386" creationId="{53E8111A-486F-6463-D87A-224B61FE5688}"/>
          </ac:picMkLst>
        </pc:picChg>
        <pc:picChg chg="add del mod">
          <ac:chgData name="Ricardo Luiz Freitas" userId="122532effb8c3c75" providerId="LiveId" clId="{663F47C8-B4DA-4E13-ADF1-DFD9D8374437}" dt="2023-07-07T02:28:51.576" v="4562" actId="478"/>
          <ac:picMkLst>
            <pc:docMk/>
            <pc:sldMk cId="3433081037" sldId="1143"/>
            <ac:picMk id="16388" creationId="{380F71C7-1C8F-254E-CFE2-65367A66C28E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30.298" v="12998" actId="20577"/>
        <pc:sldMkLst>
          <pc:docMk/>
          <pc:sldMk cId="1720558343" sldId="1144"/>
        </pc:sldMkLst>
        <pc:spChg chg="mod">
          <ac:chgData name="Ricardo Luiz Freitas" userId="122532effb8c3c75" providerId="LiveId" clId="{663F47C8-B4DA-4E13-ADF1-DFD9D8374437}" dt="2023-07-15T12:40:30.298" v="12998" actId="20577"/>
          <ac:spMkLst>
            <pc:docMk/>
            <pc:sldMk cId="1720558343" sldId="114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09:01.277" v="4178" actId="14100"/>
          <ac:spMkLst>
            <pc:docMk/>
            <pc:sldMk cId="1720558343" sldId="1144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2:09:12.723" v="4182" actId="1076"/>
          <ac:picMkLst>
            <pc:docMk/>
            <pc:sldMk cId="1720558343" sldId="1144"/>
            <ac:picMk id="5" creationId="{D8BA3267-49BA-9F83-6DC6-4D69C6D8E658}"/>
          </ac:picMkLst>
        </pc:picChg>
        <pc:picChg chg="del">
          <ac:chgData name="Ricardo Luiz Freitas" userId="122532effb8c3c75" providerId="LiveId" clId="{663F47C8-B4DA-4E13-ADF1-DFD9D8374437}" dt="2023-07-07T02:06:54.538" v="4124" actId="478"/>
          <ac:picMkLst>
            <pc:docMk/>
            <pc:sldMk cId="1720558343" sldId="1144"/>
            <ac:picMk id="16386" creationId="{53E8111A-486F-6463-D87A-224B61FE5688}"/>
          </ac:picMkLst>
        </pc:picChg>
        <pc:picChg chg="add mod">
          <ac:chgData name="Ricardo Luiz Freitas" userId="122532effb8c3c75" providerId="LiveId" clId="{663F47C8-B4DA-4E13-ADF1-DFD9D8374437}" dt="2023-07-07T02:10:36.229" v="4189" actId="1076"/>
          <ac:picMkLst>
            <pc:docMk/>
            <pc:sldMk cId="1720558343" sldId="1144"/>
            <ac:picMk id="17410" creationId="{E7FE2106-D6FD-5A17-997E-5BBE87A90E02}"/>
          </ac:picMkLst>
        </pc:picChg>
        <pc:picChg chg="add mod">
          <ac:chgData name="Ricardo Luiz Freitas" userId="122532effb8c3c75" providerId="LiveId" clId="{663F47C8-B4DA-4E13-ADF1-DFD9D8374437}" dt="2023-07-07T02:27:45.440" v="4553" actId="1035"/>
          <ac:picMkLst>
            <pc:docMk/>
            <pc:sldMk cId="1720558343" sldId="1144"/>
            <ac:picMk id="17412" creationId="{8D6303C1-C8D8-2CA3-2BA6-0D50A882F5A6}"/>
          </ac:picMkLst>
        </pc:picChg>
      </pc:sldChg>
      <pc:sldChg chg="addSp delSp modSp add mod ord">
        <pc:chgData name="Ricardo Luiz Freitas" userId="122532effb8c3c75" providerId="LiveId" clId="{663F47C8-B4DA-4E13-ADF1-DFD9D8374437}" dt="2023-07-15T12:40:26.555" v="12993" actId="20577"/>
        <pc:sldMkLst>
          <pc:docMk/>
          <pc:sldMk cId="1915292186" sldId="1145"/>
        </pc:sldMkLst>
        <pc:spChg chg="mod">
          <ac:chgData name="Ricardo Luiz Freitas" userId="122532effb8c3c75" providerId="LiveId" clId="{663F47C8-B4DA-4E13-ADF1-DFD9D8374437}" dt="2023-07-15T12:40:26.555" v="12993" actId="20577"/>
          <ac:spMkLst>
            <pc:docMk/>
            <pc:sldMk cId="1915292186" sldId="114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12:14.783" v="4211" actId="14100"/>
          <ac:spMkLst>
            <pc:docMk/>
            <pc:sldMk cId="1915292186" sldId="1145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2:32:55.216" v="4592" actId="478"/>
          <ac:picMkLst>
            <pc:docMk/>
            <pc:sldMk cId="1915292186" sldId="1145"/>
            <ac:picMk id="5" creationId="{FBC28A3D-532F-6FC0-5D90-0A884230B0C9}"/>
          </ac:picMkLst>
        </pc:picChg>
        <pc:picChg chg="add mod modCrop">
          <ac:chgData name="Ricardo Luiz Freitas" userId="122532effb8c3c75" providerId="LiveId" clId="{663F47C8-B4DA-4E13-ADF1-DFD9D8374437}" dt="2023-07-08T12:43:31.685" v="5854" actId="1035"/>
          <ac:picMkLst>
            <pc:docMk/>
            <pc:sldMk cId="1915292186" sldId="1145"/>
            <ac:picMk id="7" creationId="{C51E6C26-EDA4-37DF-A808-AD673E742384}"/>
          </ac:picMkLst>
        </pc:picChg>
        <pc:picChg chg="del">
          <ac:chgData name="Ricardo Luiz Freitas" userId="122532effb8c3c75" providerId="LiveId" clId="{663F47C8-B4DA-4E13-ADF1-DFD9D8374437}" dt="2023-07-07T02:12:16.454" v="4212" actId="478"/>
          <ac:picMkLst>
            <pc:docMk/>
            <pc:sldMk cId="1915292186" sldId="1145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33:00.872" v="4595" actId="1076"/>
          <ac:picMkLst>
            <pc:docMk/>
            <pc:sldMk cId="1915292186" sldId="1145"/>
            <ac:picMk id="20482" creationId="{BF2AEA02-CFE8-FF76-3098-2E2B014D276E}"/>
          </ac:picMkLst>
        </pc:picChg>
        <pc:picChg chg="add del mod">
          <ac:chgData name="Ricardo Luiz Freitas" userId="122532effb8c3c75" providerId="LiveId" clId="{663F47C8-B4DA-4E13-ADF1-DFD9D8374437}" dt="2023-07-07T02:38:17.427" v="4627" actId="478"/>
          <ac:picMkLst>
            <pc:docMk/>
            <pc:sldMk cId="1915292186" sldId="1145"/>
            <ac:picMk id="20484" creationId="{93401215-9104-97B3-BE1A-2CDB715F8D04}"/>
          </ac:picMkLst>
        </pc:picChg>
      </pc:sldChg>
      <pc:sldChg chg="addSp delSp modSp add mod ord">
        <pc:chgData name="Ricardo Luiz Freitas" userId="122532effb8c3c75" providerId="LiveId" clId="{663F47C8-B4DA-4E13-ADF1-DFD9D8374437}" dt="2023-07-15T12:40:26.289" v="12992" actId="20577"/>
        <pc:sldMkLst>
          <pc:docMk/>
          <pc:sldMk cId="2163329568" sldId="1146"/>
        </pc:sldMkLst>
        <pc:spChg chg="mod">
          <ac:chgData name="Ricardo Luiz Freitas" userId="122532effb8c3c75" providerId="LiveId" clId="{663F47C8-B4DA-4E13-ADF1-DFD9D8374437}" dt="2023-07-15T12:40:26.289" v="12992" actId="20577"/>
          <ac:spMkLst>
            <pc:docMk/>
            <pc:sldMk cId="2163329568" sldId="114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14:07.709" v="4242" actId="113"/>
          <ac:spMkLst>
            <pc:docMk/>
            <pc:sldMk cId="2163329568" sldId="1146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13:05.922" v="4216" actId="478"/>
          <ac:picMkLst>
            <pc:docMk/>
            <pc:sldMk cId="2163329568" sldId="1146"/>
            <ac:picMk id="5" creationId="{FBC28A3D-532F-6FC0-5D90-0A884230B0C9}"/>
          </ac:picMkLst>
        </pc:picChg>
        <pc:picChg chg="add del mod">
          <ac:chgData name="Ricardo Luiz Freitas" userId="122532effb8c3c75" providerId="LiveId" clId="{663F47C8-B4DA-4E13-ADF1-DFD9D8374437}" dt="2023-07-07T14:13:53.874" v="5115" actId="478"/>
          <ac:picMkLst>
            <pc:docMk/>
            <pc:sldMk cId="2163329568" sldId="1146"/>
            <ac:picMk id="6" creationId="{140521DC-CF08-72D3-5902-AEE7CCE63CA8}"/>
          </ac:picMkLst>
        </pc:picChg>
        <pc:picChg chg="add mod">
          <ac:chgData name="Ricardo Luiz Freitas" userId="122532effb8c3c75" providerId="LiveId" clId="{663F47C8-B4DA-4E13-ADF1-DFD9D8374437}" dt="2023-07-08T12:43:38.911" v="5860" actId="1035"/>
          <ac:picMkLst>
            <pc:docMk/>
            <pc:sldMk cId="2163329568" sldId="1146"/>
            <ac:picMk id="19458" creationId="{606C2B80-5BED-757B-F427-249104C4CBAD}"/>
          </ac:picMkLst>
        </pc:picChg>
        <pc:picChg chg="add mod">
          <ac:chgData name="Ricardo Luiz Freitas" userId="122532effb8c3c75" providerId="LiveId" clId="{663F47C8-B4DA-4E13-ADF1-DFD9D8374437}" dt="2023-07-07T14:14:18.702" v="5121" actId="732"/>
          <ac:picMkLst>
            <pc:docMk/>
            <pc:sldMk cId="2163329568" sldId="1146"/>
            <ac:picMk id="19460" creationId="{DF57A87E-2B37-2654-7143-AB0D53E8656E}"/>
          </ac:picMkLst>
        </pc:picChg>
      </pc:sldChg>
      <pc:sldChg chg="addSp delSp modSp add mod">
        <pc:chgData name="Ricardo Luiz Freitas" userId="122532effb8c3c75" providerId="LiveId" clId="{663F47C8-B4DA-4E13-ADF1-DFD9D8374437}" dt="2023-07-19T01:51:25.073" v="16088" actId="207"/>
        <pc:sldMkLst>
          <pc:docMk/>
          <pc:sldMk cId="3495077628" sldId="1147"/>
        </pc:sldMkLst>
        <pc:spChg chg="mod">
          <ac:chgData name="Ricardo Luiz Freitas" userId="122532effb8c3c75" providerId="LiveId" clId="{663F47C8-B4DA-4E13-ADF1-DFD9D8374437}" dt="2023-07-15T12:40:28.046" v="12995"/>
          <ac:spMkLst>
            <pc:docMk/>
            <pc:sldMk cId="3495077628" sldId="114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51:25.073" v="16088" actId="207"/>
          <ac:spMkLst>
            <pc:docMk/>
            <pc:sldMk cId="3495077628" sldId="1147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17:27.795" v="4252" actId="478"/>
          <ac:picMkLst>
            <pc:docMk/>
            <pc:sldMk cId="3495077628" sldId="1147"/>
            <ac:picMk id="5" creationId="{D8BA3267-49BA-9F83-6DC6-4D69C6D8E658}"/>
          </ac:picMkLst>
        </pc:picChg>
        <pc:picChg chg="add mod">
          <ac:chgData name="Ricardo Luiz Freitas" userId="122532effb8c3c75" providerId="LiveId" clId="{663F47C8-B4DA-4E13-ADF1-DFD9D8374437}" dt="2023-07-07T02:29:50.821" v="4571"/>
          <ac:picMkLst>
            <pc:docMk/>
            <pc:sldMk cId="3495077628" sldId="1147"/>
            <ac:picMk id="6" creationId="{A45C5D09-B5BA-84F5-2803-F6E53A73135F}"/>
          </ac:picMkLst>
        </pc:picChg>
        <pc:picChg chg="del">
          <ac:chgData name="Ricardo Luiz Freitas" userId="122532effb8c3c75" providerId="LiveId" clId="{663F47C8-B4DA-4E13-ADF1-DFD9D8374437}" dt="2023-07-07T02:17:28.751" v="4253" actId="478"/>
          <ac:picMkLst>
            <pc:docMk/>
            <pc:sldMk cId="3495077628" sldId="1147"/>
            <ac:picMk id="17410" creationId="{E7FE2106-D6FD-5A17-997E-5BBE87A90E02}"/>
          </ac:picMkLst>
        </pc:picChg>
        <pc:picChg chg="add mod">
          <ac:chgData name="Ricardo Luiz Freitas" userId="122532effb8c3c75" providerId="LiveId" clId="{663F47C8-B4DA-4E13-ADF1-DFD9D8374437}" dt="2023-07-07T02:21:46.666" v="4521" actId="1038"/>
          <ac:picMkLst>
            <pc:docMk/>
            <pc:sldMk cId="3495077628" sldId="1147"/>
            <ac:picMk id="18434" creationId="{DB176DC0-5429-35FE-1957-9C6BE239968B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7.215" v="12994"/>
        <pc:sldMkLst>
          <pc:docMk/>
          <pc:sldMk cId="4035980405" sldId="1148"/>
        </pc:sldMkLst>
        <pc:spChg chg="mod">
          <ac:chgData name="Ricardo Luiz Freitas" userId="122532effb8c3c75" providerId="LiveId" clId="{663F47C8-B4DA-4E13-ADF1-DFD9D8374437}" dt="2023-07-15T12:40:27.215" v="12994"/>
          <ac:spMkLst>
            <pc:docMk/>
            <pc:sldMk cId="4035980405" sldId="1148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07T02:23:04.122" v="4524" actId="478"/>
          <ac:spMkLst>
            <pc:docMk/>
            <pc:sldMk cId="4035980405" sldId="1148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07T02:23:06.128" v="4525" actId="478"/>
          <ac:spMkLst>
            <pc:docMk/>
            <pc:sldMk cId="4035980405" sldId="1148"/>
            <ac:spMk id="5" creationId="{4DDEDF1D-F481-98A1-4917-8FDD2B836DB8}"/>
          </ac:spMkLst>
        </pc:spChg>
        <pc:picChg chg="add mod">
          <ac:chgData name="Ricardo Luiz Freitas" userId="122532effb8c3c75" providerId="LiveId" clId="{663F47C8-B4DA-4E13-ADF1-DFD9D8374437}" dt="2023-07-07T02:29:53.174" v="4572"/>
          <ac:picMkLst>
            <pc:docMk/>
            <pc:sldMk cId="4035980405" sldId="1148"/>
            <ac:picMk id="6" creationId="{D031B27E-7C88-A701-03CE-E545CBCCBF97}"/>
          </ac:picMkLst>
        </pc:picChg>
        <pc:picChg chg="del">
          <ac:chgData name="Ricardo Luiz Freitas" userId="122532effb8c3c75" providerId="LiveId" clId="{663F47C8-B4DA-4E13-ADF1-DFD9D8374437}" dt="2023-07-07T02:23:01.552" v="4523" actId="478"/>
          <ac:picMkLst>
            <pc:docMk/>
            <pc:sldMk cId="4035980405" sldId="1148"/>
            <ac:picMk id="18434" creationId="{DB176DC0-5429-35FE-1957-9C6BE239968B}"/>
          </ac:picMkLst>
        </pc:picChg>
        <pc:picChg chg="add mod">
          <ac:chgData name="Ricardo Luiz Freitas" userId="122532effb8c3c75" providerId="LiveId" clId="{663F47C8-B4DA-4E13-ADF1-DFD9D8374437}" dt="2023-07-07T02:23:20.324" v="4528" actId="1076"/>
          <ac:picMkLst>
            <pc:docMk/>
            <pc:sldMk cId="4035980405" sldId="1148"/>
            <ac:picMk id="21506" creationId="{F0F583AC-E8DB-278F-BFB8-5C042B077F98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4.848" v="12989" actId="20577"/>
        <pc:sldMkLst>
          <pc:docMk/>
          <pc:sldMk cId="3857037795" sldId="1149"/>
        </pc:sldMkLst>
        <pc:spChg chg="mod">
          <ac:chgData name="Ricardo Luiz Freitas" userId="122532effb8c3c75" providerId="LiveId" clId="{663F47C8-B4DA-4E13-ADF1-DFD9D8374437}" dt="2023-07-15T12:40:24.848" v="12989" actId="20577"/>
          <ac:spMkLst>
            <pc:docMk/>
            <pc:sldMk cId="3857037795" sldId="114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47:33.283" v="4789" actId="20577"/>
          <ac:spMkLst>
            <pc:docMk/>
            <pc:sldMk cId="3857037795" sldId="1149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37:17.005" v="4620" actId="478"/>
          <ac:picMkLst>
            <pc:docMk/>
            <pc:sldMk cId="3857037795" sldId="1149"/>
            <ac:picMk id="6" creationId="{140521DC-CF08-72D3-5902-AEE7CCE63CA8}"/>
          </ac:picMkLst>
        </pc:picChg>
        <pc:picChg chg="del">
          <ac:chgData name="Ricardo Luiz Freitas" userId="122532effb8c3c75" providerId="LiveId" clId="{663F47C8-B4DA-4E13-ADF1-DFD9D8374437}" dt="2023-07-07T02:37:14.964" v="4619" actId="478"/>
          <ac:picMkLst>
            <pc:docMk/>
            <pc:sldMk cId="3857037795" sldId="1149"/>
            <ac:picMk id="19458" creationId="{606C2B80-5BED-757B-F427-249104C4CBAD}"/>
          </ac:picMkLst>
        </pc:picChg>
        <pc:picChg chg="add mod">
          <ac:chgData name="Ricardo Luiz Freitas" userId="122532effb8c3c75" providerId="LiveId" clId="{663F47C8-B4DA-4E13-ADF1-DFD9D8374437}" dt="2023-07-07T02:47:39.786" v="4791" actId="1076"/>
          <ac:picMkLst>
            <pc:docMk/>
            <pc:sldMk cId="3857037795" sldId="1149"/>
            <ac:picMk id="22530" creationId="{CD9E64A1-80FB-6741-7015-2898893E33E6}"/>
          </ac:picMkLst>
        </pc:picChg>
        <pc:picChg chg="add del mod">
          <ac:chgData name="Ricardo Luiz Freitas" userId="122532effb8c3c75" providerId="LiveId" clId="{663F47C8-B4DA-4E13-ADF1-DFD9D8374437}" dt="2023-07-07T02:45:00.819" v="4728" actId="478"/>
          <ac:picMkLst>
            <pc:docMk/>
            <pc:sldMk cId="3857037795" sldId="1149"/>
            <ac:picMk id="22532" creationId="{2C4DCE5D-6E1E-14F3-A7CA-10E3D1BD5CCE}"/>
          </ac:picMkLst>
        </pc:picChg>
        <pc:picChg chg="add mod">
          <ac:chgData name="Ricardo Luiz Freitas" userId="122532effb8c3c75" providerId="LiveId" clId="{663F47C8-B4DA-4E13-ADF1-DFD9D8374437}" dt="2023-07-07T02:47:46.175" v="4793" actId="1076"/>
          <ac:picMkLst>
            <pc:docMk/>
            <pc:sldMk cId="3857037795" sldId="1149"/>
            <ac:picMk id="22534" creationId="{C7954484-B590-6D90-2A80-C33DDB5DD4AE}"/>
          </ac:picMkLst>
        </pc:picChg>
      </pc:sldChg>
      <pc:sldChg chg="addSp delSp modSp add mod">
        <pc:chgData name="Ricardo Luiz Freitas" userId="122532effb8c3c75" providerId="LiveId" clId="{663F47C8-B4DA-4E13-ADF1-DFD9D8374437}" dt="2023-07-19T01:22:34.299" v="15784" actId="478"/>
        <pc:sldMkLst>
          <pc:docMk/>
          <pc:sldMk cId="4267139848" sldId="1150"/>
        </pc:sldMkLst>
        <pc:spChg chg="mod">
          <ac:chgData name="Ricardo Luiz Freitas" userId="122532effb8c3c75" providerId="LiveId" clId="{663F47C8-B4DA-4E13-ADF1-DFD9D8374437}" dt="2023-07-19T01:10:33.667" v="15633" actId="20577"/>
          <ac:spMkLst>
            <pc:docMk/>
            <pc:sldMk cId="4267139848" sldId="1150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07T02:45:42.093" v="4743" actId="478"/>
          <ac:spMkLst>
            <pc:docMk/>
            <pc:sldMk cId="4267139848" sldId="1150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07T02:45:45.324" v="4744" actId="478"/>
          <ac:spMkLst>
            <pc:docMk/>
            <pc:sldMk cId="4267139848" sldId="1150"/>
            <ac:spMk id="5" creationId="{0B5404F5-0335-7734-9327-5C1DEC7D2484}"/>
          </ac:spMkLst>
        </pc:spChg>
        <pc:spChg chg="add mod">
          <ac:chgData name="Ricardo Luiz Freitas" userId="122532effb8c3c75" providerId="LiveId" clId="{663F47C8-B4DA-4E13-ADF1-DFD9D8374437}" dt="2023-07-19T01:22:33.237" v="15782" actId="14100"/>
          <ac:spMkLst>
            <pc:docMk/>
            <pc:sldMk cId="4267139848" sldId="1150"/>
            <ac:spMk id="6" creationId="{F4D77F11-73BC-D835-FABA-76AEC6A61736}"/>
          </ac:spMkLst>
        </pc:spChg>
        <pc:picChg chg="add del mod">
          <ac:chgData name="Ricardo Luiz Freitas" userId="122532effb8c3c75" providerId="LiveId" clId="{663F47C8-B4DA-4E13-ADF1-DFD9D8374437}" dt="2023-07-19T01:22:33.661" v="15783" actId="478"/>
          <ac:picMkLst>
            <pc:docMk/>
            <pc:sldMk cId="4267139848" sldId="1150"/>
            <ac:picMk id="1026" creationId="{DAA22D8B-22E7-9C7C-EF81-535D23DDB778}"/>
          </ac:picMkLst>
        </pc:picChg>
        <pc:picChg chg="add del mod">
          <ac:chgData name="Ricardo Luiz Freitas" userId="122532effb8c3c75" providerId="LiveId" clId="{663F47C8-B4DA-4E13-ADF1-DFD9D8374437}" dt="2023-07-19T01:22:34.299" v="15784" actId="478"/>
          <ac:picMkLst>
            <pc:docMk/>
            <pc:sldMk cId="4267139848" sldId="1150"/>
            <ac:picMk id="1028" creationId="{D2FBAF0E-C01E-6510-6886-2C1E9395600C}"/>
          </ac:picMkLst>
        </pc:picChg>
        <pc:picChg chg="del">
          <ac:chgData name="Ricardo Luiz Freitas" userId="122532effb8c3c75" providerId="LiveId" clId="{663F47C8-B4DA-4E13-ADF1-DFD9D8374437}" dt="2023-07-07T02:43:23.370" v="4727" actId="478"/>
          <ac:picMkLst>
            <pc:docMk/>
            <pc:sldMk cId="4267139848" sldId="1150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02:43:22.433" v="4726" actId="478"/>
          <ac:picMkLst>
            <pc:docMk/>
            <pc:sldMk cId="4267139848" sldId="1150"/>
            <ac:picMk id="22532" creationId="{2C4DCE5D-6E1E-14F3-A7CA-10E3D1BD5CCE}"/>
          </ac:picMkLst>
        </pc:picChg>
        <pc:picChg chg="add del mod">
          <ac:chgData name="Ricardo Luiz Freitas" userId="122532effb8c3c75" providerId="LiveId" clId="{663F47C8-B4DA-4E13-ADF1-DFD9D8374437}" dt="2023-07-19T01:09:12.907" v="15606" actId="478"/>
          <ac:picMkLst>
            <pc:docMk/>
            <pc:sldMk cId="4267139848" sldId="1150"/>
            <ac:picMk id="23554" creationId="{C307526C-25AF-5B1D-F1D7-3E077816C218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2.532" v="12983" actId="20577"/>
        <pc:sldMkLst>
          <pc:docMk/>
          <pc:sldMk cId="2415556468" sldId="1151"/>
        </pc:sldMkLst>
        <pc:spChg chg="mod">
          <ac:chgData name="Ricardo Luiz Freitas" userId="122532effb8c3c75" providerId="LiveId" clId="{663F47C8-B4DA-4E13-ADF1-DFD9D8374437}" dt="2023-07-15T12:40:22.532" v="12983" actId="20577"/>
          <ac:spMkLst>
            <pc:docMk/>
            <pc:sldMk cId="2415556468" sldId="115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53:54.895" v="4866" actId="14100"/>
          <ac:spMkLst>
            <pc:docMk/>
            <pc:sldMk cId="2415556468" sldId="1151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49:59.284" v="4805" actId="478"/>
          <ac:picMkLst>
            <pc:docMk/>
            <pc:sldMk cId="2415556468" sldId="1151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02:50:00.023" v="4806" actId="478"/>
          <ac:picMkLst>
            <pc:docMk/>
            <pc:sldMk cId="2415556468" sldId="1151"/>
            <ac:picMk id="22534" creationId="{C7954484-B590-6D90-2A80-C33DDB5DD4AE}"/>
          </ac:picMkLst>
        </pc:picChg>
        <pc:picChg chg="add mod">
          <ac:chgData name="Ricardo Luiz Freitas" userId="122532effb8c3c75" providerId="LiveId" clId="{663F47C8-B4DA-4E13-ADF1-DFD9D8374437}" dt="2023-07-07T02:54:13.647" v="4887" actId="1037"/>
          <ac:picMkLst>
            <pc:docMk/>
            <pc:sldMk cId="2415556468" sldId="1151"/>
            <ac:picMk id="24578" creationId="{06C0A81C-F9D0-F76A-898F-7F32C257295F}"/>
          </ac:picMkLst>
        </pc:picChg>
        <pc:picChg chg="add mod">
          <ac:chgData name="Ricardo Luiz Freitas" userId="122532effb8c3c75" providerId="LiveId" clId="{663F47C8-B4DA-4E13-ADF1-DFD9D8374437}" dt="2023-07-07T02:54:10.338" v="4882" actId="1037"/>
          <ac:picMkLst>
            <pc:docMk/>
            <pc:sldMk cId="2415556468" sldId="1151"/>
            <ac:picMk id="24580" creationId="{AA5051BC-D62E-703B-3890-6F0232BE61A7}"/>
          </ac:picMkLst>
        </pc:picChg>
      </pc:sldChg>
      <pc:sldChg chg="new del">
        <pc:chgData name="Ricardo Luiz Freitas" userId="122532effb8c3c75" providerId="LiveId" clId="{663F47C8-B4DA-4E13-ADF1-DFD9D8374437}" dt="2023-07-07T12:24:33.310" v="4976" actId="47"/>
        <pc:sldMkLst>
          <pc:docMk/>
          <pc:sldMk cId="1239537920" sldId="1152"/>
        </pc:sldMkLst>
      </pc:sldChg>
      <pc:sldChg chg="addSp delSp modSp add mod">
        <pc:chgData name="Ricardo Luiz Freitas" userId="122532effb8c3c75" providerId="LiveId" clId="{663F47C8-B4DA-4E13-ADF1-DFD9D8374437}" dt="2023-07-07T14:50:20.439" v="5465" actId="20577"/>
        <pc:sldMkLst>
          <pc:docMk/>
          <pc:sldMk cId="3670225562" sldId="1152"/>
        </pc:sldMkLst>
        <pc:spChg chg="mod">
          <ac:chgData name="Ricardo Luiz Freitas" userId="122532effb8c3c75" providerId="LiveId" clId="{663F47C8-B4DA-4E13-ADF1-DFD9D8374437}" dt="2023-07-07T14:50:20.439" v="5465" actId="20577"/>
          <ac:spMkLst>
            <pc:docMk/>
            <pc:sldMk cId="3670225562" sldId="115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2:25:00.024" v="5025" actId="14100"/>
          <ac:spMkLst>
            <pc:docMk/>
            <pc:sldMk cId="3670225562" sldId="1152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2:24:44.092" v="4986" actId="478"/>
          <ac:picMkLst>
            <pc:docMk/>
            <pc:sldMk cId="3670225562" sldId="1152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12:24:44.620" v="4987" actId="478"/>
          <ac:picMkLst>
            <pc:docMk/>
            <pc:sldMk cId="3670225562" sldId="1152"/>
            <ac:picMk id="22534" creationId="{C7954484-B590-6D90-2A80-C33DDB5DD4AE}"/>
          </ac:picMkLst>
        </pc:picChg>
        <pc:picChg chg="add del mod">
          <ac:chgData name="Ricardo Luiz Freitas" userId="122532effb8c3c75" providerId="LiveId" clId="{663F47C8-B4DA-4E13-ADF1-DFD9D8374437}" dt="2023-07-07T12:30:47.532" v="5044" actId="478"/>
          <ac:picMkLst>
            <pc:docMk/>
            <pc:sldMk cId="3670225562" sldId="1152"/>
            <ac:picMk id="25602" creationId="{6FAB120D-8FFA-7BE8-FE8E-26993ADC0D1C}"/>
          </ac:picMkLst>
        </pc:picChg>
        <pc:picChg chg="add del mod">
          <ac:chgData name="Ricardo Luiz Freitas" userId="122532effb8c3c75" providerId="LiveId" clId="{663F47C8-B4DA-4E13-ADF1-DFD9D8374437}" dt="2023-07-07T12:30:35.828" v="5039" actId="478"/>
          <ac:picMkLst>
            <pc:docMk/>
            <pc:sldMk cId="3670225562" sldId="1152"/>
            <ac:picMk id="25604" creationId="{1B3AD680-B856-5677-ADC0-0A8100823071}"/>
          </ac:picMkLst>
        </pc:picChg>
        <pc:picChg chg="add mod">
          <ac:chgData name="Ricardo Luiz Freitas" userId="122532effb8c3c75" providerId="LiveId" clId="{663F47C8-B4DA-4E13-ADF1-DFD9D8374437}" dt="2023-07-07T12:33:30.128" v="5064" actId="1076"/>
          <ac:picMkLst>
            <pc:docMk/>
            <pc:sldMk cId="3670225562" sldId="1152"/>
            <ac:picMk id="25606" creationId="{E271A52B-6BF1-8BBB-9D8D-D3558F390AA3}"/>
          </ac:picMkLst>
        </pc:picChg>
        <pc:picChg chg="add del mod">
          <ac:chgData name="Ricardo Luiz Freitas" userId="122532effb8c3c75" providerId="LiveId" clId="{663F47C8-B4DA-4E13-ADF1-DFD9D8374437}" dt="2023-07-07T12:32:49.092" v="5059" actId="478"/>
          <ac:picMkLst>
            <pc:docMk/>
            <pc:sldMk cId="3670225562" sldId="1152"/>
            <ac:picMk id="25608" creationId="{C4669FDB-4EC8-E01B-34CF-7790A7C27B03}"/>
          </ac:picMkLst>
        </pc:picChg>
        <pc:picChg chg="add mod">
          <ac:chgData name="Ricardo Luiz Freitas" userId="122532effb8c3c75" providerId="LiveId" clId="{663F47C8-B4DA-4E13-ADF1-DFD9D8374437}" dt="2023-07-07T12:33:39.979" v="5068" actId="1076"/>
          <ac:picMkLst>
            <pc:docMk/>
            <pc:sldMk cId="3670225562" sldId="1152"/>
            <ac:picMk id="25610" creationId="{EDAA52CD-7FEE-E017-1450-9F608E7C596E}"/>
          </ac:picMkLst>
        </pc:picChg>
      </pc:sldChg>
      <pc:sldChg chg="addSp delSp modSp add mod">
        <pc:chgData name="Ricardo Luiz Freitas" userId="122532effb8c3c75" providerId="LiveId" clId="{663F47C8-B4DA-4E13-ADF1-DFD9D8374437}" dt="2023-07-07T14:51:09.930" v="5490" actId="20577"/>
        <pc:sldMkLst>
          <pc:docMk/>
          <pc:sldMk cId="4229514665" sldId="1153"/>
        </pc:sldMkLst>
        <pc:spChg chg="mod">
          <ac:chgData name="Ricardo Luiz Freitas" userId="122532effb8c3c75" providerId="LiveId" clId="{663F47C8-B4DA-4E13-ADF1-DFD9D8374437}" dt="2023-07-07T14:51:09.930" v="5490" actId="20577"/>
          <ac:spMkLst>
            <pc:docMk/>
            <pc:sldMk cId="4229514665" sldId="115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44:39.419" v="5411" actId="115"/>
          <ac:spMkLst>
            <pc:docMk/>
            <pc:sldMk cId="4229514665" sldId="1153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12:04.798" v="5111" actId="478"/>
          <ac:picMkLst>
            <pc:docMk/>
            <pc:sldMk cId="4229514665" sldId="1153"/>
            <ac:picMk id="25606" creationId="{E271A52B-6BF1-8BBB-9D8D-D3558F390AA3}"/>
          </ac:picMkLst>
        </pc:picChg>
        <pc:picChg chg="del">
          <ac:chgData name="Ricardo Luiz Freitas" userId="122532effb8c3c75" providerId="LiveId" clId="{663F47C8-B4DA-4E13-ADF1-DFD9D8374437}" dt="2023-07-07T14:12:04.243" v="5110" actId="478"/>
          <ac:picMkLst>
            <pc:docMk/>
            <pc:sldMk cId="4229514665" sldId="1153"/>
            <ac:picMk id="25610" creationId="{EDAA52CD-7FEE-E017-1450-9F608E7C596E}"/>
          </ac:picMkLst>
        </pc:picChg>
        <pc:picChg chg="add mod">
          <ac:chgData name="Ricardo Luiz Freitas" userId="122532effb8c3c75" providerId="LiveId" clId="{663F47C8-B4DA-4E13-ADF1-DFD9D8374437}" dt="2023-07-07T14:19:00.964" v="5168" actId="1076"/>
          <ac:picMkLst>
            <pc:docMk/>
            <pc:sldMk cId="4229514665" sldId="1153"/>
            <ac:picMk id="26626" creationId="{D188FE2A-4326-9EDA-4988-0534C810F4E0}"/>
          </ac:picMkLst>
        </pc:picChg>
        <pc:picChg chg="add del mod">
          <ac:chgData name="Ricardo Luiz Freitas" userId="122532effb8c3c75" providerId="LiveId" clId="{663F47C8-B4DA-4E13-ADF1-DFD9D8374437}" dt="2023-07-07T14:18:20.559" v="5161" actId="478"/>
          <ac:picMkLst>
            <pc:docMk/>
            <pc:sldMk cId="4229514665" sldId="1153"/>
            <ac:picMk id="26628" creationId="{E96EC959-A3A5-81C9-9634-6AED79B4711D}"/>
          </ac:picMkLst>
        </pc:picChg>
        <pc:picChg chg="add del mod">
          <ac:chgData name="Ricardo Luiz Freitas" userId="122532effb8c3c75" providerId="LiveId" clId="{663F47C8-B4DA-4E13-ADF1-DFD9D8374437}" dt="2023-07-07T14:18:55.581" v="5165" actId="478"/>
          <ac:picMkLst>
            <pc:docMk/>
            <pc:sldMk cId="4229514665" sldId="1153"/>
            <ac:picMk id="26630" creationId="{FDB7C9F6-A7C2-5144-C1F8-7A56D16C5137}"/>
          </ac:picMkLst>
        </pc:picChg>
      </pc:sldChg>
      <pc:sldChg chg="delSp modSp add mod">
        <pc:chgData name="Ricardo Luiz Freitas" userId="122532effb8c3c75" providerId="LiveId" clId="{663F47C8-B4DA-4E13-ADF1-DFD9D8374437}" dt="2023-07-07T17:07:07.547" v="5768" actId="20577"/>
        <pc:sldMkLst>
          <pc:docMk/>
          <pc:sldMk cId="3941495844" sldId="1154"/>
        </pc:sldMkLst>
        <pc:spChg chg="mod">
          <ac:chgData name="Ricardo Luiz Freitas" userId="122532effb8c3c75" providerId="LiveId" clId="{663F47C8-B4DA-4E13-ADF1-DFD9D8374437}" dt="2023-07-07T14:51:21.411" v="5492" actId="20577"/>
          <ac:spMkLst>
            <pc:docMk/>
            <pc:sldMk cId="3941495844" sldId="115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7:07.547" v="5768" actId="20577"/>
          <ac:spMkLst>
            <pc:docMk/>
            <pc:sldMk cId="3941495844" sldId="1154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44:08.449" v="5408" actId="478"/>
          <ac:picMkLst>
            <pc:docMk/>
            <pc:sldMk cId="3941495844" sldId="1154"/>
            <ac:picMk id="26626" creationId="{D188FE2A-4326-9EDA-4988-0534C810F4E0}"/>
          </ac:picMkLst>
        </pc:picChg>
        <pc:picChg chg="mod">
          <ac:chgData name="Ricardo Luiz Freitas" userId="122532effb8c3c75" providerId="LiveId" clId="{663F47C8-B4DA-4E13-ADF1-DFD9D8374437}" dt="2023-07-07T14:44:12.840" v="5409" actId="1076"/>
          <ac:picMkLst>
            <pc:docMk/>
            <pc:sldMk cId="3941495844" sldId="1154"/>
            <ac:picMk id="26630" creationId="{FDB7C9F6-A7C2-5144-C1F8-7A56D16C5137}"/>
          </ac:picMkLst>
        </pc:picChg>
      </pc:sldChg>
      <pc:sldChg chg="addSp delSp modSp add mod">
        <pc:chgData name="Ricardo Luiz Freitas" userId="122532effb8c3c75" providerId="LiveId" clId="{663F47C8-B4DA-4E13-ADF1-DFD9D8374437}" dt="2023-07-08T12:43:48.567" v="5867" actId="1035"/>
        <pc:sldMkLst>
          <pc:docMk/>
          <pc:sldMk cId="2865813230" sldId="1155"/>
        </pc:sldMkLst>
        <pc:spChg chg="mod">
          <ac:chgData name="Ricardo Luiz Freitas" userId="122532effb8c3c75" providerId="LiveId" clId="{663F47C8-B4DA-4E13-ADF1-DFD9D8374437}" dt="2023-07-07T14:22:25.320" v="5213" actId="20577"/>
          <ac:spMkLst>
            <pc:docMk/>
            <pc:sldMk cId="2865813230" sldId="115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29:35.345" v="5277" actId="20577"/>
          <ac:spMkLst>
            <pc:docMk/>
            <pc:sldMk cId="2865813230" sldId="1155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22:29.509" v="5215" actId="478"/>
          <ac:picMkLst>
            <pc:docMk/>
            <pc:sldMk cId="2865813230" sldId="1155"/>
            <ac:picMk id="24578" creationId="{06C0A81C-F9D0-F76A-898F-7F32C257295F}"/>
          </ac:picMkLst>
        </pc:picChg>
        <pc:picChg chg="del">
          <ac:chgData name="Ricardo Luiz Freitas" userId="122532effb8c3c75" providerId="LiveId" clId="{663F47C8-B4DA-4E13-ADF1-DFD9D8374437}" dt="2023-07-07T14:22:28.817" v="5214" actId="478"/>
          <ac:picMkLst>
            <pc:docMk/>
            <pc:sldMk cId="2865813230" sldId="1155"/>
            <ac:picMk id="24580" creationId="{AA5051BC-D62E-703B-3890-6F0232BE61A7}"/>
          </ac:picMkLst>
        </pc:picChg>
        <pc:picChg chg="add del mod">
          <ac:chgData name="Ricardo Luiz Freitas" userId="122532effb8c3c75" providerId="LiveId" clId="{663F47C8-B4DA-4E13-ADF1-DFD9D8374437}" dt="2023-07-07T14:26:27.633" v="5242" actId="478"/>
          <ac:picMkLst>
            <pc:docMk/>
            <pc:sldMk cId="2865813230" sldId="1155"/>
            <ac:picMk id="27650" creationId="{98B9E033-9377-A572-C047-2689A32819DF}"/>
          </ac:picMkLst>
        </pc:picChg>
        <pc:picChg chg="add mod">
          <ac:chgData name="Ricardo Luiz Freitas" userId="122532effb8c3c75" providerId="LiveId" clId="{663F47C8-B4DA-4E13-ADF1-DFD9D8374437}" dt="2023-07-07T14:27:41.068" v="5253" actId="1076"/>
          <ac:picMkLst>
            <pc:docMk/>
            <pc:sldMk cId="2865813230" sldId="1155"/>
            <ac:picMk id="27652" creationId="{88212667-7F06-BBE1-2CF8-51B96D6A9A81}"/>
          </ac:picMkLst>
        </pc:picChg>
        <pc:picChg chg="add mod">
          <ac:chgData name="Ricardo Luiz Freitas" userId="122532effb8c3c75" providerId="LiveId" clId="{663F47C8-B4DA-4E13-ADF1-DFD9D8374437}" dt="2023-07-07T14:27:42.168" v="5254" actId="1076"/>
          <ac:picMkLst>
            <pc:docMk/>
            <pc:sldMk cId="2865813230" sldId="1155"/>
            <ac:picMk id="27654" creationId="{50EC5308-8AC4-B5C0-8E15-3E20043A8406}"/>
          </ac:picMkLst>
        </pc:picChg>
        <pc:picChg chg="add del mod">
          <ac:chgData name="Ricardo Luiz Freitas" userId="122532effb8c3c75" providerId="LiveId" clId="{663F47C8-B4DA-4E13-ADF1-DFD9D8374437}" dt="2023-07-07T14:27:31.410" v="5250" actId="478"/>
          <ac:picMkLst>
            <pc:docMk/>
            <pc:sldMk cId="2865813230" sldId="1155"/>
            <ac:picMk id="27656" creationId="{4FE39C6B-1A69-2BBC-8308-2813B47A71F9}"/>
          </ac:picMkLst>
        </pc:picChg>
        <pc:picChg chg="add mod">
          <ac:chgData name="Ricardo Luiz Freitas" userId="122532effb8c3c75" providerId="LiveId" clId="{663F47C8-B4DA-4E13-ADF1-DFD9D8374437}" dt="2023-07-07T14:27:45.036" v="5255" actId="1076"/>
          <ac:picMkLst>
            <pc:docMk/>
            <pc:sldMk cId="2865813230" sldId="1155"/>
            <ac:picMk id="27658" creationId="{C82613D3-C27A-0B0A-6963-6ECCE5A9DC32}"/>
          </ac:picMkLst>
        </pc:picChg>
        <pc:picChg chg="add mod">
          <ac:chgData name="Ricardo Luiz Freitas" userId="122532effb8c3c75" providerId="LiveId" clId="{663F47C8-B4DA-4E13-ADF1-DFD9D8374437}" dt="2023-07-08T12:43:48.567" v="5867" actId="1035"/>
          <ac:picMkLst>
            <pc:docMk/>
            <pc:sldMk cId="2865813230" sldId="1155"/>
            <ac:picMk id="27660" creationId="{95C34829-9A2F-CA03-2E0A-4473482067A5}"/>
          </ac:picMkLst>
        </pc:picChg>
      </pc:sldChg>
      <pc:sldChg chg="addSp delSp modSp add mod">
        <pc:chgData name="Ricardo Luiz Freitas" userId="122532effb8c3c75" providerId="LiveId" clId="{663F47C8-B4DA-4E13-ADF1-DFD9D8374437}" dt="2023-07-07T14:42:29.715" v="5362" actId="1038"/>
        <pc:sldMkLst>
          <pc:docMk/>
          <pc:sldMk cId="369017032" sldId="1156"/>
        </pc:sldMkLst>
        <pc:spChg chg="mod">
          <ac:chgData name="Ricardo Luiz Freitas" userId="122532effb8c3c75" providerId="LiveId" clId="{663F47C8-B4DA-4E13-ADF1-DFD9D8374437}" dt="2023-07-07T14:38:49.917" v="5351" actId="20577"/>
          <ac:spMkLst>
            <pc:docMk/>
            <pc:sldMk cId="369017032" sldId="115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8:57.707" v="5353" actId="14100"/>
          <ac:spMkLst>
            <pc:docMk/>
            <pc:sldMk cId="369017032" sldId="1156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35:54.767" v="5313" actId="478"/>
          <ac:picMkLst>
            <pc:docMk/>
            <pc:sldMk cId="369017032" sldId="1156"/>
            <ac:picMk id="24578" creationId="{06C0A81C-F9D0-F76A-898F-7F32C257295F}"/>
          </ac:picMkLst>
        </pc:picChg>
        <pc:picChg chg="del">
          <ac:chgData name="Ricardo Luiz Freitas" userId="122532effb8c3c75" providerId="LiveId" clId="{663F47C8-B4DA-4E13-ADF1-DFD9D8374437}" dt="2023-07-07T14:35:53.920" v="5312" actId="478"/>
          <ac:picMkLst>
            <pc:docMk/>
            <pc:sldMk cId="369017032" sldId="1156"/>
            <ac:picMk id="24580" creationId="{AA5051BC-D62E-703B-3890-6F0232BE61A7}"/>
          </ac:picMkLst>
        </pc:picChg>
        <pc:picChg chg="add mod">
          <ac:chgData name="Ricardo Luiz Freitas" userId="122532effb8c3c75" providerId="LiveId" clId="{663F47C8-B4DA-4E13-ADF1-DFD9D8374437}" dt="2023-07-07T14:42:26.378" v="5357" actId="1037"/>
          <ac:picMkLst>
            <pc:docMk/>
            <pc:sldMk cId="369017032" sldId="1156"/>
            <ac:picMk id="29698" creationId="{44FDB96B-792C-5ACA-81BB-F10BBBA5C8A8}"/>
          </ac:picMkLst>
        </pc:picChg>
        <pc:picChg chg="add mod">
          <ac:chgData name="Ricardo Luiz Freitas" userId="122532effb8c3c75" providerId="LiveId" clId="{663F47C8-B4DA-4E13-ADF1-DFD9D8374437}" dt="2023-07-07T14:42:29.715" v="5362" actId="1038"/>
          <ac:picMkLst>
            <pc:docMk/>
            <pc:sldMk cId="369017032" sldId="1156"/>
            <ac:picMk id="29700" creationId="{80B1F0A4-540D-F807-B1E1-2A7C9522F16A}"/>
          </ac:picMkLst>
        </pc:picChg>
      </pc:sldChg>
      <pc:sldChg chg="addSp delSp modSp add mod">
        <pc:chgData name="Ricardo Luiz Freitas" userId="122532effb8c3c75" providerId="LiveId" clId="{663F47C8-B4DA-4E13-ADF1-DFD9D8374437}" dt="2023-07-08T12:44:00.754" v="5870" actId="20577"/>
        <pc:sldMkLst>
          <pc:docMk/>
          <pc:sldMk cId="1452307322" sldId="1157"/>
        </pc:sldMkLst>
        <pc:spChg chg="mod">
          <ac:chgData name="Ricardo Luiz Freitas" userId="122532effb8c3c75" providerId="LiveId" clId="{663F47C8-B4DA-4E13-ADF1-DFD9D8374437}" dt="2023-07-08T12:44:00.754" v="5870" actId="20577"/>
          <ac:spMkLst>
            <pc:docMk/>
            <pc:sldMk cId="1452307322" sldId="115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46:35.201" v="5455" actId="20577"/>
          <ac:spMkLst>
            <pc:docMk/>
            <pc:sldMk cId="1452307322" sldId="1157"/>
            <ac:spMk id="3" creationId="{82BA45EC-18BC-9F35-F569-FA397F5BBD6C}"/>
          </ac:spMkLst>
        </pc:spChg>
        <pc:spChg chg="add del">
          <ac:chgData name="Ricardo Luiz Freitas" userId="122532effb8c3c75" providerId="LiveId" clId="{663F47C8-B4DA-4E13-ADF1-DFD9D8374437}" dt="2023-07-07T14:45:01.777" v="5415" actId="478"/>
          <ac:spMkLst>
            <pc:docMk/>
            <pc:sldMk cId="1452307322" sldId="1157"/>
            <ac:spMk id="6" creationId="{3F305E92-51F6-4F43-759F-7B13C6A32BE7}"/>
          </ac:spMkLst>
        </pc:spChg>
        <pc:picChg chg="del">
          <ac:chgData name="Ricardo Luiz Freitas" userId="122532effb8c3c75" providerId="LiveId" clId="{663F47C8-B4DA-4E13-ADF1-DFD9D8374437}" dt="2023-07-07T14:44:02.900" v="5406" actId="478"/>
          <ac:picMkLst>
            <pc:docMk/>
            <pc:sldMk cId="1452307322" sldId="1157"/>
            <ac:picMk id="26626" creationId="{D188FE2A-4326-9EDA-4988-0534C810F4E0}"/>
          </ac:picMkLst>
        </pc:picChg>
        <pc:picChg chg="del">
          <ac:chgData name="Ricardo Luiz Freitas" userId="122532effb8c3c75" providerId="LiveId" clId="{663F47C8-B4DA-4E13-ADF1-DFD9D8374437}" dt="2023-07-07T14:44:00.765" v="5405" actId="478"/>
          <ac:picMkLst>
            <pc:docMk/>
            <pc:sldMk cId="1452307322" sldId="1157"/>
            <ac:picMk id="26630" creationId="{FDB7C9F6-A7C2-5144-C1F8-7A56D16C5137}"/>
          </ac:picMkLst>
        </pc:picChg>
        <pc:picChg chg="add mod">
          <ac:chgData name="Ricardo Luiz Freitas" userId="122532effb8c3c75" providerId="LiveId" clId="{663F47C8-B4DA-4E13-ADF1-DFD9D8374437}" dt="2023-07-07T14:46:48.512" v="5458" actId="1076"/>
          <ac:picMkLst>
            <pc:docMk/>
            <pc:sldMk cId="1452307322" sldId="1157"/>
            <ac:picMk id="31746" creationId="{4CDB43F7-AE2B-BEAC-ABCA-CC1971E61229}"/>
          </ac:picMkLst>
        </pc:picChg>
      </pc:sldChg>
      <pc:sldChg chg="addSp modSp add mod">
        <pc:chgData name="Ricardo Luiz Freitas" userId="122532effb8c3c75" providerId="LiveId" clId="{663F47C8-B4DA-4E13-ADF1-DFD9D8374437}" dt="2023-07-07T17:06:57.620" v="5766" actId="20577"/>
        <pc:sldMkLst>
          <pc:docMk/>
          <pc:sldMk cId="2035226545" sldId="1158"/>
        </pc:sldMkLst>
        <pc:spChg chg="mod">
          <ac:chgData name="Ricardo Luiz Freitas" userId="122532effb8c3c75" providerId="LiveId" clId="{663F47C8-B4DA-4E13-ADF1-DFD9D8374437}" dt="2023-07-07T14:51:35.817" v="5496" actId="20577"/>
          <ac:spMkLst>
            <pc:docMk/>
            <pc:sldMk cId="2035226545" sldId="115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6:57.620" v="5766" actId="20577"/>
          <ac:spMkLst>
            <pc:docMk/>
            <pc:sldMk cId="2035226545" sldId="1158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14:49:03.517" v="5463" actId="1076"/>
          <ac:picMkLst>
            <pc:docMk/>
            <pc:sldMk cId="2035226545" sldId="1158"/>
            <ac:picMk id="30722" creationId="{40E499C0-C922-BE26-4279-7F97913D4806}"/>
          </ac:picMkLst>
        </pc:picChg>
      </pc:sldChg>
      <pc:sldChg chg="addSp delSp modSp add mod">
        <pc:chgData name="Ricardo Luiz Freitas" userId="122532effb8c3c75" providerId="LiveId" clId="{663F47C8-B4DA-4E13-ADF1-DFD9D8374437}" dt="2023-07-07T17:07:16.243" v="5770" actId="20577"/>
        <pc:sldMkLst>
          <pc:docMk/>
          <pc:sldMk cId="3852177045" sldId="1159"/>
        </pc:sldMkLst>
        <pc:spChg chg="mod">
          <ac:chgData name="Ricardo Luiz Freitas" userId="122532effb8c3c75" providerId="LiveId" clId="{663F47C8-B4DA-4E13-ADF1-DFD9D8374437}" dt="2023-07-07T14:50:24.280" v="5466" actId="20577"/>
          <ac:spMkLst>
            <pc:docMk/>
            <pc:sldMk cId="3852177045" sldId="115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7:16.243" v="5770" actId="20577"/>
          <ac:spMkLst>
            <pc:docMk/>
            <pc:sldMk cId="3852177045" sldId="1159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50:40.529" v="5486" actId="478"/>
          <ac:picMkLst>
            <pc:docMk/>
            <pc:sldMk cId="3852177045" sldId="1159"/>
            <ac:picMk id="25606" creationId="{E271A52B-6BF1-8BBB-9D8D-D3558F390AA3}"/>
          </ac:picMkLst>
        </pc:picChg>
        <pc:picChg chg="del">
          <ac:chgData name="Ricardo Luiz Freitas" userId="122532effb8c3c75" providerId="LiveId" clId="{663F47C8-B4DA-4E13-ADF1-DFD9D8374437}" dt="2023-07-07T14:50:39.916" v="5485" actId="478"/>
          <ac:picMkLst>
            <pc:docMk/>
            <pc:sldMk cId="3852177045" sldId="1159"/>
            <ac:picMk id="25610" creationId="{EDAA52CD-7FEE-E017-1450-9F608E7C596E}"/>
          </ac:picMkLst>
        </pc:picChg>
        <pc:picChg chg="add mod">
          <ac:chgData name="Ricardo Luiz Freitas" userId="122532effb8c3c75" providerId="LiveId" clId="{663F47C8-B4DA-4E13-ADF1-DFD9D8374437}" dt="2023-07-07T14:50:54.741" v="5489" actId="1076"/>
          <ac:picMkLst>
            <pc:docMk/>
            <pc:sldMk cId="3852177045" sldId="1159"/>
            <ac:picMk id="32770" creationId="{C7A3EA9A-D6E1-C78B-3DE0-6378221E8155}"/>
          </ac:picMkLst>
        </pc:picChg>
      </pc:sldChg>
      <pc:sldChg chg="addSp delSp modSp add mod">
        <pc:chgData name="Ricardo Luiz Freitas" userId="122532effb8c3c75" providerId="LiveId" clId="{663F47C8-B4DA-4E13-ADF1-DFD9D8374437}" dt="2023-07-07T17:06:52.323" v="5764" actId="20577"/>
        <pc:sldMkLst>
          <pc:docMk/>
          <pc:sldMk cId="598905980" sldId="1160"/>
        </pc:sldMkLst>
        <pc:spChg chg="mod">
          <ac:chgData name="Ricardo Luiz Freitas" userId="122532effb8c3c75" providerId="LiveId" clId="{663F47C8-B4DA-4E13-ADF1-DFD9D8374437}" dt="2023-07-07T14:56:09.841" v="5498" actId="20577"/>
          <ac:spMkLst>
            <pc:docMk/>
            <pc:sldMk cId="598905980" sldId="116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6:52.323" v="5764" actId="20577"/>
          <ac:spMkLst>
            <pc:docMk/>
            <pc:sldMk cId="598905980" sldId="1160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56:43.621" v="5543" actId="478"/>
          <ac:picMkLst>
            <pc:docMk/>
            <pc:sldMk cId="598905980" sldId="1160"/>
            <ac:picMk id="30722" creationId="{40E499C0-C922-BE26-4279-7F97913D4806}"/>
          </ac:picMkLst>
        </pc:picChg>
        <pc:picChg chg="add mod">
          <ac:chgData name="Ricardo Luiz Freitas" userId="122532effb8c3c75" providerId="LiveId" clId="{663F47C8-B4DA-4E13-ADF1-DFD9D8374437}" dt="2023-07-07T15:04:55.222" v="5546" actId="1076"/>
          <ac:picMkLst>
            <pc:docMk/>
            <pc:sldMk cId="598905980" sldId="1160"/>
            <ac:picMk id="33794" creationId="{5CE7E791-3423-9B8F-7406-7F9B44F54771}"/>
          </ac:picMkLst>
        </pc:picChg>
      </pc:sldChg>
      <pc:sldChg chg="addSp delSp modSp add mod">
        <pc:chgData name="Ricardo Luiz Freitas" userId="122532effb8c3c75" providerId="LiveId" clId="{663F47C8-B4DA-4E13-ADF1-DFD9D8374437}" dt="2023-07-08T12:44:50.504" v="5903" actId="1038"/>
        <pc:sldMkLst>
          <pc:docMk/>
          <pc:sldMk cId="276831615" sldId="1161"/>
        </pc:sldMkLst>
        <pc:spChg chg="mod">
          <ac:chgData name="Ricardo Luiz Freitas" userId="122532effb8c3c75" providerId="LiveId" clId="{663F47C8-B4DA-4E13-ADF1-DFD9D8374437}" dt="2023-07-07T17:00:28.675" v="5602" actId="20577"/>
          <ac:spMkLst>
            <pc:docMk/>
            <pc:sldMk cId="276831615" sldId="116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2:44:27.279" v="5900" actId="6549"/>
          <ac:spMkLst>
            <pc:docMk/>
            <pc:sldMk cId="276831615" sldId="1161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07T16:57:05.134" v="5548" actId="478"/>
          <ac:picMkLst>
            <pc:docMk/>
            <pc:sldMk cId="276831615" sldId="1161"/>
            <ac:picMk id="23554" creationId="{C307526C-25AF-5B1D-F1D7-3E077816C218}"/>
          </ac:picMkLst>
        </pc:picChg>
        <pc:picChg chg="add mod">
          <ac:chgData name="Ricardo Luiz Freitas" userId="122532effb8c3c75" providerId="LiveId" clId="{663F47C8-B4DA-4E13-ADF1-DFD9D8374437}" dt="2023-07-08T12:44:50.504" v="5903" actId="1038"/>
          <ac:picMkLst>
            <pc:docMk/>
            <pc:sldMk cId="276831615" sldId="1161"/>
            <ac:picMk id="34818" creationId="{7EC15E6F-839C-F3B6-6214-E2189FE294F9}"/>
          </ac:picMkLst>
        </pc:picChg>
      </pc:sldChg>
      <pc:sldChg chg="delSp modSp add mod">
        <pc:chgData name="Ricardo Luiz Freitas" userId="122532effb8c3c75" providerId="LiveId" clId="{663F47C8-B4DA-4E13-ADF1-DFD9D8374437}" dt="2023-07-07T17:00:25.106" v="5600" actId="20577"/>
        <pc:sldMkLst>
          <pc:docMk/>
          <pc:sldMk cId="3920645412" sldId="1162"/>
        </pc:sldMkLst>
        <pc:spChg chg="mod">
          <ac:chgData name="Ricardo Luiz Freitas" userId="122532effb8c3c75" providerId="LiveId" clId="{663F47C8-B4DA-4E13-ADF1-DFD9D8374437}" dt="2023-07-07T17:00:25.106" v="5600" actId="20577"/>
          <ac:spMkLst>
            <pc:docMk/>
            <pc:sldMk cId="3920645412" sldId="116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0:17.937" v="5598" actId="14100"/>
          <ac:spMkLst>
            <pc:docMk/>
            <pc:sldMk cId="3920645412" sldId="1162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07T16:59:19.221" v="5572" actId="478"/>
          <ac:picMkLst>
            <pc:docMk/>
            <pc:sldMk cId="3920645412" sldId="1162"/>
            <ac:picMk id="34818" creationId="{7EC15E6F-839C-F3B6-6214-E2189FE294F9}"/>
          </ac:picMkLst>
        </pc:picChg>
      </pc:sldChg>
      <pc:sldChg chg="addSp modSp add mod ord">
        <pc:chgData name="Ricardo Luiz Freitas" userId="122532effb8c3c75" providerId="LiveId" clId="{663F47C8-B4DA-4E13-ADF1-DFD9D8374437}" dt="2023-07-08T12:56:30.561" v="5917"/>
        <pc:sldMkLst>
          <pc:docMk/>
          <pc:sldMk cId="3143754329" sldId="1163"/>
        </pc:sldMkLst>
        <pc:spChg chg="mod">
          <ac:chgData name="Ricardo Luiz Freitas" userId="122532effb8c3c75" providerId="LiveId" clId="{663F47C8-B4DA-4E13-ADF1-DFD9D8374437}" dt="2023-07-07T17:06:42.348" v="5762" actId="20577"/>
          <ac:spMkLst>
            <pc:docMk/>
            <pc:sldMk cId="3143754329" sldId="1163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07T17:02:05.524" v="5621" actId="1036"/>
          <ac:picMkLst>
            <pc:docMk/>
            <pc:sldMk cId="3143754329" sldId="1163"/>
            <ac:picMk id="3" creationId="{B670BCB0-B9BA-BBE3-16E3-9403AA7AF177}"/>
          </ac:picMkLst>
        </pc:picChg>
      </pc:sldChg>
      <pc:sldChg chg="addSp delSp modSp add mod">
        <pc:chgData name="Ricardo Luiz Freitas" userId="122532effb8c3c75" providerId="LiveId" clId="{663F47C8-B4DA-4E13-ADF1-DFD9D8374437}" dt="2023-07-08T12:49:49.744" v="5913" actId="1035"/>
        <pc:sldMkLst>
          <pc:docMk/>
          <pc:sldMk cId="4269611202" sldId="1164"/>
        </pc:sldMkLst>
        <pc:spChg chg="add del mod">
          <ac:chgData name="Ricardo Luiz Freitas" userId="122532effb8c3c75" providerId="LiveId" clId="{663F47C8-B4DA-4E13-ADF1-DFD9D8374437}" dt="2023-07-08T12:49:27.289" v="5905" actId="478"/>
          <ac:spMkLst>
            <pc:docMk/>
            <pc:sldMk cId="4269611202" sldId="1164"/>
            <ac:spMk id="3" creationId="{27BDD29C-A474-F942-B4F1-4968B2C69BC0}"/>
          </ac:spMkLst>
        </pc:spChg>
        <pc:spChg chg="del mod">
          <ac:chgData name="Ricardo Luiz Freitas" userId="122532effb8c3c75" providerId="LiveId" clId="{663F47C8-B4DA-4E13-ADF1-DFD9D8374437}" dt="2023-07-08T12:49:24.099" v="5904" actId="478"/>
          <ac:spMkLst>
            <pc:docMk/>
            <pc:sldMk cId="4269611202" sldId="1164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08T12:49:49.744" v="5913" actId="1035"/>
          <ac:picMkLst>
            <pc:docMk/>
            <pc:sldMk cId="4269611202" sldId="1164"/>
            <ac:picMk id="36866" creationId="{1D83C4B2-B105-330C-2C26-A75BD1DB188C}"/>
          </ac:picMkLst>
        </pc:picChg>
      </pc:sldChg>
      <pc:sldChg chg="addSp delSp modSp new del mod">
        <pc:chgData name="Ricardo Luiz Freitas" userId="122532effb8c3c75" providerId="LiveId" clId="{663F47C8-B4DA-4E13-ADF1-DFD9D8374437}" dt="2023-07-08T12:38:24.214" v="5800" actId="2696"/>
        <pc:sldMkLst>
          <pc:docMk/>
          <pc:sldMk cId="1305795422" sldId="1165"/>
        </pc:sldMkLst>
        <pc:spChg chg="mod">
          <ac:chgData name="Ricardo Luiz Freitas" userId="122532effb8c3c75" providerId="LiveId" clId="{663F47C8-B4DA-4E13-ADF1-DFD9D8374437}" dt="2023-07-08T12:36:57.423" v="5795" actId="20577"/>
          <ac:spMkLst>
            <pc:docMk/>
            <pc:sldMk cId="1305795422" sldId="1165"/>
            <ac:spMk id="2" creationId="{AA50761C-0A95-694C-DDA5-AEF7B651B513}"/>
          </ac:spMkLst>
        </pc:spChg>
        <pc:spChg chg="del">
          <ac:chgData name="Ricardo Luiz Freitas" userId="122532effb8c3c75" providerId="LiveId" clId="{663F47C8-B4DA-4E13-ADF1-DFD9D8374437}" dt="2023-07-08T12:37:16.467" v="5796" actId="478"/>
          <ac:spMkLst>
            <pc:docMk/>
            <pc:sldMk cId="1305795422" sldId="1165"/>
            <ac:spMk id="3" creationId="{8295E47F-B0A6-8837-E78B-B5335D49F1C7}"/>
          </ac:spMkLst>
        </pc:spChg>
        <pc:picChg chg="add mod">
          <ac:chgData name="Ricardo Luiz Freitas" userId="122532effb8c3c75" providerId="LiveId" clId="{663F47C8-B4DA-4E13-ADF1-DFD9D8374437}" dt="2023-07-08T12:38:15.118" v="5799" actId="1076"/>
          <ac:picMkLst>
            <pc:docMk/>
            <pc:sldMk cId="1305795422" sldId="1165"/>
            <ac:picMk id="35842" creationId="{95746C14-19C1-DE8F-8B69-B003B5FA81A3}"/>
          </ac:picMkLst>
        </pc:picChg>
      </pc:sldChg>
      <pc:sldChg chg="new del">
        <pc:chgData name="Ricardo Luiz Freitas" userId="122532effb8c3c75" providerId="LiveId" clId="{663F47C8-B4DA-4E13-ADF1-DFD9D8374437}" dt="2023-07-08T12:36:01.788" v="5772" actId="680"/>
        <pc:sldMkLst>
          <pc:docMk/>
          <pc:sldMk cId="1834477006" sldId="1165"/>
        </pc:sldMkLst>
      </pc:sldChg>
      <pc:sldChg chg="new del">
        <pc:chgData name="Ricardo Luiz Freitas" userId="122532effb8c3c75" providerId="LiveId" clId="{663F47C8-B4DA-4E13-ADF1-DFD9D8374437}" dt="2023-07-08T12:36:15.204" v="5774" actId="680"/>
        <pc:sldMkLst>
          <pc:docMk/>
          <pc:sldMk cId="2528274113" sldId="1165"/>
        </pc:sldMkLst>
      </pc:sldChg>
      <pc:sldChg chg="add">
        <pc:chgData name="Ricardo Luiz Freitas" userId="122532effb8c3c75" providerId="LiveId" clId="{663F47C8-B4DA-4E13-ADF1-DFD9D8374437}" dt="2023-07-08T12:38:41.944" v="5801"/>
        <pc:sldMkLst>
          <pc:docMk/>
          <pc:sldMk cId="2792924842" sldId="1165"/>
        </pc:sldMkLst>
      </pc:sldChg>
      <pc:sldChg chg="addSp delSp modSp add mod">
        <pc:chgData name="Ricardo Luiz Freitas" userId="122532effb8c3c75" providerId="LiveId" clId="{663F47C8-B4DA-4E13-ADF1-DFD9D8374437}" dt="2023-07-08T12:41:43.486" v="5829" actId="478"/>
        <pc:sldMkLst>
          <pc:docMk/>
          <pc:sldMk cId="4065831989" sldId="1166"/>
        </pc:sldMkLst>
        <pc:spChg chg="mod">
          <ac:chgData name="Ricardo Luiz Freitas" userId="122532effb8c3c75" providerId="LiveId" clId="{663F47C8-B4DA-4E13-ADF1-DFD9D8374437}" dt="2023-07-08T12:40:43.964" v="5823" actId="20577"/>
          <ac:spMkLst>
            <pc:docMk/>
            <pc:sldMk cId="4065831989" sldId="1166"/>
            <ac:spMk id="2" creationId="{AA50761C-0A95-694C-DDA5-AEF7B651B513}"/>
          </ac:spMkLst>
        </pc:spChg>
        <pc:picChg chg="del mod">
          <ac:chgData name="Ricardo Luiz Freitas" userId="122532effb8c3c75" providerId="LiveId" clId="{663F47C8-B4DA-4E13-ADF1-DFD9D8374437}" dt="2023-07-08T12:41:43.486" v="5829" actId="478"/>
          <ac:picMkLst>
            <pc:docMk/>
            <pc:sldMk cId="4065831989" sldId="1166"/>
            <ac:picMk id="35842" creationId="{95746C14-19C1-DE8F-8B69-B003B5FA81A3}"/>
          </ac:picMkLst>
        </pc:picChg>
        <pc:picChg chg="add mod">
          <ac:chgData name="Ricardo Luiz Freitas" userId="122532effb8c3c75" providerId="LiveId" clId="{663F47C8-B4DA-4E13-ADF1-DFD9D8374437}" dt="2023-07-08T12:41:40.523" v="5828" actId="1076"/>
          <ac:picMkLst>
            <pc:docMk/>
            <pc:sldMk cId="4065831989" sldId="1166"/>
            <ac:picMk id="40962" creationId="{E10E93D6-19C7-51BB-C67A-896170B7A9D1}"/>
          </ac:picMkLst>
        </pc:picChg>
      </pc:sldChg>
      <pc:sldChg chg="addSp delSp modSp add mod">
        <pc:chgData name="Ricardo Luiz Freitas" userId="122532effb8c3c75" providerId="LiveId" clId="{663F47C8-B4DA-4E13-ADF1-DFD9D8374437}" dt="2023-07-08T12:40:24.079" v="5815" actId="478"/>
        <pc:sldMkLst>
          <pc:docMk/>
          <pc:sldMk cId="2476216326" sldId="1167"/>
        </pc:sldMkLst>
        <pc:spChg chg="mod">
          <ac:chgData name="Ricardo Luiz Freitas" userId="122532effb8c3c75" providerId="LiveId" clId="{663F47C8-B4DA-4E13-ADF1-DFD9D8374437}" dt="2023-07-08T12:39:23.723" v="5810" actId="20577"/>
          <ac:spMkLst>
            <pc:docMk/>
            <pc:sldMk cId="2476216326" sldId="1167"/>
            <ac:spMk id="2" creationId="{AA50761C-0A95-694C-DDA5-AEF7B651B513}"/>
          </ac:spMkLst>
        </pc:spChg>
        <pc:picChg chg="del mod">
          <ac:chgData name="Ricardo Luiz Freitas" userId="122532effb8c3c75" providerId="LiveId" clId="{663F47C8-B4DA-4E13-ADF1-DFD9D8374437}" dt="2023-07-08T12:40:24.079" v="5815" actId="478"/>
          <ac:picMkLst>
            <pc:docMk/>
            <pc:sldMk cId="2476216326" sldId="1167"/>
            <ac:picMk id="35842" creationId="{95746C14-19C1-DE8F-8B69-B003B5FA81A3}"/>
          </ac:picMkLst>
        </pc:picChg>
        <pc:picChg chg="add mod">
          <ac:chgData name="Ricardo Luiz Freitas" userId="122532effb8c3c75" providerId="LiveId" clId="{663F47C8-B4DA-4E13-ADF1-DFD9D8374437}" dt="2023-07-08T12:40:20.438" v="5814" actId="1076"/>
          <ac:picMkLst>
            <pc:docMk/>
            <pc:sldMk cId="2476216326" sldId="1167"/>
            <ac:picMk id="39938" creationId="{077804B1-2E32-041A-142C-0F1723B45723}"/>
          </ac:picMkLst>
        </pc:picChg>
      </pc:sldChg>
      <pc:sldChg chg="delSp modSp add modAnim">
        <pc:chgData name="Ricardo Luiz Freitas" userId="122532effb8c3c75" providerId="LiveId" clId="{663F47C8-B4DA-4E13-ADF1-DFD9D8374437}" dt="2023-07-08T12:42:52.477" v="5841"/>
        <pc:sldMkLst>
          <pc:docMk/>
          <pc:sldMk cId="1880261034" sldId="1168"/>
        </pc:sldMkLst>
        <pc:spChg chg="del">
          <ac:chgData name="Ricardo Luiz Freitas" userId="122532effb8c3c75" providerId="LiveId" clId="{663F47C8-B4DA-4E13-ADF1-DFD9D8374437}" dt="2023-07-08T12:42:24.073" v="5838" actId="478"/>
          <ac:spMkLst>
            <pc:docMk/>
            <pc:sldMk cId="1880261034" sldId="1168"/>
            <ac:spMk id="5" creationId="{2D694EDC-2EDE-C71A-EC45-B2C5E93F1D7A}"/>
          </ac:spMkLst>
        </pc:spChg>
        <pc:picChg chg="del">
          <ac:chgData name="Ricardo Luiz Freitas" userId="122532effb8c3c75" providerId="LiveId" clId="{663F47C8-B4DA-4E13-ADF1-DFD9D8374437}" dt="2023-07-08T12:42:13.245" v="5832" actId="478"/>
          <ac:picMkLst>
            <pc:docMk/>
            <pc:sldMk cId="1880261034" sldId="1168"/>
            <ac:picMk id="1026" creationId="{B8A0BB05-E7B2-5076-478D-EFB1B044928D}"/>
          </ac:picMkLst>
        </pc:picChg>
        <pc:picChg chg="del">
          <ac:chgData name="Ricardo Luiz Freitas" userId="122532effb8c3c75" providerId="LiveId" clId="{663F47C8-B4DA-4E13-ADF1-DFD9D8374437}" dt="2023-07-08T12:42:15.844" v="5833" actId="478"/>
          <ac:picMkLst>
            <pc:docMk/>
            <pc:sldMk cId="1880261034" sldId="1168"/>
            <ac:picMk id="1028" creationId="{D706C6CD-968A-3173-840E-63894651295C}"/>
          </ac:picMkLst>
        </pc:picChg>
        <pc:picChg chg="del">
          <ac:chgData name="Ricardo Luiz Freitas" userId="122532effb8c3c75" providerId="LiveId" clId="{663F47C8-B4DA-4E13-ADF1-DFD9D8374437}" dt="2023-07-08T12:42:17.514" v="5834" actId="478"/>
          <ac:picMkLst>
            <pc:docMk/>
            <pc:sldMk cId="1880261034" sldId="1168"/>
            <ac:picMk id="1030" creationId="{6FEA3B5B-C37F-13E5-2176-945FFDEB9D4B}"/>
          </ac:picMkLst>
        </pc:picChg>
        <pc:picChg chg="del">
          <ac:chgData name="Ricardo Luiz Freitas" userId="122532effb8c3c75" providerId="LiveId" clId="{663F47C8-B4DA-4E13-ADF1-DFD9D8374437}" dt="2023-07-08T12:42:19.199" v="5835" actId="478"/>
          <ac:picMkLst>
            <pc:docMk/>
            <pc:sldMk cId="1880261034" sldId="1168"/>
            <ac:picMk id="1032" creationId="{D701EC3C-12D0-3A51-31C4-160C639D5ED0}"/>
          </ac:picMkLst>
        </pc:picChg>
        <pc:picChg chg="del">
          <ac:chgData name="Ricardo Luiz Freitas" userId="122532effb8c3c75" providerId="LiveId" clId="{663F47C8-B4DA-4E13-ADF1-DFD9D8374437}" dt="2023-07-08T12:42:20.756" v="5836" actId="478"/>
          <ac:picMkLst>
            <pc:docMk/>
            <pc:sldMk cId="1880261034" sldId="1168"/>
            <ac:picMk id="1034" creationId="{EC509DED-5420-1A76-FD21-30C818D7ACD2}"/>
          </ac:picMkLst>
        </pc:picChg>
        <pc:picChg chg="del">
          <ac:chgData name="Ricardo Luiz Freitas" userId="122532effb8c3c75" providerId="LiveId" clId="{663F47C8-B4DA-4E13-ADF1-DFD9D8374437}" dt="2023-07-08T12:42:22.271" v="5837" actId="478"/>
          <ac:picMkLst>
            <pc:docMk/>
            <pc:sldMk cId="1880261034" sldId="1168"/>
            <ac:picMk id="1036" creationId="{02253DFB-0E06-17A6-2DC5-641F917CF929}"/>
          </ac:picMkLst>
        </pc:picChg>
        <pc:picChg chg="mod">
          <ac:chgData name="Ricardo Luiz Freitas" userId="122532effb8c3c75" providerId="LiveId" clId="{663F47C8-B4DA-4E13-ADF1-DFD9D8374437}" dt="2023-07-08T12:42:34.082" v="5840" actId="1076"/>
          <ac:picMkLst>
            <pc:docMk/>
            <pc:sldMk cId="1880261034" sldId="1168"/>
            <ac:picMk id="1044" creationId="{546562BC-64E9-2207-F4E1-1A25D82CEA2A}"/>
          </ac:picMkLst>
        </pc:picChg>
      </pc:sldChg>
      <pc:sldChg chg="add del">
        <pc:chgData name="Ricardo Luiz Freitas" userId="122532effb8c3c75" providerId="LiveId" clId="{663F47C8-B4DA-4E13-ADF1-DFD9D8374437}" dt="2023-07-08T12:56:03.221" v="5915" actId="47"/>
        <pc:sldMkLst>
          <pc:docMk/>
          <pc:sldMk cId="1182599051" sldId="1169"/>
        </pc:sldMkLst>
      </pc:sldChg>
      <pc:sldChg chg="addSp delSp modSp add mod">
        <pc:chgData name="Ricardo Luiz Freitas" userId="122532effb8c3c75" providerId="LiveId" clId="{663F47C8-B4DA-4E13-ADF1-DFD9D8374437}" dt="2023-07-09T14:14:23.419" v="9672" actId="1037"/>
        <pc:sldMkLst>
          <pc:docMk/>
          <pc:sldMk cId="2222128507" sldId="1169"/>
        </pc:sldMkLst>
        <pc:spChg chg="mod">
          <ac:chgData name="Ricardo Luiz Freitas" userId="122532effb8c3c75" providerId="LiveId" clId="{663F47C8-B4DA-4E13-ADF1-DFD9D8374437}" dt="2023-07-08T13:02:35.688" v="6077" actId="20577"/>
          <ac:spMkLst>
            <pc:docMk/>
            <pc:sldMk cId="2222128507" sldId="1169"/>
            <ac:spMk id="2" creationId="{AA50761C-0A95-694C-DDA5-AEF7B651B513}"/>
          </ac:spMkLst>
        </pc:spChg>
        <pc:picChg chg="del">
          <ac:chgData name="Ricardo Luiz Freitas" userId="122532effb8c3c75" providerId="LiveId" clId="{663F47C8-B4DA-4E13-ADF1-DFD9D8374437}" dt="2023-07-08T13:00:24.419" v="5969" actId="478"/>
          <ac:picMkLst>
            <pc:docMk/>
            <pc:sldMk cId="2222128507" sldId="1169"/>
            <ac:picMk id="39938" creationId="{077804B1-2E32-041A-142C-0F1723B45723}"/>
          </ac:picMkLst>
        </pc:picChg>
        <pc:picChg chg="add del">
          <ac:chgData name="Ricardo Luiz Freitas" userId="122532effb8c3c75" providerId="LiveId" clId="{663F47C8-B4DA-4E13-ADF1-DFD9D8374437}" dt="2023-07-08T12:59:13.799" v="5962"/>
          <ac:picMkLst>
            <pc:docMk/>
            <pc:sldMk cId="2222128507" sldId="1169"/>
            <ac:picMk id="44034" creationId="{C78F5880-4DB2-1A55-3EB9-4826DAC16C41}"/>
          </ac:picMkLst>
        </pc:picChg>
        <pc:picChg chg="add del mod">
          <ac:chgData name="Ricardo Luiz Freitas" userId="122532effb8c3c75" providerId="LiveId" clId="{663F47C8-B4DA-4E13-ADF1-DFD9D8374437}" dt="2023-07-09T14:13:58.061" v="9664" actId="478"/>
          <ac:picMkLst>
            <pc:docMk/>
            <pc:sldMk cId="2222128507" sldId="1169"/>
            <ac:picMk id="44036" creationId="{10411773-1ACE-A915-A668-0567C07872D9}"/>
          </ac:picMkLst>
        </pc:picChg>
        <pc:picChg chg="add mod">
          <ac:chgData name="Ricardo Luiz Freitas" userId="122532effb8c3c75" providerId="LiveId" clId="{663F47C8-B4DA-4E13-ADF1-DFD9D8374437}" dt="2023-07-09T14:14:23.419" v="9672" actId="1037"/>
          <ac:picMkLst>
            <pc:docMk/>
            <pc:sldMk cId="2222128507" sldId="1169"/>
            <ac:picMk id="44038" creationId="{C2BC37EE-1FBD-9922-F7AA-673CD3DCC2AB}"/>
          </ac:picMkLst>
        </pc:picChg>
      </pc:sldChg>
      <pc:sldChg chg="modSp add mod">
        <pc:chgData name="Ricardo Luiz Freitas" userId="122532effb8c3c75" providerId="LiveId" clId="{663F47C8-B4DA-4E13-ADF1-DFD9D8374437}" dt="2023-07-08T13:20:26.384" v="6762" actId="20577"/>
        <pc:sldMkLst>
          <pc:docMk/>
          <pc:sldMk cId="2061740134" sldId="1170"/>
        </pc:sldMkLst>
        <pc:spChg chg="mod">
          <ac:chgData name="Ricardo Luiz Freitas" userId="122532effb8c3c75" providerId="LiveId" clId="{663F47C8-B4DA-4E13-ADF1-DFD9D8374437}" dt="2023-07-08T13:20:26.384" v="6762" actId="20577"/>
          <ac:spMkLst>
            <pc:docMk/>
            <pc:sldMk cId="2061740134" sldId="117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19:58.230" v="6744" actId="20577"/>
          <ac:spMkLst>
            <pc:docMk/>
            <pc:sldMk cId="2061740134" sldId="117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08T13:03:56.215" v="6097" actId="6549"/>
        <pc:sldMkLst>
          <pc:docMk/>
          <pc:sldMk cId="3084536597" sldId="1171"/>
        </pc:sldMkLst>
        <pc:spChg chg="mod">
          <ac:chgData name="Ricardo Luiz Freitas" userId="122532effb8c3c75" providerId="LiveId" clId="{663F47C8-B4DA-4E13-ADF1-DFD9D8374437}" dt="2023-07-08T13:03:56.215" v="6097" actId="6549"/>
          <ac:spMkLst>
            <pc:docMk/>
            <pc:sldMk cId="3084536597" sldId="1171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663F47C8-B4DA-4E13-ADF1-DFD9D8374437}" dt="2023-07-08T13:11:02.982" v="6203" actId="1036"/>
        <pc:sldMkLst>
          <pc:docMk/>
          <pc:sldMk cId="946726269" sldId="1172"/>
        </pc:sldMkLst>
        <pc:spChg chg="mod">
          <ac:chgData name="Ricardo Luiz Freitas" userId="122532effb8c3c75" providerId="LiveId" clId="{663F47C8-B4DA-4E13-ADF1-DFD9D8374437}" dt="2023-07-08T13:05:24.560" v="6137" actId="20577"/>
          <ac:spMkLst>
            <pc:docMk/>
            <pc:sldMk cId="946726269" sldId="117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06:21.367" v="6148" actId="14100"/>
          <ac:spMkLst>
            <pc:docMk/>
            <pc:sldMk cId="946726269" sldId="1172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8T13:05:41.743" v="6139" actId="478"/>
          <ac:picMkLst>
            <pc:docMk/>
            <pc:sldMk cId="946726269" sldId="1172"/>
            <ac:picMk id="27652" creationId="{88212667-7F06-BBE1-2CF8-51B96D6A9A81}"/>
          </ac:picMkLst>
        </pc:picChg>
        <pc:picChg chg="del">
          <ac:chgData name="Ricardo Luiz Freitas" userId="122532effb8c3c75" providerId="LiveId" clId="{663F47C8-B4DA-4E13-ADF1-DFD9D8374437}" dt="2023-07-08T13:05:40.802" v="6138" actId="478"/>
          <ac:picMkLst>
            <pc:docMk/>
            <pc:sldMk cId="946726269" sldId="1172"/>
            <ac:picMk id="27654" creationId="{50EC5308-8AC4-B5C0-8E15-3E20043A8406}"/>
          </ac:picMkLst>
        </pc:picChg>
        <pc:picChg chg="del">
          <ac:chgData name="Ricardo Luiz Freitas" userId="122532effb8c3c75" providerId="LiveId" clId="{663F47C8-B4DA-4E13-ADF1-DFD9D8374437}" dt="2023-07-08T13:05:42.336" v="6140" actId="478"/>
          <ac:picMkLst>
            <pc:docMk/>
            <pc:sldMk cId="946726269" sldId="1172"/>
            <ac:picMk id="27658" creationId="{C82613D3-C27A-0B0A-6963-6ECCE5A9DC32}"/>
          </ac:picMkLst>
        </pc:picChg>
        <pc:picChg chg="del">
          <ac:chgData name="Ricardo Luiz Freitas" userId="122532effb8c3c75" providerId="LiveId" clId="{663F47C8-B4DA-4E13-ADF1-DFD9D8374437}" dt="2023-07-08T13:10:20.079" v="6192" actId="478"/>
          <ac:picMkLst>
            <pc:docMk/>
            <pc:sldMk cId="946726269" sldId="1172"/>
            <ac:picMk id="27660" creationId="{95C34829-9A2F-CA03-2E0A-4473482067A5}"/>
          </ac:picMkLst>
        </pc:picChg>
        <pc:picChg chg="add mod">
          <ac:chgData name="Ricardo Luiz Freitas" userId="122532effb8c3c75" providerId="LiveId" clId="{663F47C8-B4DA-4E13-ADF1-DFD9D8374437}" dt="2023-07-08T13:08:38.879" v="6190" actId="1038"/>
          <ac:picMkLst>
            <pc:docMk/>
            <pc:sldMk cId="946726269" sldId="1172"/>
            <ac:picMk id="46082" creationId="{4316F58A-AA95-4441-96F3-E65DB1963B4F}"/>
          </ac:picMkLst>
        </pc:picChg>
        <pc:picChg chg="add mod">
          <ac:chgData name="Ricardo Luiz Freitas" userId="122532effb8c3c75" providerId="LiveId" clId="{663F47C8-B4DA-4E13-ADF1-DFD9D8374437}" dt="2023-07-08T13:08:34.222" v="6174" actId="1037"/>
          <ac:picMkLst>
            <pc:docMk/>
            <pc:sldMk cId="946726269" sldId="1172"/>
            <ac:picMk id="46084" creationId="{DB26FED5-03B8-5267-87C2-D8FD258FE004}"/>
          </ac:picMkLst>
        </pc:picChg>
        <pc:picChg chg="add del">
          <ac:chgData name="Ricardo Luiz Freitas" userId="122532effb8c3c75" providerId="LiveId" clId="{663F47C8-B4DA-4E13-ADF1-DFD9D8374437}" dt="2023-07-08T13:10:20.079" v="6192" actId="478"/>
          <ac:picMkLst>
            <pc:docMk/>
            <pc:sldMk cId="946726269" sldId="1172"/>
            <ac:picMk id="46086" creationId="{759D06E2-40B1-71E5-0C9D-F1217FBEC585}"/>
          </ac:picMkLst>
        </pc:picChg>
        <pc:picChg chg="add mod">
          <ac:chgData name="Ricardo Luiz Freitas" userId="122532effb8c3c75" providerId="LiveId" clId="{663F47C8-B4DA-4E13-ADF1-DFD9D8374437}" dt="2023-07-08T13:11:02.982" v="6203" actId="1036"/>
          <ac:picMkLst>
            <pc:docMk/>
            <pc:sldMk cId="946726269" sldId="1172"/>
            <ac:picMk id="46088" creationId="{5FBC0693-8FB5-8CD3-3573-0FC272D399E7}"/>
          </ac:picMkLst>
        </pc:picChg>
      </pc:sldChg>
      <pc:sldChg chg="addSp delSp modSp add del mod">
        <pc:chgData name="Ricardo Luiz Freitas" userId="122532effb8c3c75" providerId="LiveId" clId="{663F47C8-B4DA-4E13-ADF1-DFD9D8374437}" dt="2023-07-08T13:56:02.198" v="7482" actId="47"/>
        <pc:sldMkLst>
          <pc:docMk/>
          <pc:sldMk cId="482850290" sldId="1173"/>
        </pc:sldMkLst>
        <pc:spChg chg="mod">
          <ac:chgData name="Ricardo Luiz Freitas" userId="122532effb8c3c75" providerId="LiveId" clId="{663F47C8-B4DA-4E13-ADF1-DFD9D8374437}" dt="2023-07-08T13:50:00.601" v="7100" actId="20577"/>
          <ac:spMkLst>
            <pc:docMk/>
            <pc:sldMk cId="482850290" sldId="1173"/>
            <ac:spMk id="6" creationId="{F4D77F11-73BC-D835-FABA-76AEC6A61736}"/>
          </ac:spMkLst>
        </pc:spChg>
        <pc:picChg chg="add del mod">
          <ac:chgData name="Ricardo Luiz Freitas" userId="122532effb8c3c75" providerId="LiveId" clId="{663F47C8-B4DA-4E13-ADF1-DFD9D8374437}" dt="2023-07-08T13:42:29.213" v="7017" actId="21"/>
          <ac:picMkLst>
            <pc:docMk/>
            <pc:sldMk cId="482850290" sldId="1173"/>
            <ac:picMk id="5" creationId="{312EFCB8-619B-9E20-F8FC-48C195D87D01}"/>
          </ac:picMkLst>
        </pc:picChg>
        <pc:picChg chg="add del mod">
          <ac:chgData name="Ricardo Luiz Freitas" userId="122532effb8c3c75" providerId="LiveId" clId="{663F47C8-B4DA-4E13-ADF1-DFD9D8374437}" dt="2023-07-08T13:39:57.276" v="7014" actId="478"/>
          <ac:picMkLst>
            <pc:docMk/>
            <pc:sldMk cId="482850290" sldId="1173"/>
            <ac:picMk id="49154" creationId="{DD315613-5936-B173-C120-D95B3D4A49AC}"/>
          </ac:picMkLst>
        </pc:picChg>
      </pc:sldChg>
      <pc:sldChg chg="modSp add mod">
        <pc:chgData name="Ricardo Luiz Freitas" userId="122532effb8c3c75" providerId="LiveId" clId="{663F47C8-B4DA-4E13-ADF1-DFD9D8374437}" dt="2023-07-08T13:33:56.748" v="6999" actId="20577"/>
        <pc:sldMkLst>
          <pc:docMk/>
          <pc:sldMk cId="717495272" sldId="1174"/>
        </pc:sldMkLst>
        <pc:spChg chg="mod">
          <ac:chgData name="Ricardo Luiz Freitas" userId="122532effb8c3c75" providerId="LiveId" clId="{663F47C8-B4DA-4E13-ADF1-DFD9D8374437}" dt="2023-07-08T13:26:00.109" v="6871" actId="20577"/>
          <ac:spMkLst>
            <pc:docMk/>
            <pc:sldMk cId="717495272" sldId="117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33:56.748" v="6999" actId="20577"/>
          <ac:spMkLst>
            <pc:docMk/>
            <pc:sldMk cId="717495272" sldId="1174"/>
            <ac:spMk id="6" creationId="{F4D77F11-73BC-D835-FABA-76AEC6A61736}"/>
          </ac:spMkLst>
        </pc:spChg>
      </pc:sldChg>
      <pc:sldChg chg="add del">
        <pc:chgData name="Ricardo Luiz Freitas" userId="122532effb8c3c75" providerId="LiveId" clId="{663F47C8-B4DA-4E13-ADF1-DFD9D8374437}" dt="2023-07-08T13:32:45.135" v="6954" actId="47"/>
        <pc:sldMkLst>
          <pc:docMk/>
          <pc:sldMk cId="1884029087" sldId="1175"/>
        </pc:sldMkLst>
      </pc:sldChg>
      <pc:sldChg chg="modSp add mod">
        <pc:chgData name="Ricardo Luiz Freitas" userId="122532effb8c3c75" providerId="LiveId" clId="{663F47C8-B4DA-4E13-ADF1-DFD9D8374437}" dt="2023-07-08T13:36:48.294" v="7013" actId="6549"/>
        <pc:sldMkLst>
          <pc:docMk/>
          <pc:sldMk cId="3570489973" sldId="1175"/>
        </pc:sldMkLst>
        <pc:spChg chg="mod">
          <ac:chgData name="Ricardo Luiz Freitas" userId="122532effb8c3c75" providerId="LiveId" clId="{663F47C8-B4DA-4E13-ADF1-DFD9D8374437}" dt="2023-07-08T13:36:48.294" v="7013" actId="6549"/>
          <ac:spMkLst>
            <pc:docMk/>
            <pc:sldMk cId="3570489973" sldId="1175"/>
            <ac:spMk id="6" creationId="{F4D77F11-73BC-D835-FABA-76AEC6A61736}"/>
          </ac:spMkLst>
        </pc:spChg>
      </pc:sldChg>
      <pc:sldChg chg="addSp delSp modSp add mod ord">
        <pc:chgData name="Ricardo Luiz Freitas" userId="122532effb8c3c75" providerId="LiveId" clId="{663F47C8-B4DA-4E13-ADF1-DFD9D8374437}" dt="2023-07-08T13:49:05.278" v="7096" actId="1036"/>
        <pc:sldMkLst>
          <pc:docMk/>
          <pc:sldMk cId="2654735794" sldId="1176"/>
        </pc:sldMkLst>
        <pc:spChg chg="add del mod">
          <ac:chgData name="Ricardo Luiz Freitas" userId="122532effb8c3c75" providerId="LiveId" clId="{663F47C8-B4DA-4E13-ADF1-DFD9D8374437}" dt="2023-07-08T13:42:35.026" v="7019" actId="478"/>
          <ac:spMkLst>
            <pc:docMk/>
            <pc:sldMk cId="2654735794" sldId="1176"/>
            <ac:spMk id="3" creationId="{DD177E5B-751F-0B07-380C-72339A4DFBF2}"/>
          </ac:spMkLst>
        </pc:spChg>
        <pc:spChg chg="del mod">
          <ac:chgData name="Ricardo Luiz Freitas" userId="122532effb8c3c75" providerId="LiveId" clId="{663F47C8-B4DA-4E13-ADF1-DFD9D8374437}" dt="2023-07-08T13:42:32.894" v="7018" actId="478"/>
          <ac:spMkLst>
            <pc:docMk/>
            <pc:sldMk cId="2654735794" sldId="1176"/>
            <ac:spMk id="6" creationId="{F4D77F11-73BC-D835-FABA-76AEC6A61736}"/>
          </ac:spMkLst>
        </pc:spChg>
        <pc:spChg chg="add mod">
          <ac:chgData name="Ricardo Luiz Freitas" userId="122532effb8c3c75" providerId="LiveId" clId="{663F47C8-B4DA-4E13-ADF1-DFD9D8374437}" dt="2023-07-08T13:49:05.278" v="7096" actId="1036"/>
          <ac:spMkLst>
            <pc:docMk/>
            <pc:sldMk cId="2654735794" sldId="1176"/>
            <ac:spMk id="7" creationId="{3B7C37D7-2E84-8F27-9FE5-4021D12B80B6}"/>
          </ac:spMkLst>
        </pc:spChg>
        <pc:picChg chg="add mod modCrop">
          <ac:chgData name="Ricardo Luiz Freitas" userId="122532effb8c3c75" providerId="LiveId" clId="{663F47C8-B4DA-4E13-ADF1-DFD9D8374437}" dt="2023-07-08T13:48:45.940" v="7042" actId="732"/>
          <ac:picMkLst>
            <pc:docMk/>
            <pc:sldMk cId="2654735794" sldId="1176"/>
            <ac:picMk id="5" creationId="{9E82B878-66DF-9592-3D80-797C392EAE0C}"/>
          </ac:picMkLst>
        </pc:picChg>
        <pc:picChg chg="del">
          <ac:chgData name="Ricardo Luiz Freitas" userId="122532effb8c3c75" providerId="LiveId" clId="{663F47C8-B4DA-4E13-ADF1-DFD9D8374437}" dt="2023-07-08T13:35:37.409" v="7005" actId="478"/>
          <ac:picMkLst>
            <pc:docMk/>
            <pc:sldMk cId="2654735794" sldId="1176"/>
            <ac:picMk id="49154" creationId="{DD315613-5936-B173-C120-D95B3D4A49AC}"/>
          </ac:picMkLst>
        </pc:picChg>
      </pc:sldChg>
      <pc:sldChg chg="addSp delSp modSp add mod">
        <pc:chgData name="Ricardo Luiz Freitas" userId="122532effb8c3c75" providerId="LiveId" clId="{663F47C8-B4DA-4E13-ADF1-DFD9D8374437}" dt="2023-07-09T14:11:23.864" v="9663" actId="1076"/>
        <pc:sldMkLst>
          <pc:docMk/>
          <pc:sldMk cId="259279890" sldId="1177"/>
        </pc:sldMkLst>
        <pc:spChg chg="add del">
          <ac:chgData name="Ricardo Luiz Freitas" userId="122532effb8c3c75" providerId="LiveId" clId="{663F47C8-B4DA-4E13-ADF1-DFD9D8374437}" dt="2023-07-08T13:50:33.905" v="7103" actId="478"/>
          <ac:spMkLst>
            <pc:docMk/>
            <pc:sldMk cId="259279890" sldId="1177"/>
            <ac:spMk id="3" creationId="{EE0959AD-4C65-A496-95FF-B8D34AA6A7BC}"/>
          </ac:spMkLst>
        </pc:spChg>
        <pc:spChg chg="add mod">
          <ac:chgData name="Ricardo Luiz Freitas" userId="122532effb8c3c75" providerId="LiveId" clId="{663F47C8-B4DA-4E13-ADF1-DFD9D8374437}" dt="2023-07-09T14:11:23.864" v="9663" actId="1076"/>
          <ac:spMkLst>
            <pc:docMk/>
            <pc:sldMk cId="259279890" sldId="1177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9T13:24:31.017" v="8631" actId="6549"/>
          <ac:spMkLst>
            <pc:docMk/>
            <pc:sldMk cId="259279890" sldId="1177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2:55.541" v="7205" actId="20577"/>
        <pc:sldMkLst>
          <pc:docMk/>
          <pc:sldMk cId="995917430" sldId="1178"/>
        </pc:sldMkLst>
        <pc:spChg chg="mod">
          <ac:chgData name="Ricardo Luiz Freitas" userId="122532effb8c3c75" providerId="LiveId" clId="{663F47C8-B4DA-4E13-ADF1-DFD9D8374437}" dt="2023-07-08T13:52:22.798" v="7161" actId="1038"/>
          <ac:spMkLst>
            <pc:docMk/>
            <pc:sldMk cId="995917430" sldId="1178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2:55.541" v="7205" actId="20577"/>
          <ac:spMkLst>
            <pc:docMk/>
            <pc:sldMk cId="995917430" sldId="1178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4:32.081" v="7320" actId="20577"/>
        <pc:sldMkLst>
          <pc:docMk/>
          <pc:sldMk cId="1411730550" sldId="1179"/>
        </pc:sldMkLst>
        <pc:spChg chg="mod">
          <ac:chgData name="Ricardo Luiz Freitas" userId="122532effb8c3c75" providerId="LiveId" clId="{663F47C8-B4DA-4E13-ADF1-DFD9D8374437}" dt="2023-07-08T13:53:47.930" v="7216" actId="1038"/>
          <ac:spMkLst>
            <pc:docMk/>
            <pc:sldMk cId="1411730550" sldId="1179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4:32.081" v="7320" actId="20577"/>
          <ac:spMkLst>
            <pc:docMk/>
            <pc:sldMk cId="1411730550" sldId="1179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5:39.377" v="7481" actId="20577"/>
        <pc:sldMkLst>
          <pc:docMk/>
          <pc:sldMk cId="2160415914" sldId="1180"/>
        </pc:sldMkLst>
        <pc:spChg chg="mod">
          <ac:chgData name="Ricardo Luiz Freitas" userId="122532effb8c3c75" providerId="LiveId" clId="{663F47C8-B4DA-4E13-ADF1-DFD9D8374437}" dt="2023-07-08T13:55:01.647" v="7394" actId="1038"/>
          <ac:spMkLst>
            <pc:docMk/>
            <pc:sldMk cId="2160415914" sldId="1180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5:39.377" v="7481" actId="20577"/>
          <ac:spMkLst>
            <pc:docMk/>
            <pc:sldMk cId="2160415914" sldId="1180"/>
            <ac:spMk id="7" creationId="{3B7C37D7-2E84-8F27-9FE5-4021D12B80B6}"/>
          </ac:spMkLst>
        </pc:spChg>
      </pc:sldChg>
      <pc:sldChg chg="addSp delSp modSp add mod">
        <pc:chgData name="Ricardo Luiz Freitas" userId="122532effb8c3c75" providerId="LiveId" clId="{663F47C8-B4DA-4E13-ADF1-DFD9D8374437}" dt="2023-07-08T14:01:41.225" v="7821" actId="14100"/>
        <pc:sldMkLst>
          <pc:docMk/>
          <pc:sldMk cId="3965304658" sldId="1181"/>
        </pc:sldMkLst>
        <pc:spChg chg="mod">
          <ac:chgData name="Ricardo Luiz Freitas" userId="122532effb8c3c75" providerId="LiveId" clId="{663F47C8-B4DA-4E13-ADF1-DFD9D8374437}" dt="2023-07-08T13:57:16.724" v="7592" actId="1036"/>
          <ac:spMkLst>
            <pc:docMk/>
            <pc:sldMk cId="3965304658" sldId="1181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4:01:41.225" v="7821" actId="14100"/>
          <ac:spMkLst>
            <pc:docMk/>
            <pc:sldMk cId="3965304658" sldId="1181"/>
            <ac:spMk id="7" creationId="{3B7C37D7-2E84-8F27-9FE5-4021D12B80B6}"/>
          </ac:spMkLst>
        </pc:spChg>
        <pc:picChg chg="mod modCrop">
          <ac:chgData name="Ricardo Luiz Freitas" userId="122532effb8c3c75" providerId="LiveId" clId="{663F47C8-B4DA-4E13-ADF1-DFD9D8374437}" dt="2023-07-08T13:57:27.752" v="7593" actId="732"/>
          <ac:picMkLst>
            <pc:docMk/>
            <pc:sldMk cId="3965304658" sldId="1181"/>
            <ac:picMk id="5" creationId="{9E82B878-66DF-9592-3D80-797C392EAE0C}"/>
          </ac:picMkLst>
        </pc:picChg>
        <pc:picChg chg="add del">
          <ac:chgData name="Ricardo Luiz Freitas" userId="122532effb8c3c75" providerId="LiveId" clId="{663F47C8-B4DA-4E13-ADF1-DFD9D8374437}" dt="2023-07-08T13:56:52.782" v="7485" actId="478"/>
          <ac:picMkLst>
            <pc:docMk/>
            <pc:sldMk cId="3965304658" sldId="1181"/>
            <ac:picMk id="8" creationId="{E2202FA5-4007-ABCA-20FB-671974A2FC84}"/>
          </ac:picMkLst>
        </pc:picChg>
      </pc:sldChg>
      <pc:sldChg chg="addSp delSp modSp add mod ord">
        <pc:chgData name="Ricardo Luiz Freitas" userId="122532effb8c3c75" providerId="LiveId" clId="{663F47C8-B4DA-4E13-ADF1-DFD9D8374437}" dt="2023-07-10T11:47:27.775" v="9747" actId="20577"/>
        <pc:sldMkLst>
          <pc:docMk/>
          <pc:sldMk cId="2171431768" sldId="1182"/>
        </pc:sldMkLst>
        <pc:spChg chg="mod">
          <ac:chgData name="Ricardo Luiz Freitas" userId="122532effb8c3c75" providerId="LiveId" clId="{663F47C8-B4DA-4E13-ADF1-DFD9D8374437}" dt="2023-07-10T11:47:27.775" v="9747" actId="20577"/>
          <ac:spMkLst>
            <pc:docMk/>
            <pc:sldMk cId="2171431768" sldId="1182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09T13:28:36.057" v="8715" actId="478"/>
          <ac:spMkLst>
            <pc:docMk/>
            <pc:sldMk cId="2171431768" sldId="1182"/>
            <ac:spMk id="3" creationId="{3CA61EE1-30E9-A914-8966-C9E9B58F0A64}"/>
          </ac:spMkLst>
        </pc:spChg>
        <pc:spChg chg="del mod">
          <ac:chgData name="Ricardo Luiz Freitas" userId="122532effb8c3c75" providerId="LiveId" clId="{663F47C8-B4DA-4E13-ADF1-DFD9D8374437}" dt="2023-07-09T13:28:33.855" v="8714" actId="478"/>
          <ac:spMkLst>
            <pc:docMk/>
            <pc:sldMk cId="2171431768" sldId="1182"/>
            <ac:spMk id="6" creationId="{F4D77F11-73BC-D835-FABA-76AEC6A61736}"/>
          </ac:spMkLst>
        </pc:spChg>
        <pc:picChg chg="add del mod modCrop">
          <ac:chgData name="Ricardo Luiz Freitas" userId="122532effb8c3c75" providerId="LiveId" clId="{663F47C8-B4DA-4E13-ADF1-DFD9D8374437}" dt="2023-07-09T13:33:13.696" v="8739" actId="478"/>
          <ac:picMkLst>
            <pc:docMk/>
            <pc:sldMk cId="2171431768" sldId="1182"/>
            <ac:picMk id="7" creationId="{30A753D2-6F1E-571E-B34B-4B09CBD40BB6}"/>
          </ac:picMkLst>
        </pc:picChg>
        <pc:picChg chg="add del">
          <ac:chgData name="Ricardo Luiz Freitas" userId="122532effb8c3c75" providerId="LiveId" clId="{663F47C8-B4DA-4E13-ADF1-DFD9D8374437}" dt="2023-07-09T13:33:16.139" v="8741" actId="478"/>
          <ac:picMkLst>
            <pc:docMk/>
            <pc:sldMk cId="2171431768" sldId="1182"/>
            <ac:picMk id="9" creationId="{248C3DC3-DD90-73DF-1B6A-39316B4A0459}"/>
          </ac:picMkLst>
        </pc:picChg>
        <pc:picChg chg="add del">
          <ac:chgData name="Ricardo Luiz Freitas" userId="122532effb8c3c75" providerId="LiveId" clId="{663F47C8-B4DA-4E13-ADF1-DFD9D8374437}" dt="2023-07-09T13:33:25.483" v="8743" actId="22"/>
          <ac:picMkLst>
            <pc:docMk/>
            <pc:sldMk cId="2171431768" sldId="1182"/>
            <ac:picMk id="11" creationId="{1F81A8B0-AFA4-E3D1-6DF5-B362EA476D44}"/>
          </ac:picMkLst>
        </pc:picChg>
        <pc:picChg chg="add mod">
          <ac:chgData name="Ricardo Luiz Freitas" userId="122532effb8c3c75" providerId="LiveId" clId="{663F47C8-B4DA-4E13-ADF1-DFD9D8374437}" dt="2023-07-09T13:35:20.785" v="8764" actId="1036"/>
          <ac:picMkLst>
            <pc:docMk/>
            <pc:sldMk cId="2171431768" sldId="1182"/>
            <ac:picMk id="13" creationId="{30F4952B-B171-8F53-9C46-E1337BAEAE8D}"/>
          </ac:picMkLst>
        </pc:picChg>
      </pc:sldChg>
      <pc:sldChg chg="addSp delSp modSp add mod">
        <pc:chgData name="Ricardo Luiz Freitas" userId="122532effb8c3c75" providerId="LiveId" clId="{663F47C8-B4DA-4E13-ADF1-DFD9D8374437}" dt="2023-07-10T11:48:11.789" v="9819" actId="20577"/>
        <pc:sldMkLst>
          <pc:docMk/>
          <pc:sldMk cId="1707765751" sldId="1183"/>
        </pc:sldMkLst>
        <pc:spChg chg="mod">
          <ac:chgData name="Ricardo Luiz Freitas" userId="122532effb8c3c75" providerId="LiveId" clId="{663F47C8-B4DA-4E13-ADF1-DFD9D8374437}" dt="2023-07-10T11:48:11.789" v="9819" actId="20577"/>
          <ac:spMkLst>
            <pc:docMk/>
            <pc:sldMk cId="1707765751" sldId="1183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08T14:16:16.325" v="8183" actId="478"/>
          <ac:spMkLst>
            <pc:docMk/>
            <pc:sldMk cId="1707765751" sldId="1183"/>
            <ac:spMk id="3" creationId="{EFAFF685-8255-358B-1481-AF6CA6B379AD}"/>
          </ac:spMkLst>
        </pc:spChg>
        <pc:spChg chg="del">
          <ac:chgData name="Ricardo Luiz Freitas" userId="122532effb8c3c75" providerId="LiveId" clId="{663F47C8-B4DA-4E13-ADF1-DFD9D8374437}" dt="2023-07-08T14:16:12.229" v="8182" actId="478"/>
          <ac:spMkLst>
            <pc:docMk/>
            <pc:sldMk cId="1707765751" sldId="1183"/>
            <ac:spMk id="6" creationId="{F4D77F11-73BC-D835-FABA-76AEC6A61736}"/>
          </ac:spMkLst>
        </pc:spChg>
        <pc:picChg chg="add del">
          <ac:chgData name="Ricardo Luiz Freitas" userId="122532effb8c3c75" providerId="LiveId" clId="{663F47C8-B4DA-4E13-ADF1-DFD9D8374437}" dt="2023-07-08T14:16:45.132" v="8185" actId="478"/>
          <ac:picMkLst>
            <pc:docMk/>
            <pc:sldMk cId="1707765751" sldId="1183"/>
            <ac:picMk id="7" creationId="{6DA3666B-74DC-BA70-7AA4-5B27FA29A5EE}"/>
          </ac:picMkLst>
        </pc:picChg>
        <pc:picChg chg="add del mod modCrop">
          <ac:chgData name="Ricardo Luiz Freitas" userId="122532effb8c3c75" providerId="LiveId" clId="{663F47C8-B4DA-4E13-ADF1-DFD9D8374437}" dt="2023-07-08T14:17:47.663" v="8193" actId="478"/>
          <ac:picMkLst>
            <pc:docMk/>
            <pc:sldMk cId="1707765751" sldId="1183"/>
            <ac:picMk id="9" creationId="{6317809F-ED9E-272E-C1F0-8B657C8847B4}"/>
          </ac:picMkLst>
        </pc:picChg>
        <pc:picChg chg="add mod">
          <ac:chgData name="Ricardo Luiz Freitas" userId="122532effb8c3c75" providerId="LiveId" clId="{663F47C8-B4DA-4E13-ADF1-DFD9D8374437}" dt="2023-07-08T14:18:15.556" v="8199" actId="1036"/>
          <ac:picMkLst>
            <pc:docMk/>
            <pc:sldMk cId="1707765751" sldId="1183"/>
            <ac:picMk id="50178" creationId="{20F8D808-2DF8-1B55-F3E7-2538D79340AA}"/>
          </ac:picMkLst>
        </pc:picChg>
        <pc:picChg chg="add mod">
          <ac:chgData name="Ricardo Luiz Freitas" userId="122532effb8c3c75" providerId="LiveId" clId="{663F47C8-B4DA-4E13-ADF1-DFD9D8374437}" dt="2023-07-08T14:20:04.117" v="8208" actId="1036"/>
          <ac:picMkLst>
            <pc:docMk/>
            <pc:sldMk cId="1707765751" sldId="1183"/>
            <ac:picMk id="50180" creationId="{245A8AF1-6759-04B8-5B2F-FAB6EB4B6CE8}"/>
          </ac:picMkLst>
        </pc:picChg>
      </pc:sldChg>
      <pc:sldChg chg="addSp delSp modSp add mod delAnim modAnim">
        <pc:chgData name="Ricardo Luiz Freitas" userId="122532effb8c3c75" providerId="LiveId" clId="{663F47C8-B4DA-4E13-ADF1-DFD9D8374437}" dt="2023-07-11T14:59:17.421" v="11505" actId="1038"/>
        <pc:sldMkLst>
          <pc:docMk/>
          <pc:sldMk cId="2450209436" sldId="1184"/>
        </pc:sldMkLst>
        <pc:spChg chg="mod">
          <ac:chgData name="Ricardo Luiz Freitas" userId="122532effb8c3c75" providerId="LiveId" clId="{663F47C8-B4DA-4E13-ADF1-DFD9D8374437}" dt="2023-07-08T14:23:09.962" v="8210"/>
          <ac:spMkLst>
            <pc:docMk/>
            <pc:sldMk cId="2450209436" sldId="1184"/>
            <ac:spMk id="2" creationId="{EC728AEA-0266-5259-2364-32C22B1E6AD7}"/>
          </ac:spMkLst>
        </pc:spChg>
        <pc:spChg chg="add mod">
          <ac:chgData name="Ricardo Luiz Freitas" userId="122532effb8c3c75" providerId="LiveId" clId="{663F47C8-B4DA-4E13-ADF1-DFD9D8374437}" dt="2023-07-08T14:32:10.211" v="8580" actId="20577"/>
          <ac:spMkLst>
            <pc:docMk/>
            <pc:sldMk cId="2450209436" sldId="1184"/>
            <ac:spMk id="3" creationId="{5D47A707-B88A-1CF6-62FF-BE5D8CD74A23}"/>
          </ac:spMkLst>
        </pc:spChg>
        <pc:picChg chg="del">
          <ac:chgData name="Ricardo Luiz Freitas" userId="122532effb8c3c75" providerId="LiveId" clId="{663F47C8-B4DA-4E13-ADF1-DFD9D8374437}" dt="2023-07-08T14:23:12.027" v="8211" actId="478"/>
          <ac:picMkLst>
            <pc:docMk/>
            <pc:sldMk cId="2450209436" sldId="1184"/>
            <ac:picMk id="36866" creationId="{1D83C4B2-B105-330C-2C26-A75BD1DB188C}"/>
          </ac:picMkLst>
        </pc:picChg>
        <pc:picChg chg="add mod">
          <ac:chgData name="Ricardo Luiz Freitas" userId="122532effb8c3c75" providerId="LiveId" clId="{663F47C8-B4DA-4E13-ADF1-DFD9D8374437}" dt="2023-07-08T14:26:32.537" v="8310" actId="1036"/>
          <ac:picMkLst>
            <pc:docMk/>
            <pc:sldMk cId="2450209436" sldId="1184"/>
            <ac:picMk id="60418" creationId="{6FB18D08-2435-8F6E-305F-AB272F7AC090}"/>
          </ac:picMkLst>
        </pc:picChg>
        <pc:picChg chg="add mod">
          <ac:chgData name="Ricardo Luiz Freitas" userId="122532effb8c3c75" providerId="LiveId" clId="{663F47C8-B4DA-4E13-ADF1-DFD9D8374437}" dt="2023-07-08T14:32:12.886" v="8584" actId="1038"/>
          <ac:picMkLst>
            <pc:docMk/>
            <pc:sldMk cId="2450209436" sldId="1184"/>
            <ac:picMk id="60420" creationId="{BBE9D092-9D2B-3E7C-0C2E-8651E92F3F18}"/>
          </ac:picMkLst>
        </pc:picChg>
        <pc:cxnChg chg="add mod">
          <ac:chgData name="Ricardo Luiz Freitas" userId="122532effb8c3c75" providerId="LiveId" clId="{663F47C8-B4DA-4E13-ADF1-DFD9D8374437}" dt="2023-07-11T14:58:37.479" v="11373" actId="1038"/>
          <ac:cxnSpMkLst>
            <pc:docMk/>
            <pc:sldMk cId="2450209436" sldId="1184"/>
            <ac:cxnSpMk id="5" creationId="{90B1DD31-1875-5F85-079B-F526749A6665}"/>
          </ac:cxnSpMkLst>
        </pc:cxnChg>
        <pc:cxnChg chg="add mod">
          <ac:chgData name="Ricardo Luiz Freitas" userId="122532effb8c3c75" providerId="LiveId" clId="{663F47C8-B4DA-4E13-ADF1-DFD9D8374437}" dt="2023-07-08T14:27:28.924" v="8352" actId="1036"/>
          <ac:cxnSpMkLst>
            <pc:docMk/>
            <pc:sldMk cId="2450209436" sldId="1184"/>
            <ac:cxnSpMk id="6" creationId="{D179CBD4-95B4-BCEA-6D96-C216F74509B2}"/>
          </ac:cxnSpMkLst>
        </pc:cxnChg>
        <pc:cxnChg chg="add mod">
          <ac:chgData name="Ricardo Luiz Freitas" userId="122532effb8c3c75" providerId="LiveId" clId="{663F47C8-B4DA-4E13-ADF1-DFD9D8374437}" dt="2023-07-11T14:58:52.653" v="11417" actId="1038"/>
          <ac:cxnSpMkLst>
            <pc:docMk/>
            <pc:sldMk cId="2450209436" sldId="1184"/>
            <ac:cxnSpMk id="7" creationId="{975A809B-C34F-2754-4F43-7B05FD627045}"/>
          </ac:cxnSpMkLst>
        </pc:cxnChg>
        <pc:cxnChg chg="add mod">
          <ac:chgData name="Ricardo Luiz Freitas" userId="122532effb8c3c75" providerId="LiveId" clId="{663F47C8-B4DA-4E13-ADF1-DFD9D8374437}" dt="2023-07-11T14:58:52.653" v="11417" actId="1038"/>
          <ac:cxnSpMkLst>
            <pc:docMk/>
            <pc:sldMk cId="2450209436" sldId="1184"/>
            <ac:cxnSpMk id="8" creationId="{A7413602-0D45-4B98-3A58-228A7851E6E6}"/>
          </ac:cxnSpMkLst>
        </pc:cxnChg>
        <pc:cxnChg chg="add mod">
          <ac:chgData name="Ricardo Luiz Freitas" userId="122532effb8c3c75" providerId="LiveId" clId="{663F47C8-B4DA-4E13-ADF1-DFD9D8374437}" dt="2023-07-08T14:27:56.066" v="8377" actId="1037"/>
          <ac:cxnSpMkLst>
            <pc:docMk/>
            <pc:sldMk cId="2450209436" sldId="1184"/>
            <ac:cxnSpMk id="9" creationId="{5BCA71AE-2116-9F9E-6BEA-3AF33C56F073}"/>
          </ac:cxnSpMkLst>
        </pc:cxnChg>
        <pc:cxnChg chg="add mod">
          <ac:chgData name="Ricardo Luiz Freitas" userId="122532effb8c3c75" providerId="LiveId" clId="{663F47C8-B4DA-4E13-ADF1-DFD9D8374437}" dt="2023-07-08T14:28:00.961" v="8391" actId="1038"/>
          <ac:cxnSpMkLst>
            <pc:docMk/>
            <pc:sldMk cId="2450209436" sldId="1184"/>
            <ac:cxnSpMk id="10" creationId="{22E784EF-D903-64E4-DB05-41C9CEBD5074}"/>
          </ac:cxnSpMkLst>
        </pc:cxnChg>
        <pc:cxnChg chg="add mod">
          <ac:chgData name="Ricardo Luiz Freitas" userId="122532effb8c3c75" providerId="LiveId" clId="{663F47C8-B4DA-4E13-ADF1-DFD9D8374437}" dt="2023-07-08T14:28:08.628" v="8430" actId="1038"/>
          <ac:cxnSpMkLst>
            <pc:docMk/>
            <pc:sldMk cId="2450209436" sldId="1184"/>
            <ac:cxnSpMk id="11" creationId="{0C50582B-B9BF-91F6-E1B9-621717CF4F7F}"/>
          </ac:cxnSpMkLst>
        </pc:cxnChg>
        <pc:cxnChg chg="add del mod">
          <ac:chgData name="Ricardo Luiz Freitas" userId="122532effb8c3c75" providerId="LiveId" clId="{663F47C8-B4DA-4E13-ADF1-DFD9D8374437}" dt="2023-07-11T14:57:31.808" v="11355" actId="478"/>
          <ac:cxnSpMkLst>
            <pc:docMk/>
            <pc:sldMk cId="2450209436" sldId="1184"/>
            <ac:cxnSpMk id="12" creationId="{1A41669F-B000-8A10-0082-F0D29D1473D3}"/>
          </ac:cxnSpMkLst>
        </pc:cxnChg>
        <pc:cxnChg chg="add mod">
          <ac:chgData name="Ricardo Luiz Freitas" userId="122532effb8c3c75" providerId="LiveId" clId="{663F47C8-B4DA-4E13-ADF1-DFD9D8374437}" dt="2023-07-11T14:59:06.101" v="11443" actId="1038"/>
          <ac:cxnSpMkLst>
            <pc:docMk/>
            <pc:sldMk cId="2450209436" sldId="1184"/>
            <ac:cxnSpMk id="13" creationId="{C0C4C917-CDA3-5C70-57E3-4FC223162AEC}"/>
          </ac:cxnSpMkLst>
        </pc:cxnChg>
        <pc:cxnChg chg="add mod">
          <ac:chgData name="Ricardo Luiz Freitas" userId="122532effb8c3c75" providerId="LiveId" clId="{663F47C8-B4DA-4E13-ADF1-DFD9D8374437}" dt="2023-07-11T14:59:06.101" v="11443" actId="1038"/>
          <ac:cxnSpMkLst>
            <pc:docMk/>
            <pc:sldMk cId="2450209436" sldId="1184"/>
            <ac:cxnSpMk id="14" creationId="{116DF2F2-42CF-090F-6EF7-B3A6062D7084}"/>
          </ac:cxnSpMkLst>
        </pc:cxnChg>
        <pc:cxnChg chg="add mod">
          <ac:chgData name="Ricardo Luiz Freitas" userId="122532effb8c3c75" providerId="LiveId" clId="{663F47C8-B4DA-4E13-ADF1-DFD9D8374437}" dt="2023-07-11T14:59:17.421" v="11505" actId="1038"/>
          <ac:cxnSpMkLst>
            <pc:docMk/>
            <pc:sldMk cId="2450209436" sldId="1184"/>
            <ac:cxnSpMk id="15" creationId="{8E5C7F7F-1FDA-11D3-B422-41B6072632EA}"/>
          </ac:cxnSpMkLst>
        </pc:cxnChg>
        <pc:cxnChg chg="add mod">
          <ac:chgData name="Ricardo Luiz Freitas" userId="122532effb8c3c75" providerId="LiveId" clId="{663F47C8-B4DA-4E13-ADF1-DFD9D8374437}" dt="2023-07-11T14:59:17.421" v="11505" actId="1038"/>
          <ac:cxnSpMkLst>
            <pc:docMk/>
            <pc:sldMk cId="2450209436" sldId="1184"/>
            <ac:cxnSpMk id="16" creationId="{3BD9F02C-8A32-7432-2A43-77F7042F75DB}"/>
          </ac:cxnSpMkLst>
        </pc:cxnChg>
        <pc:cxnChg chg="add mod">
          <ac:chgData name="Ricardo Luiz Freitas" userId="122532effb8c3c75" providerId="LiveId" clId="{663F47C8-B4DA-4E13-ADF1-DFD9D8374437}" dt="2023-07-11T14:57:40.815" v="11358" actId="14100"/>
          <ac:cxnSpMkLst>
            <pc:docMk/>
            <pc:sldMk cId="2450209436" sldId="1184"/>
            <ac:cxnSpMk id="17" creationId="{0072CB06-5EA0-515F-A6F5-EB599A1FD905}"/>
          </ac:cxnSpMkLst>
        </pc:cxnChg>
        <pc:cxnChg chg="add del mod">
          <ac:chgData name="Ricardo Luiz Freitas" userId="122532effb8c3c75" providerId="LiveId" clId="{663F47C8-B4DA-4E13-ADF1-DFD9D8374437}" dt="2023-07-08T14:29:58.226" v="8510" actId="478"/>
          <ac:cxnSpMkLst>
            <pc:docMk/>
            <pc:sldMk cId="2450209436" sldId="1184"/>
            <ac:cxnSpMk id="18" creationId="{C320170E-4D61-E205-3A3E-E885F2C4916D}"/>
          </ac:cxnSpMkLst>
        </pc:cxnChg>
        <pc:cxnChg chg="add del mod">
          <ac:chgData name="Ricardo Luiz Freitas" userId="122532effb8c3c75" providerId="LiveId" clId="{663F47C8-B4DA-4E13-ADF1-DFD9D8374437}" dt="2023-07-08T14:30:04.038" v="8511" actId="478"/>
          <ac:cxnSpMkLst>
            <pc:docMk/>
            <pc:sldMk cId="2450209436" sldId="1184"/>
            <ac:cxnSpMk id="19" creationId="{68642054-CDF7-B7A7-3734-2744FA199DB2}"/>
          </ac:cxnSpMkLst>
        </pc:cxnChg>
        <pc:cxnChg chg="add del mod">
          <ac:chgData name="Ricardo Luiz Freitas" userId="122532effb8c3c75" providerId="LiveId" clId="{663F47C8-B4DA-4E13-ADF1-DFD9D8374437}" dt="2023-07-11T14:57:55.726" v="11370" actId="478"/>
          <ac:cxnSpMkLst>
            <pc:docMk/>
            <pc:sldMk cId="2450209436" sldId="1184"/>
            <ac:cxnSpMk id="21" creationId="{FC136B99-EA47-38A6-0412-8ED47A2FB23B}"/>
          </ac:cxnSpMkLst>
        </pc:cxnChg>
        <pc:cxnChg chg="add del mod">
          <ac:chgData name="Ricardo Luiz Freitas" userId="122532effb8c3c75" providerId="LiveId" clId="{663F47C8-B4DA-4E13-ADF1-DFD9D8374437}" dt="2023-07-11T14:57:54.737" v="11369" actId="478"/>
          <ac:cxnSpMkLst>
            <pc:docMk/>
            <pc:sldMk cId="2450209436" sldId="1184"/>
            <ac:cxnSpMk id="22" creationId="{AA752308-4BE0-859B-6F3E-C7FE6DA061A6}"/>
          </ac:cxnSpMkLst>
        </pc:cxnChg>
      </pc:sldChg>
      <pc:sldChg chg="add">
        <pc:chgData name="Ricardo Luiz Freitas" userId="122532effb8c3c75" providerId="LiveId" clId="{663F47C8-B4DA-4E13-ADF1-DFD9D8374437}" dt="2023-07-09T13:24:02.634" v="8585"/>
        <pc:sldMkLst>
          <pc:docMk/>
          <pc:sldMk cId="3407789372" sldId="1185"/>
        </pc:sldMkLst>
      </pc:sldChg>
      <pc:sldChg chg="modSp add mod">
        <pc:chgData name="Ricardo Luiz Freitas" userId="122532effb8c3c75" providerId="LiveId" clId="{663F47C8-B4DA-4E13-ADF1-DFD9D8374437}" dt="2023-07-10T21:46:29.857" v="11348" actId="20577"/>
        <pc:sldMkLst>
          <pc:docMk/>
          <pc:sldMk cId="2354306353" sldId="1186"/>
        </pc:sldMkLst>
        <pc:spChg chg="mod">
          <ac:chgData name="Ricardo Luiz Freitas" userId="122532effb8c3c75" providerId="LiveId" clId="{663F47C8-B4DA-4E13-ADF1-DFD9D8374437}" dt="2023-07-10T17:37:54.431" v="10424" actId="20577"/>
          <ac:spMkLst>
            <pc:docMk/>
            <pc:sldMk cId="2354306353" sldId="118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21:46:29.857" v="11348" actId="20577"/>
          <ac:spMkLst>
            <pc:docMk/>
            <pc:sldMk cId="2354306353" sldId="1186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663F47C8-B4DA-4E13-ADF1-DFD9D8374437}" dt="2023-07-27T01:33:16.247" v="17262" actId="6549"/>
        <pc:sldMkLst>
          <pc:docMk/>
          <pc:sldMk cId="3914726513" sldId="1187"/>
        </pc:sldMkLst>
        <pc:spChg chg="mod">
          <ac:chgData name="Ricardo Luiz Freitas" userId="122532effb8c3c75" providerId="LiveId" clId="{663F47C8-B4DA-4E13-ADF1-DFD9D8374437}" dt="2023-07-10T11:47:17.645" v="9745" actId="6549"/>
          <ac:spMkLst>
            <pc:docMk/>
            <pc:sldMk cId="3914726513" sldId="1187"/>
            <ac:spMk id="2" creationId="{EC728AEA-0266-5259-2364-32C22B1E6AD7}"/>
          </ac:spMkLst>
        </pc:spChg>
        <pc:spChg chg="add mod">
          <ac:chgData name="Ricardo Luiz Freitas" userId="122532effb8c3c75" providerId="LiveId" clId="{663F47C8-B4DA-4E13-ADF1-DFD9D8374437}" dt="2023-07-27T01:30:09.958" v="16984" actId="20577"/>
          <ac:spMkLst>
            <pc:docMk/>
            <pc:sldMk cId="3914726513" sldId="1187"/>
            <ac:spMk id="3" creationId="{00545776-4924-4358-F322-025BBFBF360A}"/>
          </ac:spMkLst>
        </pc:spChg>
        <pc:spChg chg="add mod">
          <ac:chgData name="Ricardo Luiz Freitas" userId="122532effb8c3c75" providerId="LiveId" clId="{663F47C8-B4DA-4E13-ADF1-DFD9D8374437}" dt="2023-07-27T01:29:46.809" v="16959" actId="14100"/>
          <ac:spMkLst>
            <pc:docMk/>
            <pc:sldMk cId="3914726513" sldId="1187"/>
            <ac:spMk id="5" creationId="{4E969E87-0DAC-D64F-E275-C7AA414AF879}"/>
          </ac:spMkLst>
        </pc:spChg>
        <pc:spChg chg="mod">
          <ac:chgData name="Ricardo Luiz Freitas" userId="122532effb8c3c75" providerId="LiveId" clId="{663F47C8-B4DA-4E13-ADF1-DFD9D8374437}" dt="2023-07-09T14:10:29.073" v="9662" actId="20577"/>
          <ac:spMkLst>
            <pc:docMk/>
            <pc:sldMk cId="3914726513" sldId="1187"/>
            <ac:spMk id="6" creationId="{F4D77F11-73BC-D835-FABA-76AEC6A61736}"/>
          </ac:spMkLst>
        </pc:spChg>
        <pc:spChg chg="add del mod">
          <ac:chgData name="Ricardo Luiz Freitas" userId="122532effb8c3c75" providerId="LiveId" clId="{663F47C8-B4DA-4E13-ADF1-DFD9D8374437}" dt="2023-07-09T13:39:28.013" v="8972"/>
          <ac:spMkLst>
            <pc:docMk/>
            <pc:sldMk cId="3914726513" sldId="1187"/>
            <ac:spMk id="7" creationId="{13E4C73D-233A-56D6-AEE2-710678CB3DF0}"/>
          </ac:spMkLst>
        </pc:spChg>
        <pc:spChg chg="add mod">
          <ac:chgData name="Ricardo Luiz Freitas" userId="122532effb8c3c75" providerId="LiveId" clId="{663F47C8-B4DA-4E13-ADF1-DFD9D8374437}" dt="2023-07-27T01:33:16.247" v="17262" actId="6549"/>
          <ac:spMkLst>
            <pc:docMk/>
            <pc:sldMk cId="3914726513" sldId="1187"/>
            <ac:spMk id="8" creationId="{3410E946-C97B-722C-CC4C-7A0BB8EDA118}"/>
          </ac:spMkLst>
        </pc:spChg>
      </pc:sldChg>
      <pc:sldChg chg="addSp modSp add mod ord">
        <pc:chgData name="Ricardo Luiz Freitas" userId="122532effb8c3c75" providerId="LiveId" clId="{663F47C8-B4DA-4E13-ADF1-DFD9D8374437}" dt="2023-07-10T17:39:47.651" v="10546" actId="1076"/>
        <pc:sldMkLst>
          <pc:docMk/>
          <pc:sldMk cId="4032809456" sldId="1188"/>
        </pc:sldMkLst>
        <pc:spChg chg="mod">
          <ac:chgData name="Ricardo Luiz Freitas" userId="122532effb8c3c75" providerId="LiveId" clId="{663F47C8-B4DA-4E13-ADF1-DFD9D8374437}" dt="2023-07-10T17:39:18.617" v="10536" actId="20577"/>
          <ac:spMkLst>
            <pc:docMk/>
            <pc:sldMk cId="4032809456" sldId="118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25:15.054" v="10388" actId="20577"/>
          <ac:spMkLst>
            <pc:docMk/>
            <pc:sldMk cId="4032809456" sldId="1188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10T17:39:47.651" v="10546" actId="1076"/>
          <ac:picMkLst>
            <pc:docMk/>
            <pc:sldMk cId="4032809456" sldId="1188"/>
            <ac:picMk id="3" creationId="{C610A74B-C0F3-6710-769B-CEC13D1237E1}"/>
          </ac:picMkLst>
        </pc:picChg>
      </pc:sldChg>
      <pc:sldChg chg="addSp delSp modSp add mod ord">
        <pc:chgData name="Ricardo Luiz Freitas" userId="122532effb8c3c75" providerId="LiveId" clId="{663F47C8-B4DA-4E13-ADF1-DFD9D8374437}" dt="2023-07-10T17:39:42.937" v="10544" actId="1037"/>
        <pc:sldMkLst>
          <pc:docMk/>
          <pc:sldMk cId="2559897920" sldId="1189"/>
        </pc:sldMkLst>
        <pc:spChg chg="mod">
          <ac:chgData name="Ricardo Luiz Freitas" userId="122532effb8c3c75" providerId="LiveId" clId="{663F47C8-B4DA-4E13-ADF1-DFD9D8374437}" dt="2023-07-10T16:12:25.292" v="10173" actId="20577"/>
          <ac:spMkLst>
            <pc:docMk/>
            <pc:sldMk cId="2559897920" sldId="1189"/>
            <ac:spMk id="2" creationId="{EC728AEA-0266-5259-2364-32C22B1E6AD7}"/>
          </ac:spMkLst>
        </pc:spChg>
        <pc:picChg chg="add del mod modCrop">
          <ac:chgData name="Ricardo Luiz Freitas" userId="122532effb8c3c75" providerId="LiveId" clId="{663F47C8-B4DA-4E13-ADF1-DFD9D8374437}" dt="2023-07-10T16:19:54.711" v="10230" actId="478"/>
          <ac:picMkLst>
            <pc:docMk/>
            <pc:sldMk cId="2559897920" sldId="1189"/>
            <ac:picMk id="5" creationId="{CBE8EAE3-E7F8-6AE4-D19C-C82A0BFDA74A}"/>
          </ac:picMkLst>
        </pc:picChg>
        <pc:picChg chg="add del mod">
          <ac:chgData name="Ricardo Luiz Freitas" userId="122532effb8c3c75" providerId="LiveId" clId="{663F47C8-B4DA-4E13-ADF1-DFD9D8374437}" dt="2023-07-10T17:39:37.066" v="10537" actId="21"/>
          <ac:picMkLst>
            <pc:docMk/>
            <pc:sldMk cId="2559897920" sldId="1189"/>
            <ac:picMk id="1026" creationId="{E22A40C2-0AD5-37F7-F9B6-731C4594F3C2}"/>
          </ac:picMkLst>
        </pc:picChg>
        <pc:picChg chg="add mod">
          <ac:chgData name="Ricardo Luiz Freitas" userId="122532effb8c3c75" providerId="LiveId" clId="{663F47C8-B4DA-4E13-ADF1-DFD9D8374437}" dt="2023-07-10T17:39:42.937" v="10544" actId="1037"/>
          <ac:picMkLst>
            <pc:docMk/>
            <pc:sldMk cId="2559897920" sldId="1189"/>
            <ac:picMk id="1028" creationId="{7AB5593D-B539-A5A9-0FD6-8610CFB13127}"/>
          </ac:picMkLst>
        </pc:picChg>
        <pc:picChg chg="del">
          <ac:chgData name="Ricardo Luiz Freitas" userId="122532effb8c3c75" providerId="LiveId" clId="{663F47C8-B4DA-4E13-ADF1-DFD9D8374437}" dt="2023-07-10T16:00:32.381" v="9832" actId="478"/>
          <ac:picMkLst>
            <pc:docMk/>
            <pc:sldMk cId="2559897920" sldId="1189"/>
            <ac:picMk id="50178" creationId="{20F8D808-2DF8-1B55-F3E7-2538D79340AA}"/>
          </ac:picMkLst>
        </pc:picChg>
        <pc:picChg chg="mod">
          <ac:chgData name="Ricardo Luiz Freitas" userId="122532effb8c3c75" providerId="LiveId" clId="{663F47C8-B4DA-4E13-ADF1-DFD9D8374437}" dt="2023-07-10T17:39:42.937" v="10544" actId="1037"/>
          <ac:picMkLst>
            <pc:docMk/>
            <pc:sldMk cId="2559897920" sldId="1189"/>
            <ac:picMk id="50180" creationId="{245A8AF1-6759-04B8-5B2F-FAB6EB4B6CE8}"/>
          </ac:picMkLst>
        </pc:picChg>
      </pc:sldChg>
      <pc:sldChg chg="modSp add mod ord">
        <pc:chgData name="Ricardo Luiz Freitas" userId="122532effb8c3c75" providerId="LiveId" clId="{663F47C8-B4DA-4E13-ADF1-DFD9D8374437}" dt="2023-07-10T17:38:44.594" v="10466"/>
        <pc:sldMkLst>
          <pc:docMk/>
          <pc:sldMk cId="4110395532" sldId="1190"/>
        </pc:sldMkLst>
        <pc:spChg chg="mod">
          <ac:chgData name="Ricardo Luiz Freitas" userId="122532effb8c3c75" providerId="LiveId" clId="{663F47C8-B4DA-4E13-ADF1-DFD9D8374437}" dt="2023-07-10T17:38:44.594" v="10466"/>
          <ac:spMkLst>
            <pc:docMk/>
            <pc:sldMk cId="4110395532" sldId="119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09:15.250" v="10060" actId="255"/>
          <ac:spMkLst>
            <pc:docMk/>
            <pc:sldMk cId="4110395532" sldId="1190"/>
            <ac:spMk id="6" creationId="{F4D77F11-73BC-D835-FABA-76AEC6A61736}"/>
          </ac:spMkLst>
        </pc:spChg>
      </pc:sldChg>
      <pc:sldChg chg="addSp delSp modSp add mod ord">
        <pc:chgData name="Ricardo Luiz Freitas" userId="122532effb8c3c75" providerId="LiveId" clId="{663F47C8-B4DA-4E13-ADF1-DFD9D8374437}" dt="2023-07-10T16:12:28.895" v="10174" actId="20577"/>
        <pc:sldMkLst>
          <pc:docMk/>
          <pc:sldMk cId="2802879384" sldId="1191"/>
        </pc:sldMkLst>
        <pc:spChg chg="mod">
          <ac:chgData name="Ricardo Luiz Freitas" userId="122532effb8c3c75" providerId="LiveId" clId="{663F47C8-B4DA-4E13-ADF1-DFD9D8374437}" dt="2023-07-10T16:12:28.895" v="10174" actId="20577"/>
          <ac:spMkLst>
            <pc:docMk/>
            <pc:sldMk cId="2802879384" sldId="1191"/>
            <ac:spMk id="2" creationId="{EC728AEA-0266-5259-2364-32C22B1E6AD7}"/>
          </ac:spMkLst>
        </pc:spChg>
        <pc:picChg chg="del">
          <ac:chgData name="Ricardo Luiz Freitas" userId="122532effb8c3c75" providerId="LiveId" clId="{663F47C8-B4DA-4E13-ADF1-DFD9D8374437}" dt="2023-07-10T16:10:37.759" v="10079" actId="478"/>
          <ac:picMkLst>
            <pc:docMk/>
            <pc:sldMk cId="2802879384" sldId="1191"/>
            <ac:picMk id="5" creationId="{CBE8EAE3-E7F8-6AE4-D19C-C82A0BFDA74A}"/>
          </ac:picMkLst>
        </pc:picChg>
        <pc:picChg chg="del">
          <ac:chgData name="Ricardo Luiz Freitas" userId="122532effb8c3c75" providerId="LiveId" clId="{663F47C8-B4DA-4E13-ADF1-DFD9D8374437}" dt="2023-07-10T16:10:38.567" v="10080" actId="478"/>
          <ac:picMkLst>
            <pc:docMk/>
            <pc:sldMk cId="2802879384" sldId="1191"/>
            <ac:picMk id="1026" creationId="{E22A40C2-0AD5-37F7-F9B6-731C4594F3C2}"/>
          </ac:picMkLst>
        </pc:picChg>
        <pc:picChg chg="add mod">
          <ac:chgData name="Ricardo Luiz Freitas" userId="122532effb8c3c75" providerId="LiveId" clId="{663F47C8-B4DA-4E13-ADF1-DFD9D8374437}" dt="2023-07-10T16:11:08.030" v="10161" actId="1038"/>
          <ac:picMkLst>
            <pc:docMk/>
            <pc:sldMk cId="2802879384" sldId="1191"/>
            <ac:picMk id="2050" creationId="{B588322C-0FAD-A596-0A25-DE52FC456942}"/>
          </ac:picMkLst>
        </pc:picChg>
        <pc:picChg chg="mod">
          <ac:chgData name="Ricardo Luiz Freitas" userId="122532effb8c3c75" providerId="LiveId" clId="{663F47C8-B4DA-4E13-ADF1-DFD9D8374437}" dt="2023-07-10T16:11:04.231" v="10157" actId="1037"/>
          <ac:picMkLst>
            <pc:docMk/>
            <pc:sldMk cId="2802879384" sldId="1191"/>
            <ac:picMk id="50180" creationId="{245A8AF1-6759-04B8-5B2F-FAB6EB4B6CE8}"/>
          </ac:picMkLst>
        </pc:picChg>
      </pc:sldChg>
      <pc:sldChg chg="modSp add mod">
        <pc:chgData name="Ricardo Luiz Freitas" userId="122532effb8c3c75" providerId="LiveId" clId="{663F47C8-B4DA-4E13-ADF1-DFD9D8374437}" dt="2023-07-10T17:38:24.101" v="10453" actId="20577"/>
        <pc:sldMkLst>
          <pc:docMk/>
          <pc:sldMk cId="4245116360" sldId="1192"/>
        </pc:sldMkLst>
        <pc:spChg chg="mod">
          <ac:chgData name="Ricardo Luiz Freitas" userId="122532effb8c3c75" providerId="LiveId" clId="{663F47C8-B4DA-4E13-ADF1-DFD9D8374437}" dt="2023-07-10T17:38:24.101" v="10453" actId="20577"/>
          <ac:spMkLst>
            <pc:docMk/>
            <pc:sldMk cId="4245116360" sldId="119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13:26.725" v="10182" actId="20577"/>
          <ac:spMkLst>
            <pc:docMk/>
            <pc:sldMk cId="4245116360" sldId="1192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40:14.819" v="15871" actId="20577"/>
        <pc:sldMkLst>
          <pc:docMk/>
          <pc:sldMk cId="114399923" sldId="1193"/>
        </pc:sldMkLst>
        <pc:spChg chg="mod">
          <ac:chgData name="Ricardo Luiz Freitas" userId="122532effb8c3c75" providerId="LiveId" clId="{663F47C8-B4DA-4E13-ADF1-DFD9D8374437}" dt="2023-07-19T01:40:14.819" v="15871" actId="20577"/>
          <ac:spMkLst>
            <pc:docMk/>
            <pc:sldMk cId="114399923" sldId="119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32:41.347" v="15824" actId="20577"/>
          <ac:spMkLst>
            <pc:docMk/>
            <pc:sldMk cId="114399923" sldId="1193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0T16:25:56.183" v="10389" actId="47"/>
        <pc:sldMkLst>
          <pc:docMk/>
          <pc:sldMk cId="398166731" sldId="1193"/>
        </pc:sldMkLst>
        <pc:spChg chg="mod">
          <ac:chgData name="Ricardo Luiz Freitas" userId="122532effb8c3c75" providerId="LiveId" clId="{663F47C8-B4DA-4E13-ADF1-DFD9D8374437}" dt="2023-07-10T16:16:36.798" v="10229" actId="20577"/>
          <ac:spMkLst>
            <pc:docMk/>
            <pc:sldMk cId="398166731" sldId="1193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9T00:53:09.717" v="15141" actId="20577"/>
        <pc:sldMkLst>
          <pc:docMk/>
          <pc:sldMk cId="3741377093" sldId="1194"/>
        </pc:sldMkLst>
        <pc:spChg chg="mod">
          <ac:chgData name="Ricardo Luiz Freitas" userId="122532effb8c3c75" providerId="LiveId" clId="{663F47C8-B4DA-4E13-ADF1-DFD9D8374437}" dt="2023-07-18T13:03:51.460" v="14660" actId="20577"/>
          <ac:spMkLst>
            <pc:docMk/>
            <pc:sldMk cId="3741377093" sldId="119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0:53:09.717" v="15141" actId="20577"/>
          <ac:spMkLst>
            <pc:docMk/>
            <pc:sldMk cId="3741377093" sldId="1194"/>
            <ac:spMk id="6" creationId="{F4D77F11-73BC-D835-FABA-76AEC6A61736}"/>
          </ac:spMkLst>
        </pc:spChg>
      </pc:sldChg>
      <pc:sldChg chg="addSp delSp modSp add mod modAnim">
        <pc:chgData name="Ricardo Luiz Freitas" userId="122532effb8c3c75" providerId="LiveId" clId="{663F47C8-B4DA-4E13-ADF1-DFD9D8374437}" dt="2023-07-20T16:47:56.875" v="16521" actId="1038"/>
        <pc:sldMkLst>
          <pc:docMk/>
          <pc:sldMk cId="171553762" sldId="1195"/>
        </pc:sldMkLst>
        <pc:spChg chg="mod">
          <ac:chgData name="Ricardo Luiz Freitas" userId="122532effb8c3c75" providerId="LiveId" clId="{663F47C8-B4DA-4E13-ADF1-DFD9D8374437}" dt="2023-07-20T16:33:41.615" v="16101" actId="20577"/>
          <ac:spMkLst>
            <pc:docMk/>
            <pc:sldMk cId="171553762" sldId="1195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20T16:40:25.408" v="16187" actId="478"/>
          <ac:spMkLst>
            <pc:docMk/>
            <pc:sldMk cId="171553762" sldId="1195"/>
            <ac:spMk id="12" creationId="{FE986EFE-C2F2-485E-50AB-3971F5ACE437}"/>
          </ac:spMkLst>
        </pc:spChg>
        <pc:cxnChg chg="add del mod">
          <ac:chgData name="Ricardo Luiz Freitas" userId="122532effb8c3c75" providerId="LiveId" clId="{663F47C8-B4DA-4E13-ADF1-DFD9D8374437}" dt="2023-07-20T16:37:18.164" v="16154" actId="478"/>
          <ac:cxnSpMkLst>
            <pc:docMk/>
            <pc:sldMk cId="171553762" sldId="1195"/>
            <ac:cxnSpMk id="5" creationId="{1A5E3477-F928-9E7F-9706-06F9D5D26C28}"/>
          </ac:cxnSpMkLst>
        </pc:cxnChg>
        <pc:cxnChg chg="add del mod">
          <ac:chgData name="Ricardo Luiz Freitas" userId="122532effb8c3c75" providerId="LiveId" clId="{663F47C8-B4DA-4E13-ADF1-DFD9D8374437}" dt="2023-07-20T16:39:28.379" v="16161" actId="478"/>
          <ac:cxnSpMkLst>
            <pc:docMk/>
            <pc:sldMk cId="171553762" sldId="1195"/>
            <ac:cxnSpMk id="9" creationId="{750CD116-6369-F193-89B2-4BBDA93DBF85}"/>
          </ac:cxnSpMkLst>
        </pc:cxnChg>
        <pc:cxnChg chg="add mod">
          <ac:chgData name="Ricardo Luiz Freitas" userId="122532effb8c3c75" providerId="LiveId" clId="{663F47C8-B4DA-4E13-ADF1-DFD9D8374437}" dt="2023-07-20T16:40:58.477" v="16220" actId="1038"/>
          <ac:cxnSpMkLst>
            <pc:docMk/>
            <pc:sldMk cId="171553762" sldId="1195"/>
            <ac:cxnSpMk id="14" creationId="{142E692B-772C-C1B3-9338-4CDB59ED8A4E}"/>
          </ac:cxnSpMkLst>
        </pc:cxnChg>
        <pc:cxnChg chg="add mod">
          <ac:chgData name="Ricardo Luiz Freitas" userId="122532effb8c3c75" providerId="LiveId" clId="{663F47C8-B4DA-4E13-ADF1-DFD9D8374437}" dt="2023-07-20T16:42:14.220" v="16245" actId="688"/>
          <ac:cxnSpMkLst>
            <pc:docMk/>
            <pc:sldMk cId="171553762" sldId="1195"/>
            <ac:cxnSpMk id="17" creationId="{1C1064EF-C649-6555-2818-395E628FAB04}"/>
          </ac:cxnSpMkLst>
        </pc:cxnChg>
        <pc:cxnChg chg="add mod">
          <ac:chgData name="Ricardo Luiz Freitas" userId="122532effb8c3c75" providerId="LiveId" clId="{663F47C8-B4DA-4E13-ADF1-DFD9D8374437}" dt="2023-07-20T16:47:56.875" v="16521" actId="1038"/>
          <ac:cxnSpMkLst>
            <pc:docMk/>
            <pc:sldMk cId="171553762" sldId="1195"/>
            <ac:cxnSpMk id="19" creationId="{68CB1E6A-5AC8-3871-DC11-6CA933294B0E}"/>
          </ac:cxnSpMkLst>
        </pc:cxnChg>
        <pc:cxnChg chg="add mod">
          <ac:chgData name="Ricardo Luiz Freitas" userId="122532effb8c3c75" providerId="LiveId" clId="{663F47C8-B4DA-4E13-ADF1-DFD9D8374437}" dt="2023-07-20T16:42:42.459" v="16331" actId="1038"/>
          <ac:cxnSpMkLst>
            <pc:docMk/>
            <pc:sldMk cId="171553762" sldId="1195"/>
            <ac:cxnSpMk id="20" creationId="{121E299D-962B-1675-6DC3-9F4BF4035CF2}"/>
          </ac:cxnSpMkLst>
        </pc:cxnChg>
        <pc:cxnChg chg="add del mod">
          <ac:chgData name="Ricardo Luiz Freitas" userId="122532effb8c3c75" providerId="LiveId" clId="{663F47C8-B4DA-4E13-ADF1-DFD9D8374437}" dt="2023-07-20T16:46:19.160" v="16507" actId="478"/>
          <ac:cxnSpMkLst>
            <pc:docMk/>
            <pc:sldMk cId="171553762" sldId="1195"/>
            <ac:cxnSpMk id="21" creationId="{39852774-2BC6-4907-47FD-B7B8125F14B0}"/>
          </ac:cxnSpMkLst>
        </pc:cxnChg>
        <pc:cxnChg chg="add mod">
          <ac:chgData name="Ricardo Luiz Freitas" userId="122532effb8c3c75" providerId="LiveId" clId="{663F47C8-B4DA-4E13-ADF1-DFD9D8374437}" dt="2023-07-20T16:46:23.121" v="16508" actId="1035"/>
          <ac:cxnSpMkLst>
            <pc:docMk/>
            <pc:sldMk cId="171553762" sldId="1195"/>
            <ac:cxnSpMk id="23" creationId="{FB5A5A8C-802B-34A2-3232-B17B32A98C2C}"/>
          </ac:cxnSpMkLst>
        </pc:cxnChg>
        <pc:cxnChg chg="add mod">
          <ac:chgData name="Ricardo Luiz Freitas" userId="122532effb8c3c75" providerId="LiveId" clId="{663F47C8-B4DA-4E13-ADF1-DFD9D8374437}" dt="2023-07-20T16:44:15.510" v="16472" actId="688"/>
          <ac:cxnSpMkLst>
            <pc:docMk/>
            <pc:sldMk cId="171553762" sldId="1195"/>
            <ac:cxnSpMk id="24" creationId="{224B54E0-BE0B-4713-27F9-E22DD6729792}"/>
          </ac:cxnSpMkLst>
        </pc:cxnChg>
        <pc:cxnChg chg="add mod">
          <ac:chgData name="Ricardo Luiz Freitas" userId="122532effb8c3c75" providerId="LiveId" clId="{663F47C8-B4DA-4E13-ADF1-DFD9D8374437}" dt="2023-07-20T16:47:56.875" v="16521" actId="1038"/>
          <ac:cxnSpMkLst>
            <pc:docMk/>
            <pc:sldMk cId="171553762" sldId="1195"/>
            <ac:cxnSpMk id="25" creationId="{9C69F0FF-4EBB-2763-F155-1164DA013056}"/>
          </ac:cxnSpMkLst>
        </pc:cxnChg>
        <pc:cxnChg chg="add mod">
          <ac:chgData name="Ricardo Luiz Freitas" userId="122532effb8c3c75" providerId="LiveId" clId="{663F47C8-B4DA-4E13-ADF1-DFD9D8374437}" dt="2023-07-20T16:46:26.949" v="16515" actId="1038"/>
          <ac:cxnSpMkLst>
            <pc:docMk/>
            <pc:sldMk cId="171553762" sldId="1195"/>
            <ac:cxnSpMk id="29" creationId="{7856C469-7425-B28D-BC4F-38E957A0488E}"/>
          </ac:cxnSpMkLst>
        </pc:cxnChg>
      </pc:sldChg>
      <pc:sldChg chg="addSp delSp 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3814048621" sldId="1195"/>
        </pc:sldMkLst>
        <pc:spChg chg="mod">
          <ac:chgData name="Ricardo Luiz Freitas" userId="122532effb8c3c75" providerId="LiveId" clId="{663F47C8-B4DA-4E13-ADF1-DFD9D8374437}" dt="2023-07-19T01:36:36.590" v="15840" actId="20577"/>
          <ac:spMkLst>
            <pc:docMk/>
            <pc:sldMk cId="3814048621" sldId="119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54:51.480" v="14285" actId="20577"/>
          <ac:spMkLst>
            <pc:docMk/>
            <pc:sldMk cId="3814048621" sldId="1195"/>
            <ac:spMk id="6" creationId="{F4D77F11-73BC-D835-FABA-76AEC6A61736}"/>
          </ac:spMkLst>
        </pc:spChg>
        <pc:picChg chg="add del">
          <ac:chgData name="Ricardo Luiz Freitas" userId="122532effb8c3c75" providerId="LiveId" clId="{663F47C8-B4DA-4E13-ADF1-DFD9D8374437}" dt="2023-07-11T15:03:39.656" v="11552" actId="478"/>
          <ac:picMkLst>
            <pc:docMk/>
            <pc:sldMk cId="3814048621" sldId="1195"/>
            <ac:picMk id="5" creationId="{6D65329E-F200-BF35-7748-72C72854F58C}"/>
          </ac:picMkLst>
        </pc:picChg>
        <pc:picChg chg="add mod">
          <ac:chgData name="Ricardo Luiz Freitas" userId="122532effb8c3c75" providerId="LiveId" clId="{663F47C8-B4DA-4E13-ADF1-DFD9D8374437}" dt="2023-07-11T15:03:58.443" v="11554" actId="1076"/>
          <ac:picMkLst>
            <pc:docMk/>
            <pc:sldMk cId="3814048621" sldId="1195"/>
            <ac:picMk id="8" creationId="{01F9D9D4-9A23-84E6-25F7-D57AB481F08B}"/>
          </ac:picMkLst>
        </pc:picChg>
      </pc:sldChg>
      <pc:sldChg chg="delSp 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1256619840" sldId="1196"/>
        </pc:sldMkLst>
        <pc:spChg chg="mod">
          <ac:chgData name="Ricardo Luiz Freitas" userId="122532effb8c3c75" providerId="LiveId" clId="{663F47C8-B4DA-4E13-ADF1-DFD9D8374437}" dt="2023-07-19T01:36:39.917" v="15841" actId="20577"/>
          <ac:spMkLst>
            <pc:docMk/>
            <pc:sldMk cId="1256619840" sldId="119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59:46.898" v="14601" actId="20577"/>
          <ac:spMkLst>
            <pc:docMk/>
            <pc:sldMk cId="1256619840" sldId="1196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11T15:11:27.046" v="11949" actId="478"/>
          <ac:picMkLst>
            <pc:docMk/>
            <pc:sldMk cId="1256619840" sldId="1196"/>
            <ac:picMk id="8" creationId="{01F9D9D4-9A23-84E6-25F7-D57AB481F08B}"/>
          </ac:picMkLst>
        </pc:picChg>
      </pc:sldChg>
      <pc:sldChg chg="modSp add mod">
        <pc:chgData name="Ricardo Luiz Freitas" userId="122532effb8c3c75" providerId="LiveId" clId="{663F47C8-B4DA-4E13-ADF1-DFD9D8374437}" dt="2023-07-27T01:40:31.830" v="17263" actId="115"/>
        <pc:sldMkLst>
          <pc:docMk/>
          <pc:sldMk cId="3530820251" sldId="1196"/>
        </pc:sldMkLst>
        <pc:spChg chg="mod">
          <ac:chgData name="Ricardo Luiz Freitas" userId="122532effb8c3c75" providerId="LiveId" clId="{663F47C8-B4DA-4E13-ADF1-DFD9D8374437}" dt="2023-07-20T16:33:45.101" v="16102" actId="20577"/>
          <ac:spMkLst>
            <pc:docMk/>
            <pc:sldMk cId="3530820251" sldId="119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0:31.830" v="17263" actId="115"/>
          <ac:spMkLst>
            <pc:docMk/>
            <pc:sldMk cId="3530820251" sldId="1196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8T13:03:18.861" v="14632" actId="20577"/>
        <pc:sldMkLst>
          <pc:docMk/>
          <pc:sldMk cId="3225058963" sldId="1197"/>
        </pc:sldMkLst>
        <pc:spChg chg="mod">
          <ac:chgData name="Ricardo Luiz Freitas" userId="122532effb8c3c75" providerId="LiveId" clId="{663F47C8-B4DA-4E13-ADF1-DFD9D8374437}" dt="2023-07-18T13:03:18.861" v="14632" actId="20577"/>
          <ac:spMkLst>
            <pc:docMk/>
            <pc:sldMk cId="3225058963" sldId="119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39:51.503" v="12442" actId="113"/>
          <ac:spMkLst>
            <pc:docMk/>
            <pc:sldMk cId="3225058963" sldId="1197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47:07.786" v="16075" actId="20577"/>
        <pc:sldMkLst>
          <pc:docMk/>
          <pc:sldMk cId="693149947" sldId="1198"/>
        </pc:sldMkLst>
        <pc:spChg chg="mod">
          <ac:chgData name="Ricardo Luiz Freitas" userId="122532effb8c3c75" providerId="LiveId" clId="{663F47C8-B4DA-4E13-ADF1-DFD9D8374437}" dt="2023-07-19T01:40:48.237" v="15889" actId="20577"/>
          <ac:spMkLst>
            <pc:docMk/>
            <pc:sldMk cId="693149947" sldId="119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47:07.786" v="16075" actId="20577"/>
          <ac:spMkLst>
            <pc:docMk/>
            <pc:sldMk cId="693149947" sldId="1198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7T01:42:19.796" v="17328" actId="20577"/>
        <pc:sldMkLst>
          <pc:docMk/>
          <pc:sldMk cId="2242867976" sldId="1199"/>
        </pc:sldMkLst>
        <pc:spChg chg="mod">
          <ac:chgData name="Ricardo Luiz Freitas" userId="122532effb8c3c75" providerId="LiveId" clId="{663F47C8-B4DA-4E13-ADF1-DFD9D8374437}" dt="2023-07-18T13:03:39.663" v="14644" actId="20577"/>
          <ac:spMkLst>
            <pc:docMk/>
            <pc:sldMk cId="2242867976" sldId="119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2:19.796" v="17328" actId="20577"/>
          <ac:spMkLst>
            <pc:docMk/>
            <pc:sldMk cId="2242867976" sldId="1199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20:47:53.365" v="16723" actId="20577"/>
        <pc:sldMkLst>
          <pc:docMk/>
          <pc:sldMk cId="15270123" sldId="1200"/>
        </pc:sldMkLst>
        <pc:spChg chg="mod">
          <ac:chgData name="Ricardo Luiz Freitas" userId="122532effb8c3c75" providerId="LiveId" clId="{663F47C8-B4DA-4E13-ADF1-DFD9D8374437}" dt="2023-07-20T20:47:53.365" v="16723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1:11.609" v="16544" actId="6549"/>
          <ac:spMkLst>
            <pc:docMk/>
            <pc:sldMk cId="15270123" sldId="120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20:41:58.241" v="16718" actId="20577"/>
        <pc:sldMkLst>
          <pc:docMk/>
          <pc:sldMk cId="1861924696" sldId="1201"/>
        </pc:sldMkLst>
        <pc:spChg chg="mod">
          <ac:chgData name="Ricardo Luiz Freitas" userId="122532effb8c3c75" providerId="LiveId" clId="{663F47C8-B4DA-4E13-ADF1-DFD9D8374437}" dt="2023-07-19T01:42:49.034" v="15914" actId="20577"/>
          <ac:spMkLst>
            <pc:docMk/>
            <pc:sldMk cId="1861924696" sldId="120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20:41:58.241" v="16718" actId="20577"/>
          <ac:spMkLst>
            <pc:docMk/>
            <pc:sldMk cId="1861924696" sldId="1201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9T01:42:27.274" v="15899" actId="2696"/>
        <pc:sldMkLst>
          <pc:docMk/>
          <pc:sldMk cId="2819521126" sldId="1201"/>
        </pc:sldMkLst>
        <pc:spChg chg="mod">
          <ac:chgData name="Ricardo Luiz Freitas" userId="122532effb8c3c75" providerId="LiveId" clId="{663F47C8-B4DA-4E13-ADF1-DFD9D8374437}" dt="2023-07-19T01:36:57.445" v="15845" actId="20577"/>
          <ac:spMkLst>
            <pc:docMk/>
            <pc:sldMk cId="2819521126" sldId="120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46:38.727" v="12835" actId="113"/>
          <ac:spMkLst>
            <pc:docMk/>
            <pc:sldMk cId="2819521126" sldId="1201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16:48:38.066" v="16527" actId="20577"/>
        <pc:sldMkLst>
          <pc:docMk/>
          <pc:sldMk cId="3426685522" sldId="1202"/>
        </pc:sldMkLst>
        <pc:spChg chg="mod">
          <ac:chgData name="Ricardo Luiz Freitas" userId="122532effb8c3c75" providerId="LiveId" clId="{663F47C8-B4DA-4E13-ADF1-DFD9D8374437}" dt="2023-07-20T16:48:38.066" v="16527" actId="20577"/>
          <ac:spMkLst>
            <pc:docMk/>
            <pc:sldMk cId="3426685522" sldId="120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46:44.685" v="12836" actId="113"/>
          <ac:spMkLst>
            <pc:docMk/>
            <pc:sldMk cId="3426685522" sldId="1202"/>
            <ac:spMk id="6" creationId="{F4D77F11-73BC-D835-FABA-76AEC6A61736}"/>
          </ac:spMkLst>
        </pc:spChg>
      </pc:sldChg>
      <pc:sldChg chg="addSp delSp modSp add del mod">
        <pc:chgData name="Ricardo Luiz Freitas" userId="122532effb8c3c75" providerId="LiveId" clId="{663F47C8-B4DA-4E13-ADF1-DFD9D8374437}" dt="2023-07-15T12:46:34.572" v="13047" actId="2696"/>
        <pc:sldMkLst>
          <pc:docMk/>
          <pc:sldMk cId="1928264033" sldId="1203"/>
        </pc:sldMkLst>
        <pc:spChg chg="mod">
          <ac:chgData name="Ricardo Luiz Freitas" userId="122532effb8c3c75" providerId="LiveId" clId="{663F47C8-B4DA-4E13-ADF1-DFD9D8374437}" dt="2023-07-15T12:45:09.952" v="13002" actId="20577"/>
          <ac:spMkLst>
            <pc:docMk/>
            <pc:sldMk cId="1928264033" sldId="120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5T12:45:38.516" v="13037" actId="20577"/>
          <ac:spMkLst>
            <pc:docMk/>
            <pc:sldMk cId="1928264033" sldId="1203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15T12:46:03.180" v="13046" actId="1037"/>
          <ac:picMkLst>
            <pc:docMk/>
            <pc:sldMk cId="1928264033" sldId="1203"/>
            <ac:picMk id="1026" creationId="{00A160F0-CA14-3CD6-9A39-B98DE05E3BFD}"/>
          </ac:picMkLst>
        </pc:picChg>
        <pc:picChg chg="del">
          <ac:chgData name="Ricardo Luiz Freitas" userId="122532effb8c3c75" providerId="LiveId" clId="{663F47C8-B4DA-4E13-ADF1-DFD9D8374437}" dt="2023-07-15T12:45:42.700" v="13038" actId="478"/>
          <ac:picMkLst>
            <pc:docMk/>
            <pc:sldMk cId="1928264033" sldId="1203"/>
            <ac:picMk id="33794" creationId="{5CE7E791-3423-9B8F-7406-7F9B44F54771}"/>
          </ac:picMkLst>
        </pc:picChg>
      </pc:sldChg>
      <pc:sldChg chg="addSp delSp modSp add mod">
        <pc:chgData name="Ricardo Luiz Freitas" userId="122532effb8c3c75" providerId="LiveId" clId="{663F47C8-B4DA-4E13-ADF1-DFD9D8374437}" dt="2023-07-16T00:52:51.464" v="13651" actId="20577"/>
        <pc:sldMkLst>
          <pc:docMk/>
          <pc:sldMk cId="2366527087" sldId="1203"/>
        </pc:sldMkLst>
        <pc:spChg chg="mod">
          <ac:chgData name="Ricardo Luiz Freitas" userId="122532effb8c3c75" providerId="LiveId" clId="{663F47C8-B4DA-4E13-ADF1-DFD9D8374437}" dt="2023-07-16T00:52:51.464" v="13651" actId="20577"/>
          <ac:spMkLst>
            <pc:docMk/>
            <pc:sldMk cId="2366527087" sldId="1203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15T12:49:26.604" v="13130" actId="478"/>
          <ac:spMkLst>
            <pc:docMk/>
            <pc:sldMk cId="2366527087" sldId="1203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15T12:49:29.031" v="13131" actId="478"/>
          <ac:spMkLst>
            <pc:docMk/>
            <pc:sldMk cId="2366527087" sldId="1203"/>
            <ac:spMk id="5" creationId="{26674B1E-7BD8-A2A0-E673-F4167D12DD7A}"/>
          </ac:spMkLst>
        </pc:spChg>
        <pc:picChg chg="mod">
          <ac:chgData name="Ricardo Luiz Freitas" userId="122532effb8c3c75" providerId="LiveId" clId="{663F47C8-B4DA-4E13-ADF1-DFD9D8374437}" dt="2023-07-15T12:49:32.038" v="13139" actId="1035"/>
          <ac:picMkLst>
            <pc:docMk/>
            <pc:sldMk cId="2366527087" sldId="1203"/>
            <ac:picMk id="1026" creationId="{00A160F0-CA14-3CD6-9A39-B98DE05E3BFD}"/>
          </ac:picMkLst>
        </pc:picChg>
      </pc:sldChg>
      <pc:sldChg chg="modSp add mod">
        <pc:chgData name="Ricardo Luiz Freitas" userId="122532effb8c3c75" providerId="LiveId" clId="{663F47C8-B4DA-4E13-ADF1-DFD9D8374437}" dt="2023-07-16T02:27:32.553" v="14620" actId="207"/>
        <pc:sldMkLst>
          <pc:docMk/>
          <pc:sldMk cId="1127731629" sldId="1204"/>
        </pc:sldMkLst>
        <pc:spChg chg="mod">
          <ac:chgData name="Ricardo Luiz Freitas" userId="122532effb8c3c75" providerId="LiveId" clId="{663F47C8-B4DA-4E13-ADF1-DFD9D8374437}" dt="2023-07-16T01:07:25.768" v="14229" actId="20577"/>
          <ac:spMkLst>
            <pc:docMk/>
            <pc:sldMk cId="1127731629" sldId="120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27:32.553" v="14620" actId="207"/>
          <ac:spMkLst>
            <pc:docMk/>
            <pc:sldMk cId="1127731629" sldId="1204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6T01:07:18.597" v="14227" actId="2696"/>
        <pc:sldMkLst>
          <pc:docMk/>
          <pc:sldMk cId="2527966375" sldId="1204"/>
        </pc:sldMkLst>
        <pc:spChg chg="mod">
          <ac:chgData name="Ricardo Luiz Freitas" userId="122532effb8c3c75" providerId="LiveId" clId="{663F47C8-B4DA-4E13-ADF1-DFD9D8374437}" dt="2023-07-16T00:53:37.911" v="13683" actId="20577"/>
          <ac:spMkLst>
            <pc:docMk/>
            <pc:sldMk cId="2527966375" sldId="120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02:52.099" v="14075" actId="403"/>
          <ac:spMkLst>
            <pc:docMk/>
            <pc:sldMk cId="2527966375" sldId="1204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6T00:21:28.465" v="13493" actId="255"/>
        <pc:sldMkLst>
          <pc:docMk/>
          <pc:sldMk cId="2922663414" sldId="1205"/>
        </pc:sldMkLst>
        <pc:spChg chg="mod">
          <ac:chgData name="Ricardo Luiz Freitas" userId="122532effb8c3c75" providerId="LiveId" clId="{663F47C8-B4DA-4E13-ADF1-DFD9D8374437}" dt="2023-07-16T00:08:01.967" v="13336" actId="20577"/>
          <ac:spMkLst>
            <pc:docMk/>
            <pc:sldMk cId="2922663414" sldId="120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0:21:28.465" v="13493" actId="255"/>
          <ac:spMkLst>
            <pc:docMk/>
            <pc:sldMk cId="2922663414" sldId="1205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1:01:35.173" v="14052" actId="114"/>
        <pc:sldMkLst>
          <pc:docMk/>
          <pc:sldMk cId="95909805" sldId="1206"/>
        </pc:sldMkLst>
        <pc:spChg chg="mod">
          <ac:chgData name="Ricardo Luiz Freitas" userId="122532effb8c3c75" providerId="LiveId" clId="{663F47C8-B4DA-4E13-ADF1-DFD9D8374437}" dt="2023-07-16T01:01:35.173" v="14052" actId="114"/>
          <ac:spMkLst>
            <pc:docMk/>
            <pc:sldMk cId="95909805" sldId="1206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0:51:43.997" v="13645" actId="404"/>
        <pc:sldMkLst>
          <pc:docMk/>
          <pc:sldMk cId="2395329306" sldId="1207"/>
        </pc:sldMkLst>
        <pc:spChg chg="mod">
          <ac:chgData name="Ricardo Luiz Freitas" userId="122532effb8c3c75" providerId="LiveId" clId="{663F47C8-B4DA-4E13-ADF1-DFD9D8374437}" dt="2023-07-16T00:51:43.997" v="13645" actId="404"/>
          <ac:spMkLst>
            <pc:docMk/>
            <pc:sldMk cId="2395329306" sldId="1207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6T01:43:55.456" v="14245" actId="20577"/>
        <pc:sldMkLst>
          <pc:docMk/>
          <pc:sldMk cId="2216555019" sldId="1208"/>
        </pc:sldMkLst>
        <pc:spChg chg="mod">
          <ac:chgData name="Ricardo Luiz Freitas" userId="122532effb8c3c75" providerId="LiveId" clId="{663F47C8-B4DA-4E13-ADF1-DFD9D8374437}" dt="2023-07-16T01:07:55.500" v="14234" actId="20577"/>
          <ac:spMkLst>
            <pc:docMk/>
            <pc:sldMk cId="2216555019" sldId="120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43:55.456" v="14245" actId="20577"/>
          <ac:spMkLst>
            <pc:docMk/>
            <pc:sldMk cId="2216555019" sldId="1208"/>
            <ac:spMk id="6" creationId="{F4D77F11-73BC-D835-FABA-76AEC6A61736}"/>
          </ac:spMkLst>
        </pc:spChg>
      </pc:sldChg>
      <pc:sldChg chg="addSp delSp modSp add">
        <pc:chgData name="Ricardo Luiz Freitas" userId="122532effb8c3c75" providerId="LiveId" clId="{663F47C8-B4DA-4E13-ADF1-DFD9D8374437}" dt="2023-07-16T00:53:16.823" v="13658" actId="1036"/>
        <pc:sldMkLst>
          <pc:docMk/>
          <pc:sldMk cId="3763204227" sldId="1209"/>
        </pc:sldMkLst>
        <pc:picChg chg="del">
          <ac:chgData name="Ricardo Luiz Freitas" userId="122532effb8c3c75" providerId="LiveId" clId="{663F47C8-B4DA-4E13-ADF1-DFD9D8374437}" dt="2023-07-16T00:53:09.205" v="13652" actId="478"/>
          <ac:picMkLst>
            <pc:docMk/>
            <pc:sldMk cId="3763204227" sldId="1209"/>
            <ac:picMk id="1026" creationId="{00A160F0-CA14-3CD6-9A39-B98DE05E3BFD}"/>
          </ac:picMkLst>
        </pc:picChg>
        <pc:picChg chg="add mod">
          <ac:chgData name="Ricardo Luiz Freitas" userId="122532effb8c3c75" providerId="LiveId" clId="{663F47C8-B4DA-4E13-ADF1-DFD9D8374437}" dt="2023-07-16T00:53:16.823" v="13658" actId="1036"/>
          <ac:picMkLst>
            <pc:docMk/>
            <pc:sldMk cId="3763204227" sldId="1209"/>
            <ac:picMk id="2050" creationId="{11C4125A-1289-CEE1-6F31-4FFBDE4C8E7A}"/>
          </ac:picMkLst>
        </pc:picChg>
      </pc:sldChg>
      <pc:sldChg chg="modSp add del mod">
        <pc:chgData name="Ricardo Luiz Freitas" userId="122532effb8c3c75" providerId="LiveId" clId="{663F47C8-B4DA-4E13-ADF1-DFD9D8374437}" dt="2023-07-16T01:07:18.597" v="14227" actId="2696"/>
        <pc:sldMkLst>
          <pc:docMk/>
          <pc:sldMk cId="648256346" sldId="1210"/>
        </pc:sldMkLst>
        <pc:spChg chg="mod">
          <ac:chgData name="Ricardo Luiz Freitas" userId="122532effb8c3c75" providerId="LiveId" clId="{663F47C8-B4DA-4E13-ADF1-DFD9D8374437}" dt="2023-07-16T01:01:00.554" v="14051" actId="108"/>
          <ac:spMkLst>
            <pc:docMk/>
            <pc:sldMk cId="648256346" sldId="121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2:27:05.610" v="14613" actId="207"/>
        <pc:sldMkLst>
          <pc:docMk/>
          <pc:sldMk cId="2046794830" sldId="1210"/>
        </pc:sldMkLst>
        <pc:spChg chg="mod">
          <ac:chgData name="Ricardo Luiz Freitas" userId="122532effb8c3c75" providerId="LiveId" clId="{663F47C8-B4DA-4E13-ADF1-DFD9D8374437}" dt="2023-07-16T01:07:28.794" v="14230" actId="20577"/>
          <ac:spMkLst>
            <pc:docMk/>
            <pc:sldMk cId="2046794830" sldId="121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27:05.610" v="14613" actId="207"/>
          <ac:spMkLst>
            <pc:docMk/>
            <pc:sldMk cId="2046794830" sldId="1210"/>
            <ac:spMk id="6" creationId="{F4D77F11-73BC-D835-FABA-76AEC6A61736}"/>
          </ac:spMkLst>
        </pc:spChg>
      </pc:sldChg>
      <pc:sldChg chg="addSp modSp add mod">
        <pc:chgData name="Ricardo Luiz Freitas" userId="122532effb8c3c75" providerId="LiveId" clId="{663F47C8-B4DA-4E13-ADF1-DFD9D8374437}" dt="2023-07-16T01:06:29.977" v="14226" actId="1036"/>
        <pc:sldMkLst>
          <pc:docMk/>
          <pc:sldMk cId="3468780117" sldId="1211"/>
        </pc:sldMkLst>
        <pc:spChg chg="mod">
          <ac:chgData name="Ricardo Luiz Freitas" userId="122532effb8c3c75" providerId="LiveId" clId="{663F47C8-B4DA-4E13-ADF1-DFD9D8374437}" dt="2023-07-16T01:04:00.300" v="14104" actId="20577"/>
          <ac:spMkLst>
            <pc:docMk/>
            <pc:sldMk cId="3468780117" sldId="1211"/>
            <ac:spMk id="2" creationId="{EC728AEA-0266-5259-2364-32C22B1E6AD7}"/>
          </ac:spMkLst>
        </pc:spChg>
        <pc:spChg chg="mod ord">
          <ac:chgData name="Ricardo Luiz Freitas" userId="122532effb8c3c75" providerId="LiveId" clId="{663F47C8-B4DA-4E13-ADF1-DFD9D8374437}" dt="2023-07-16T01:06:29.977" v="14226" actId="1036"/>
          <ac:spMkLst>
            <pc:docMk/>
            <pc:sldMk cId="3468780117" sldId="1211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16T01:06:20.197" v="14214" actId="20577"/>
          <ac:spMkLst>
            <pc:docMk/>
            <pc:sldMk cId="3468780117" sldId="1211"/>
            <ac:spMk id="7" creationId="{3B7C37D7-2E84-8F27-9FE5-4021D12B80B6}"/>
          </ac:spMkLst>
        </pc:spChg>
        <pc:picChg chg="add mod modCrop">
          <ac:chgData name="Ricardo Luiz Freitas" userId="122532effb8c3c75" providerId="LiveId" clId="{663F47C8-B4DA-4E13-ADF1-DFD9D8374437}" dt="2023-07-16T01:05:04.419" v="14110" actId="732"/>
          <ac:picMkLst>
            <pc:docMk/>
            <pc:sldMk cId="3468780117" sldId="1211"/>
            <ac:picMk id="8" creationId="{244047A6-9CB1-3738-7D41-AB28D8B79C91}"/>
          </ac:picMkLst>
        </pc:picChg>
      </pc:sldChg>
      <pc:sldChg chg="modSp add mod">
        <pc:chgData name="Ricardo Luiz Freitas" userId="122532effb8c3c75" providerId="LiveId" clId="{663F47C8-B4DA-4E13-ADF1-DFD9D8374437}" dt="2023-07-19T01:46:14.019" v="16059" actId="20577"/>
        <pc:sldMkLst>
          <pc:docMk/>
          <pc:sldMk cId="3099702829" sldId="1212"/>
        </pc:sldMkLst>
        <pc:spChg chg="mod">
          <ac:chgData name="Ricardo Luiz Freitas" userId="122532effb8c3c75" providerId="LiveId" clId="{663F47C8-B4DA-4E13-ADF1-DFD9D8374437}" dt="2023-07-19T01:40:31.665" v="15880" actId="20577"/>
          <ac:spMkLst>
            <pc:docMk/>
            <pc:sldMk cId="3099702829" sldId="121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46:14.019" v="16059" actId="20577"/>
          <ac:spMkLst>
            <pc:docMk/>
            <pc:sldMk cId="3099702829" sldId="1212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7T01:40:36.098" v="17264" actId="115"/>
        <pc:sldMkLst>
          <pc:docMk/>
          <pc:sldMk cId="665216412" sldId="1213"/>
        </pc:sldMkLst>
        <pc:spChg chg="mod">
          <ac:chgData name="Ricardo Luiz Freitas" userId="122532effb8c3c75" providerId="LiveId" clId="{663F47C8-B4DA-4E13-ADF1-DFD9D8374437}" dt="2023-07-20T16:33:48.572" v="16103" actId="20577"/>
          <ac:spMkLst>
            <pc:docMk/>
            <pc:sldMk cId="665216412" sldId="121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0:36.098" v="17264" actId="115"/>
          <ac:spMkLst>
            <pc:docMk/>
            <pc:sldMk cId="665216412" sldId="1213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1620793596" sldId="1213"/>
        </pc:sldMkLst>
        <pc:spChg chg="mod">
          <ac:chgData name="Ricardo Luiz Freitas" userId="122532effb8c3c75" providerId="LiveId" clId="{663F47C8-B4DA-4E13-ADF1-DFD9D8374437}" dt="2023-07-19T01:36:43.854" v="15842" actId="20577"/>
          <ac:spMkLst>
            <pc:docMk/>
            <pc:sldMk cId="1620793596" sldId="121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00:00.884" v="14611" actId="20577"/>
          <ac:spMkLst>
            <pc:docMk/>
            <pc:sldMk cId="1620793596" sldId="1213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30:04.375" v="15815" actId="115"/>
        <pc:sldMkLst>
          <pc:docMk/>
          <pc:sldMk cId="1995503226" sldId="1214"/>
        </pc:sldMkLst>
        <pc:spChg chg="mod">
          <ac:chgData name="Ricardo Luiz Freitas" userId="122532effb8c3c75" providerId="LiveId" clId="{663F47C8-B4DA-4E13-ADF1-DFD9D8374437}" dt="2023-07-18T13:04:20.634" v="14663" actId="20577"/>
          <ac:spMkLst>
            <pc:docMk/>
            <pc:sldMk cId="1995503226" sldId="121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30:04.375" v="15815" actId="115"/>
          <ac:spMkLst>
            <pc:docMk/>
            <pc:sldMk cId="1995503226" sldId="1214"/>
            <ac:spMk id="6" creationId="{F4D77F11-73BC-D835-FABA-76AEC6A61736}"/>
          </ac:spMkLst>
        </pc:spChg>
      </pc:sldChg>
      <pc:sldChg chg="addSp delSp modSp add mod ord modAnim">
        <pc:chgData name="Ricardo Luiz Freitas" userId="122532effb8c3c75" providerId="LiveId" clId="{663F47C8-B4DA-4E13-ADF1-DFD9D8374437}" dt="2023-07-19T01:45:19.031" v="16005" actId="403"/>
        <pc:sldMkLst>
          <pc:docMk/>
          <pc:sldMk cId="454513" sldId="1215"/>
        </pc:sldMkLst>
        <pc:spChg chg="mod">
          <ac:chgData name="Ricardo Luiz Freitas" userId="122532effb8c3c75" providerId="LiveId" clId="{663F47C8-B4DA-4E13-ADF1-DFD9D8374437}" dt="2023-07-19T01:30:34.674" v="15819" actId="20577"/>
          <ac:spMkLst>
            <pc:docMk/>
            <pc:sldMk cId="454513" sldId="1215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" creationId="{3160C1F8-372C-282D-FC34-C8265BC10CF3}"/>
          </ac:spMkLst>
        </pc:spChg>
        <pc:spChg chg="mod">
          <ac:chgData name="Ricardo Luiz Freitas" userId="122532effb8c3c75" providerId="LiveId" clId="{663F47C8-B4DA-4E13-ADF1-DFD9D8374437}" dt="2023-07-19T01:45:19.031" v="16005" actId="403"/>
          <ac:spMkLst>
            <pc:docMk/>
            <pc:sldMk cId="454513" sldId="1215"/>
            <ac:spMk id="6" creationId="{F4D77F11-73BC-D835-FABA-76AEC6A61736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8" creationId="{BD3CDAE3-238F-4DCF-6BB8-BC5D25F3BEB6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0" creationId="{F139ECB7-2147-96D6-93A9-0EACC772BBFF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1" creationId="{8CF7B7CA-3221-03A0-72B0-701FB67FA669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4" creationId="{53F0515B-C462-3881-B66E-B284F55D92BE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8" creationId="{E2DA9931-E086-0961-547F-36C75FB3973D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9" creationId="{94B69D83-F0BF-5721-0AFD-0A818D03FFD8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2" creationId="{06E3BBCA-D019-D7C4-C274-D4BD2649DB57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4" creationId="{E93409D6-505A-B8BA-D2F8-CEDE293685B0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5" creationId="{603057C3-AFDA-A945-AE6C-AB8F2548188B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8" creationId="{B83DFFCB-D99B-9E75-A627-BDCC94EA79A9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2" creationId="{15CF655E-6A52-1B40-1EBA-F880EEC70EA3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4" creationId="{5633DE78-62AC-6690-3B36-06CFA668B2D1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5" creationId="{959FE393-72E2-FBCF-539E-703198019A8D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6" creationId="{8A3E3F72-97DF-EB81-6E19-E083D4EF1CD5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7" creationId="{BF0516AB-1EEB-92A1-6A58-B70E63D6A60A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8" creationId="{EBC0114D-E3EC-0E74-420C-35D346D1E794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9" creationId="{2EBFE750-674D-6E82-F2C9-3C0AA324F48D}"/>
          </ac:spMkLst>
        </pc:spChg>
        <pc:picChg chg="add mod">
          <ac:chgData name="Ricardo Luiz Freitas" userId="122532effb8c3c75" providerId="LiveId" clId="{663F47C8-B4DA-4E13-ADF1-DFD9D8374437}" dt="2023-07-19T01:05:20.088" v="15605" actId="1036"/>
          <ac:picMkLst>
            <pc:docMk/>
            <pc:sldMk cId="454513" sldId="1215"/>
            <ac:picMk id="40" creationId="{FA6A812F-84DE-0E1B-3FEB-464F7B276D0C}"/>
          </ac:picMkLst>
        </pc:pic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5" creationId="{63D4843E-18F6-E684-E8C1-BFE0AA698642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7" creationId="{4CB2C746-FA92-DC48-A154-3EE8F571104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9" creationId="{7626DBB1-F969-8FB4-C40A-0EDE60DA5F9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2" creationId="{18B35487-6A20-E9CF-197E-840E8536757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3" creationId="{8209B22B-BFCB-761F-B47E-D0209EC7FF6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5" creationId="{DE3BFD94-789D-2774-92FA-72B418AA510A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6" creationId="{73A07DEE-7F14-EDCD-8EA6-9CAC147F234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7" creationId="{B5B6CF22-3A42-5866-0FB8-BE8E52095CF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0" creationId="{FCC76F9F-721F-6450-9551-34406B303C8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1" creationId="{B8AC29F0-657B-0E92-2CFA-8EFB5C55434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3" creationId="{756E239F-52DC-D857-8488-19B8C025BA2A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6" creationId="{1431186F-9198-D7B8-91B5-F00255C84E87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7" creationId="{12902892-9B4F-5D80-43B1-B672411F0C4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9" creationId="{D86F105E-4D86-9F83-6329-7D134BE0DCD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0" creationId="{31133E66-27A3-9137-ADCB-C8E2381D7534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1" creationId="{2ABFC061-D059-4C23-4A60-8874FDA869F5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3" creationId="{F8237513-A484-DCB5-FE66-018C46F11E70}"/>
          </ac:cxnSpMkLst>
        </pc:cxnChg>
      </pc:sldChg>
      <pc:sldChg chg="addSp delSp modSp add mod">
        <pc:chgData name="Ricardo Luiz Freitas" userId="122532effb8c3c75" providerId="LiveId" clId="{663F47C8-B4DA-4E13-ADF1-DFD9D8374437}" dt="2023-07-19T01:27:30.253" v="15814" actId="1076"/>
        <pc:sldMkLst>
          <pc:docMk/>
          <pc:sldMk cId="1626635978" sldId="1216"/>
        </pc:sldMkLst>
        <pc:spChg chg="mod">
          <ac:chgData name="Ricardo Luiz Freitas" userId="122532effb8c3c75" providerId="LiveId" clId="{663F47C8-B4DA-4E13-ADF1-DFD9D8374437}" dt="2023-07-19T01:20:28.638" v="15776" actId="20577"/>
          <ac:spMkLst>
            <pc:docMk/>
            <pc:sldMk cId="1626635978" sldId="121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27:25.190" v="15812" actId="404"/>
          <ac:spMkLst>
            <pc:docMk/>
            <pc:sldMk cId="1626635978" sldId="1216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19T01:12:50.695" v="15673" actId="478"/>
          <ac:picMkLst>
            <pc:docMk/>
            <pc:sldMk cId="1626635978" sldId="1216"/>
            <ac:picMk id="1026" creationId="{DAA22D8B-22E7-9C7C-EF81-535D23DDB778}"/>
          </ac:picMkLst>
        </pc:picChg>
        <pc:picChg chg="del">
          <ac:chgData name="Ricardo Luiz Freitas" userId="122532effb8c3c75" providerId="LiveId" clId="{663F47C8-B4DA-4E13-ADF1-DFD9D8374437}" dt="2023-07-19T01:12:51.662" v="15674" actId="478"/>
          <ac:picMkLst>
            <pc:docMk/>
            <pc:sldMk cId="1626635978" sldId="1216"/>
            <ac:picMk id="1028" creationId="{D2FBAF0E-C01E-6510-6886-2C1E9395600C}"/>
          </ac:picMkLst>
        </pc:picChg>
        <pc:picChg chg="add mod">
          <ac:chgData name="Ricardo Luiz Freitas" userId="122532effb8c3c75" providerId="LiveId" clId="{663F47C8-B4DA-4E13-ADF1-DFD9D8374437}" dt="2023-07-19T01:27:30.253" v="15814" actId="1076"/>
          <ac:picMkLst>
            <pc:docMk/>
            <pc:sldMk cId="1626635978" sldId="1216"/>
            <ac:picMk id="2050" creationId="{A64DE9BA-E345-F9D4-7CF0-4C45E7A2CBC6}"/>
          </ac:picMkLst>
        </pc:picChg>
      </pc:sldChg>
      <pc:sldChg chg="modSp add del mod">
        <pc:chgData name="Ricardo Luiz Freitas" userId="122532effb8c3c75" providerId="LiveId" clId="{663F47C8-B4DA-4E13-ADF1-DFD9D8374437}" dt="2023-07-20T20:47:51.927" v="16722" actId="47"/>
        <pc:sldMkLst>
          <pc:docMk/>
          <pc:sldMk cId="3532639679" sldId="1217"/>
        </pc:sldMkLst>
        <pc:spChg chg="mod">
          <ac:chgData name="Ricardo Luiz Freitas" userId="122532effb8c3c75" providerId="LiveId" clId="{663F47C8-B4DA-4E13-ADF1-DFD9D8374437}" dt="2023-07-20T16:53:15.613" v="16589" actId="20577"/>
          <ac:spMkLst>
            <pc:docMk/>
            <pc:sldMk cId="3532639679" sldId="121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9:09.461" v="16708" actId="20577"/>
          <ac:spMkLst>
            <pc:docMk/>
            <pc:sldMk cId="3532639679" sldId="1217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20T20:47:55.855" v="16724" actId="47"/>
        <pc:sldMkLst>
          <pc:docMk/>
          <pc:sldMk cId="2733185303" sldId="1218"/>
        </pc:sldMkLst>
        <pc:spChg chg="mod">
          <ac:chgData name="Ricardo Luiz Freitas" userId="122532effb8c3c75" providerId="LiveId" clId="{663F47C8-B4DA-4E13-ADF1-DFD9D8374437}" dt="2023-07-20T16:59:35.649" v="16711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9:42.154" v="16714" actId="20577"/>
          <ac:spMkLst>
            <pc:docMk/>
            <pc:sldMk cId="2733185303" sldId="1218"/>
            <ac:spMk id="6" creationId="{F4D77F11-73BC-D835-FABA-76AEC6A61736}"/>
          </ac:spMkLst>
        </pc:spChg>
      </pc:sldChg>
      <pc:sldMasterChg chg="setBg modSldLayout">
        <pc:chgData name="Ricardo Luiz Freitas" userId="122532effb8c3c75" providerId="LiveId" clId="{663F47C8-B4DA-4E13-ADF1-DFD9D8374437}" dt="2023-07-07T01:27:18.037" v="3437"/>
        <pc:sldMasterMkLst>
          <pc:docMk/>
          <pc:sldMasterMk cId="0" sldId="2147483679"/>
        </pc:sldMasterMkLst>
        <pc:sldLayoutChg chg="setBg">
          <pc:chgData name="Ricardo Luiz Freitas" userId="122532effb8c3c75" providerId="LiveId" clId="{663F47C8-B4DA-4E13-ADF1-DFD9D8374437}" dt="2023-07-07T01:27:05.024" v="3435"/>
          <pc:sldLayoutMkLst>
            <pc:docMk/>
            <pc:sldMasterMk cId="0" sldId="2147483679"/>
            <pc:sldLayoutMk cId="1967164092" sldId="2147488660"/>
          </pc:sldLayoutMkLst>
        </pc:sldLayoutChg>
      </pc:sldMasterChg>
    </pc:docChg>
  </pc:docChgLst>
  <pc:docChgLst>
    <pc:chgData name="Ricardo Luiz Freitas" userId="122532effb8c3c75" providerId="LiveId" clId="{11044734-3777-4DE4-BF58-B2980BBDB6A8}"/>
    <pc:docChg chg="undo redo custSel addSld delSld modSld">
      <pc:chgData name="Ricardo Luiz Freitas" userId="122532effb8c3c75" providerId="LiveId" clId="{11044734-3777-4DE4-BF58-B2980BBDB6A8}" dt="2024-02-04T12:49:20.370" v="2631" actId="1038"/>
      <pc:docMkLst>
        <pc:docMk/>
      </pc:docMkLst>
      <pc:sldChg chg="delSp">
        <pc:chgData name="Ricardo Luiz Freitas" userId="122532effb8c3c75" providerId="LiveId" clId="{11044734-3777-4DE4-BF58-B2980BBDB6A8}" dt="2024-02-02T19:56:37.144" v="1" actId="478"/>
        <pc:sldMkLst>
          <pc:docMk/>
          <pc:sldMk cId="0" sldId="1110"/>
        </pc:sldMkLst>
        <pc:spChg chg="del">
          <ac:chgData name="Ricardo Luiz Freitas" userId="122532effb8c3c75" providerId="LiveId" clId="{11044734-3777-4DE4-BF58-B2980BBDB6A8}" dt="2024-02-02T19:56:37.144" v="1" actId="478"/>
          <ac:spMkLst>
            <pc:docMk/>
            <pc:sldMk cId="0" sldId="1110"/>
            <ac:spMk id="2" creationId="{0C61ECEF-B880-85E2-C8BC-337472F7250A}"/>
          </ac:spMkLst>
        </pc:spChg>
      </pc:sldChg>
      <pc:sldChg chg="addSp delSp modSp mod modAnim">
        <pc:chgData name="Ricardo Luiz Freitas" userId="122532effb8c3c75" providerId="LiveId" clId="{11044734-3777-4DE4-BF58-B2980BBDB6A8}" dt="2024-02-02T20:44:40.263" v="1770" actId="1037"/>
        <pc:sldMkLst>
          <pc:docMk/>
          <pc:sldMk cId="2450209436" sldId="1184"/>
        </pc:sldMkLst>
        <pc:spChg chg="mod">
          <ac:chgData name="Ricardo Luiz Freitas" userId="122532effb8c3c75" providerId="LiveId" clId="{11044734-3777-4DE4-BF58-B2980BBDB6A8}" dt="2024-02-02T20:40:19.982" v="1741" actId="1076"/>
          <ac:spMkLst>
            <pc:docMk/>
            <pc:sldMk cId="2450209436" sldId="1184"/>
            <ac:spMk id="3" creationId="{5D47A707-B88A-1CF6-62FF-BE5D8CD74A23}"/>
          </ac:spMkLst>
        </pc:spChg>
        <pc:spChg chg="mod">
          <ac:chgData name="Ricardo Luiz Freitas" userId="122532effb8c3c75" providerId="LiveId" clId="{11044734-3777-4DE4-BF58-B2980BBDB6A8}" dt="2024-02-02T20:20:11.392" v="1040"/>
          <ac:spMkLst>
            <pc:docMk/>
            <pc:sldMk cId="2450209436" sldId="1184"/>
            <ac:spMk id="20" creationId="{4116BABE-634F-1CC3-1A67-BD164BFA7D6E}"/>
          </ac:spMkLst>
        </pc:spChg>
        <pc:spChg chg="mod">
          <ac:chgData name="Ricardo Luiz Freitas" userId="122532effb8c3c75" providerId="LiveId" clId="{11044734-3777-4DE4-BF58-B2980BBDB6A8}" dt="2024-02-02T20:20:11.392" v="1040"/>
          <ac:spMkLst>
            <pc:docMk/>
            <pc:sldMk cId="2450209436" sldId="1184"/>
            <ac:spMk id="25" creationId="{3573B7F5-BED7-229F-1290-17FEAEE64073}"/>
          </ac:spMkLst>
        </pc:spChg>
        <pc:spChg chg="add mod">
          <ac:chgData name="Ricardo Luiz Freitas" userId="122532effb8c3c75" providerId="LiveId" clId="{11044734-3777-4DE4-BF58-B2980BBDB6A8}" dt="2024-02-02T20:20:11.392" v="1040"/>
          <ac:spMkLst>
            <pc:docMk/>
            <pc:sldMk cId="2450209436" sldId="1184"/>
            <ac:spMk id="28" creationId="{7915068C-422D-7ADB-DDFC-B7CFA1D2D5F1}"/>
          </ac:spMkLst>
        </pc:spChg>
        <pc:grpChg chg="add del mod">
          <ac:chgData name="Ricardo Luiz Freitas" userId="122532effb8c3c75" providerId="LiveId" clId="{11044734-3777-4DE4-BF58-B2980BBDB6A8}" dt="2024-02-02T20:42:05.542" v="1750" actId="165"/>
          <ac:grpSpMkLst>
            <pc:docMk/>
            <pc:sldMk cId="2450209436" sldId="1184"/>
            <ac:grpSpMk id="12" creationId="{5C38C10E-1424-D1E1-6E9D-2F4375B13D24}"/>
          </ac:grpSpMkLst>
        </pc:grpChg>
        <pc:grpChg chg="add 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18" creationId="{19601C67-FA28-61F1-CA07-B74C89BC380E}"/>
          </ac:grpSpMkLst>
        </pc:grpChg>
        <pc:grpChg chg="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19" creationId="{22E27F7D-CEEC-C25C-05B8-52BEC22FB7DC}"/>
          </ac:grpSpMkLst>
        </pc:grpChg>
        <pc:grpChg chg="add 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23" creationId="{EBF8CDB1-CB68-C647-DDFE-C579881A4896}"/>
          </ac:grpSpMkLst>
        </pc:grpChg>
        <pc:grpChg chg="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24" creationId="{89C0C939-94CE-4988-C22C-7EA5226A0C41}"/>
          </ac:grpSpMkLst>
        </pc:grpChg>
        <pc:picChg chg="mod topLvl">
          <ac:chgData name="Ricardo Luiz Freitas" userId="122532effb8c3c75" providerId="LiveId" clId="{11044734-3777-4DE4-BF58-B2980BBDB6A8}" dt="2024-02-02T20:42:05.542" v="1750" actId="165"/>
          <ac:picMkLst>
            <pc:docMk/>
            <pc:sldMk cId="2450209436" sldId="1184"/>
            <ac:picMk id="60418" creationId="{6FB18D08-2435-8F6E-305F-AB272F7AC090}"/>
          </ac:picMkLst>
        </pc:pic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5" creationId="{90B1DD31-1875-5F85-079B-F526749A6665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6" creationId="{D179CBD4-95B4-BCEA-6D96-C216F74509B2}"/>
          </ac:cxnSpMkLst>
        </pc:cxnChg>
        <pc:cxnChg chg="mod topLvl">
          <ac:chgData name="Ricardo Luiz Freitas" userId="122532effb8c3c75" providerId="LiveId" clId="{11044734-3777-4DE4-BF58-B2980BBDB6A8}" dt="2024-02-02T20:44:40.263" v="1770" actId="1037"/>
          <ac:cxnSpMkLst>
            <pc:docMk/>
            <pc:sldMk cId="2450209436" sldId="1184"/>
            <ac:cxnSpMk id="7" creationId="{975A809B-C34F-2754-4F43-7B05FD627045}"/>
          </ac:cxnSpMkLst>
        </pc:cxnChg>
        <pc:cxnChg chg="mod topLvl">
          <ac:chgData name="Ricardo Luiz Freitas" userId="122532effb8c3c75" providerId="LiveId" clId="{11044734-3777-4DE4-BF58-B2980BBDB6A8}" dt="2024-02-02T20:44:27.692" v="1766" actId="1038"/>
          <ac:cxnSpMkLst>
            <pc:docMk/>
            <pc:sldMk cId="2450209436" sldId="1184"/>
            <ac:cxnSpMk id="8" creationId="{A7413602-0D45-4B98-3A58-228A7851E6E6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9" creationId="{5BCA71AE-2116-9F9E-6BEA-3AF33C56F073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0" creationId="{22E784EF-D903-64E4-DB05-41C9CEBD5074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1" creationId="{0C50582B-B9BF-91F6-E1B9-621717CF4F7F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3" creationId="{C0C4C917-CDA3-5C70-57E3-4FC223162AEC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4" creationId="{116DF2F2-42CF-090F-6EF7-B3A6062D7084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5" creationId="{8E5C7F7F-1FDA-11D3-B422-41B6072632EA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6" creationId="{3BD9F02C-8A32-7432-2A43-77F7042F75DB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7" creationId="{0072CB06-5EA0-515F-A6F5-EB599A1FD905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1" creationId="{1ADD6EA5-BA4E-AFD3-94C9-A1BF05C32A42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2" creationId="{5B860041-A0A2-7D61-B281-C1CC4739192C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6" creationId="{5279431C-C821-9A95-0724-B3501BAE7C2F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7" creationId="{D2B48F80-EAFF-2CB1-871E-ABAF21E35946}"/>
          </ac:cxnSpMkLst>
        </pc:cxnChg>
      </pc:sldChg>
      <pc:sldChg chg="modSp mod">
        <pc:chgData name="Ricardo Luiz Freitas" userId="122532effb8c3c75" providerId="LiveId" clId="{11044734-3777-4DE4-BF58-B2980BBDB6A8}" dt="2024-02-02T20:02:35.404" v="20" actId="20577"/>
        <pc:sldMkLst>
          <pc:docMk/>
          <pc:sldMk cId="2354306353" sldId="1186"/>
        </pc:sldMkLst>
        <pc:spChg chg="mod">
          <ac:chgData name="Ricardo Luiz Freitas" userId="122532effb8c3c75" providerId="LiveId" clId="{11044734-3777-4DE4-BF58-B2980BBDB6A8}" dt="2024-02-02T20:02:35.404" v="20" actId="20577"/>
          <ac:spMkLst>
            <pc:docMk/>
            <pc:sldMk cId="2354306353" sldId="1186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11044734-3777-4DE4-BF58-B2980BBDB6A8}" dt="2024-02-04T12:44:19.114" v="2347"/>
        <pc:sldMkLst>
          <pc:docMk/>
          <pc:sldMk cId="4032809456" sldId="1188"/>
        </pc:sldMkLst>
        <pc:spChg chg="mod">
          <ac:chgData name="Ricardo Luiz Freitas" userId="122532effb8c3c75" providerId="LiveId" clId="{11044734-3777-4DE4-BF58-B2980BBDB6A8}" dt="2024-02-04T12:44:19.114" v="2347"/>
          <ac:spMkLst>
            <pc:docMk/>
            <pc:sldMk cId="4032809456" sldId="118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3:55.657" v="2343"/>
        <pc:sldMkLst>
          <pc:docMk/>
          <pc:sldMk cId="4110395532" sldId="1190"/>
        </pc:sldMkLst>
        <pc:spChg chg="mod">
          <ac:chgData name="Ricardo Luiz Freitas" userId="122532effb8c3c75" providerId="LiveId" clId="{11044734-3777-4DE4-BF58-B2980BBDB6A8}" dt="2024-02-04T12:43:55.657" v="2343"/>
          <ac:spMkLst>
            <pc:docMk/>
            <pc:sldMk cId="4110395532" sldId="1190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1:41.399" v="2324" actId="20577"/>
        <pc:sldMkLst>
          <pc:docMk/>
          <pc:sldMk cId="4245116360" sldId="1192"/>
        </pc:sldMkLst>
        <pc:spChg chg="mod">
          <ac:chgData name="Ricardo Luiz Freitas" userId="122532effb8c3c75" providerId="LiveId" clId="{11044734-3777-4DE4-BF58-B2980BBDB6A8}" dt="2024-02-04T12:41:41.399" v="2324" actId="20577"/>
          <ac:spMkLst>
            <pc:docMk/>
            <pc:sldMk cId="4245116360" sldId="1192"/>
            <ac:spMk id="6" creationId="{F4D77F11-73BC-D835-FABA-76AEC6A61736}"/>
          </ac:spMkLst>
        </pc:sp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14399923" sldId="1193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741377093" sldId="1194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225058963" sldId="1197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693149947" sldId="1198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2242867976" sldId="1199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5270123" sldId="1200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861924696" sldId="1201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426685522" sldId="1202"/>
        </pc:sldMkLst>
      </pc:sldChg>
      <pc:sldChg chg="addSp delSp modSp mod">
        <pc:chgData name="Ricardo Luiz Freitas" userId="122532effb8c3c75" providerId="LiveId" clId="{11044734-3777-4DE4-BF58-B2980BBDB6A8}" dt="2024-02-04T12:27:48.515" v="2131" actId="1036"/>
        <pc:sldMkLst>
          <pc:docMk/>
          <pc:sldMk cId="2366527087" sldId="1203"/>
        </pc:sldMkLst>
        <pc:spChg chg="mod">
          <ac:chgData name="Ricardo Luiz Freitas" userId="122532effb8c3c75" providerId="LiveId" clId="{11044734-3777-4DE4-BF58-B2980BBDB6A8}" dt="2024-02-04T12:27:48.515" v="2131" actId="1036"/>
          <ac:spMkLst>
            <pc:docMk/>
            <pc:sldMk cId="2366527087" sldId="1203"/>
            <ac:spMk id="3" creationId="{79375322-D009-A8AA-3520-832770B0AA7C}"/>
          </ac:spMkLst>
        </pc:spChg>
        <pc:spChg chg="mod">
          <ac:chgData name="Ricardo Luiz Freitas" userId="122532effb8c3c75" providerId="LiveId" clId="{11044734-3777-4DE4-BF58-B2980BBDB6A8}" dt="2024-02-04T12:27:38.665" v="2126" actId="1038"/>
          <ac:spMkLst>
            <pc:docMk/>
            <pc:sldMk cId="2366527087" sldId="1203"/>
            <ac:spMk id="5" creationId="{983C3738-9787-FC06-FBDB-E1A4D0CA3879}"/>
          </ac:spMkLst>
        </pc:spChg>
        <pc:spChg chg="add mod">
          <ac:chgData name="Ricardo Luiz Freitas" userId="122532effb8c3c75" providerId="LiveId" clId="{11044734-3777-4DE4-BF58-B2980BBDB6A8}" dt="2024-02-04T12:26:01.422" v="2083" actId="1037"/>
          <ac:spMkLst>
            <pc:docMk/>
            <pc:sldMk cId="2366527087" sldId="1203"/>
            <ac:spMk id="10" creationId="{D5FFF94D-41BD-11EC-F33E-873581818097}"/>
          </ac:spMkLst>
        </pc:spChg>
        <pc:spChg chg="mod topLvl">
          <ac:chgData name="Ricardo Luiz Freitas" userId="122532effb8c3c75" providerId="LiveId" clId="{11044734-3777-4DE4-BF58-B2980BBDB6A8}" dt="2024-02-04T12:27:25.773" v="2118" actId="1035"/>
          <ac:spMkLst>
            <pc:docMk/>
            <pc:sldMk cId="2366527087" sldId="1203"/>
            <ac:spMk id="43" creationId="{775205C2-73DA-5878-0499-D00A0DDA7018}"/>
          </ac:spMkLst>
        </pc:spChg>
        <pc:spChg chg="mod topLvl">
          <ac:chgData name="Ricardo Luiz Freitas" userId="122532effb8c3c75" providerId="LiveId" clId="{11044734-3777-4DE4-BF58-B2980BBDB6A8}" dt="2024-02-04T12:26:01.422" v="2083" actId="1037"/>
          <ac:spMkLst>
            <pc:docMk/>
            <pc:sldMk cId="2366527087" sldId="1203"/>
            <ac:spMk id="44" creationId="{5E6BD454-9940-E43D-6247-E686EDDDF046}"/>
          </ac:spMkLst>
        </pc:spChg>
        <pc:spChg chg="mod">
          <ac:chgData name="Ricardo Luiz Freitas" userId="122532effb8c3c75" providerId="LiveId" clId="{11044734-3777-4DE4-BF58-B2980BBDB6A8}" dt="2024-02-04T12:26:55.622" v="2111" actId="1038"/>
          <ac:spMkLst>
            <pc:docMk/>
            <pc:sldMk cId="2366527087" sldId="1203"/>
            <ac:spMk id="45" creationId="{EC027777-A016-330A-2AB5-2C0023A3AEB4}"/>
          </ac:spMkLst>
        </pc:spChg>
        <pc:grpChg chg="add del mod">
          <ac:chgData name="Ricardo Luiz Freitas" userId="122532effb8c3c75" providerId="LiveId" clId="{11044734-3777-4DE4-BF58-B2980BBDB6A8}" dt="2024-02-02T20:20:40.900" v="1041" actId="165"/>
          <ac:grpSpMkLst>
            <pc:docMk/>
            <pc:sldMk cId="2366527087" sldId="1203"/>
            <ac:grpSpMk id="6" creationId="{17448FE6-874F-D443-8EC4-4062946D807A}"/>
          </ac:grpSpMkLst>
        </pc:grpChg>
        <pc:grpChg chg="add del mod">
          <ac:chgData name="Ricardo Luiz Freitas" userId="122532effb8c3c75" providerId="LiveId" clId="{11044734-3777-4DE4-BF58-B2980BBDB6A8}" dt="2024-02-02T20:23:09.692" v="1055" actId="165"/>
          <ac:grpSpMkLst>
            <pc:docMk/>
            <pc:sldMk cId="2366527087" sldId="1203"/>
            <ac:grpSpMk id="7" creationId="{633F490F-8B9F-EBF5-460F-677269E78628}"/>
          </ac:grpSpMkLst>
        </pc:grpChg>
        <pc:grpChg chg="add mod">
          <ac:chgData name="Ricardo Luiz Freitas" userId="122532effb8c3c75" providerId="LiveId" clId="{11044734-3777-4DE4-BF58-B2980BBDB6A8}" dt="2024-02-04T12:26:01.422" v="2083" actId="1037"/>
          <ac:grpSpMkLst>
            <pc:docMk/>
            <pc:sldMk cId="2366527087" sldId="1203"/>
            <ac:grpSpMk id="8" creationId="{04A8CAAB-4587-0F41-0F21-CBD8BBA729D4}"/>
          </ac:grpSpMkLst>
        </pc:grpChg>
        <pc:grpChg chg="add mod">
          <ac:chgData name="Ricardo Luiz Freitas" userId="122532effb8c3c75" providerId="LiveId" clId="{11044734-3777-4DE4-BF58-B2980BBDB6A8}" dt="2024-02-04T12:26:01.422" v="2083" actId="1037"/>
          <ac:grpSpMkLst>
            <pc:docMk/>
            <pc:sldMk cId="2366527087" sldId="1203"/>
            <ac:grpSpMk id="9" creationId="{CD1F51BC-EB68-CF15-AADD-018AE18693C1}"/>
          </ac:grpSpMkLst>
        </pc:grpChg>
        <pc:grpChg chg="del">
          <ac:chgData name="Ricardo Luiz Freitas" userId="122532effb8c3c75" providerId="LiveId" clId="{11044734-3777-4DE4-BF58-B2980BBDB6A8}" dt="2024-02-02T20:20:47.644" v="1042" actId="165"/>
          <ac:grpSpMkLst>
            <pc:docMk/>
            <pc:sldMk cId="2366527087" sldId="1203"/>
            <ac:grpSpMk id="31" creationId="{A9A97F35-4F54-430B-AB0F-1D985EDFF863}"/>
          </ac:grpSpMkLst>
        </pc:grpChg>
        <pc:grpChg chg="del mod topLvl">
          <ac:chgData name="Ricardo Luiz Freitas" userId="122532effb8c3c75" providerId="LiveId" clId="{11044734-3777-4DE4-BF58-B2980BBDB6A8}" dt="2024-02-02T20:23:16.284" v="1056" actId="165"/>
          <ac:grpSpMkLst>
            <pc:docMk/>
            <pc:sldMk cId="2366527087" sldId="1203"/>
            <ac:grpSpMk id="32" creationId="{06DC6268-E9B4-891E-34D4-73D47906247B}"/>
          </ac:grpSpMkLst>
        </pc:grpChg>
        <pc:grpChg chg="mod">
          <ac:chgData name="Ricardo Luiz Freitas" userId="122532effb8c3c75" providerId="LiveId" clId="{11044734-3777-4DE4-BF58-B2980BBDB6A8}" dt="2024-02-04T12:27:25.773" v="2118" actId="1035"/>
          <ac:grpSpMkLst>
            <pc:docMk/>
            <pc:sldMk cId="2366527087" sldId="1203"/>
            <ac:grpSpMk id="37" creationId="{46F9D1F2-01F9-6C36-275E-63D62428D2C4}"/>
          </ac:grpSpMkLst>
        </pc:grpChg>
        <pc:grpChg chg="add del mod topLvl">
          <ac:chgData name="Ricardo Luiz Freitas" userId="122532effb8c3c75" providerId="LiveId" clId="{11044734-3777-4DE4-BF58-B2980BBDB6A8}" dt="2024-02-04T12:27:25.773" v="2118" actId="1035"/>
          <ac:grpSpMkLst>
            <pc:docMk/>
            <pc:sldMk cId="2366527087" sldId="1203"/>
            <ac:grpSpMk id="40" creationId="{CF60C2C9-B2A6-D82B-2D1F-340B546071B9}"/>
          </ac:grpSpMkLst>
        </pc:grpChg>
        <pc:picChg chg="mod">
          <ac:chgData name="Ricardo Luiz Freitas" userId="122532effb8c3c75" providerId="LiveId" clId="{11044734-3777-4DE4-BF58-B2980BBDB6A8}" dt="2024-02-04T12:26:01.422" v="2083" actId="1037"/>
          <ac:picMkLst>
            <pc:docMk/>
            <pc:sldMk cId="2366527087" sldId="1203"/>
            <ac:picMk id="1026" creationId="{00A160F0-CA14-3CD6-9A39-B98DE05E3BFD}"/>
          </ac:picMkLst>
        </pc:pic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14" creationId="{535B8CDA-2C06-72FE-60D4-377E4A65D3CD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25" creationId="{520D5B50-E73C-C35E-CB42-3D9FEDEFF4D4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3" creationId="{838683BC-7148-1D0A-970A-AC7B6D5C150D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4" creationId="{7037DA8A-3354-1562-0259-642654AADA67}"/>
          </ac:cxnSpMkLst>
        </pc:cxnChg>
        <pc:cxnChg chg="mod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8" creationId="{8654F4FC-7866-CAA0-E2D4-7E0017E5E684}"/>
          </ac:cxnSpMkLst>
        </pc:cxnChg>
        <pc:cxnChg chg="mod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9" creationId="{AB63B832-3265-3EFA-319C-A3AB5E007C4A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41" creationId="{DB564E91-E350-DDC2-327C-E97246843BDE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42" creationId="{BDFB04D9-8683-5A5B-D7BD-E46752123C1D}"/>
          </ac:cxnSpMkLst>
        </pc:cxnChg>
      </pc:sldChg>
      <pc:sldChg chg="modSp mod">
        <pc:chgData name="Ricardo Luiz Freitas" userId="122532effb8c3c75" providerId="LiveId" clId="{11044734-3777-4DE4-BF58-B2980BBDB6A8}" dt="2024-02-02T20:14:48.830" v="1005" actId="121"/>
        <pc:sldMkLst>
          <pc:docMk/>
          <pc:sldMk cId="1127731629" sldId="1204"/>
        </pc:sldMkLst>
        <pc:spChg chg="mod">
          <ac:chgData name="Ricardo Luiz Freitas" userId="122532effb8c3c75" providerId="LiveId" clId="{11044734-3777-4DE4-BF58-B2980BBDB6A8}" dt="2024-02-02T20:14:48.830" v="1005" actId="121"/>
          <ac:spMkLst>
            <pc:docMk/>
            <pc:sldMk cId="1127731629" sldId="1204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5:04.111" v="2415" actId="6549"/>
        <pc:sldMkLst>
          <pc:docMk/>
          <pc:sldMk cId="2216555019" sldId="1208"/>
        </pc:sldMkLst>
        <pc:spChg chg="mod">
          <ac:chgData name="Ricardo Luiz Freitas" userId="122532effb8c3c75" providerId="LiveId" clId="{11044734-3777-4DE4-BF58-B2980BBDB6A8}" dt="2024-02-04T12:45:04.111" v="2415" actId="6549"/>
          <ac:spMkLst>
            <pc:docMk/>
            <pc:sldMk cId="2216555019" sldId="120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2T20:09:35.990" v="694" actId="20577"/>
        <pc:sldMkLst>
          <pc:docMk/>
          <pc:sldMk cId="2046794830" sldId="1210"/>
        </pc:sldMkLst>
        <pc:spChg chg="mod">
          <ac:chgData name="Ricardo Luiz Freitas" userId="122532effb8c3c75" providerId="LiveId" clId="{11044734-3777-4DE4-BF58-B2980BBDB6A8}" dt="2024-02-02T20:09:35.990" v="694" actId="20577"/>
          <ac:spMkLst>
            <pc:docMk/>
            <pc:sldMk cId="2046794830" sldId="1210"/>
            <ac:spMk id="6" creationId="{F4D77F11-73BC-D835-FABA-76AEC6A61736}"/>
          </ac:spMkLst>
        </pc:sp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995503226" sldId="1214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454513" sldId="1215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532639679" sldId="1217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2733185303" sldId="1218"/>
        </pc:sldMkLst>
      </pc:sldChg>
      <pc:sldChg chg="delSp">
        <pc:chgData name="Ricardo Luiz Freitas" userId="122532effb8c3c75" providerId="LiveId" clId="{11044734-3777-4DE4-BF58-B2980BBDB6A8}" dt="2024-02-02T19:56:30.845" v="0" actId="478"/>
        <pc:sldMkLst>
          <pc:docMk/>
          <pc:sldMk cId="0" sldId="1219"/>
        </pc:sldMkLst>
        <pc:spChg chg="del">
          <ac:chgData name="Ricardo Luiz Freitas" userId="122532effb8c3c75" providerId="LiveId" clId="{11044734-3777-4DE4-BF58-B2980BBDB6A8}" dt="2024-02-02T19:56:30.845" v="0" actId="478"/>
          <ac:spMkLst>
            <pc:docMk/>
            <pc:sldMk cId="0" sldId="1219"/>
            <ac:spMk id="2" creationId="{652E3EB2-C096-8ECD-6ED3-6CCF090DA7D7}"/>
          </ac:spMkLst>
        </pc:sp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626292247" sldId="1223"/>
        </pc:sldMkLst>
      </pc:sldChg>
      <pc:sldChg chg="modSp mod">
        <pc:chgData name="Ricardo Luiz Freitas" userId="122532effb8c3c75" providerId="LiveId" clId="{11044734-3777-4DE4-BF58-B2980BBDB6A8}" dt="2024-02-04T12:46:39.394" v="2526" actId="6549"/>
        <pc:sldMkLst>
          <pc:docMk/>
          <pc:sldMk cId="1056212419" sldId="1225"/>
        </pc:sldMkLst>
        <pc:spChg chg="mod">
          <ac:chgData name="Ricardo Luiz Freitas" userId="122532effb8c3c75" providerId="LiveId" clId="{11044734-3777-4DE4-BF58-B2980BBDB6A8}" dt="2024-02-04T12:46:39.394" v="2526" actId="6549"/>
          <ac:spMkLst>
            <pc:docMk/>
            <pc:sldMk cId="1056212419" sldId="1225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11044734-3777-4DE4-BF58-B2980BBDB6A8}" dt="2024-02-04T12:49:20.370" v="2631" actId="1038"/>
        <pc:sldMkLst>
          <pc:docMk/>
          <pc:sldMk cId="3121150425" sldId="1226"/>
        </pc:sldMkLst>
        <pc:spChg chg="mod">
          <ac:chgData name="Ricardo Luiz Freitas" userId="122532effb8c3c75" providerId="LiveId" clId="{11044734-3777-4DE4-BF58-B2980BBDB6A8}" dt="2024-02-04T12:48:42.586" v="2559" actId="20577"/>
          <ac:spMkLst>
            <pc:docMk/>
            <pc:sldMk cId="3121150425" sldId="1226"/>
            <ac:spMk id="3" creationId="{2DBA3B04-83BB-415A-4A9B-B1A6F4CBECDB}"/>
          </ac:spMkLst>
        </pc:spChg>
        <pc:spChg chg="add mod">
          <ac:chgData name="Ricardo Luiz Freitas" userId="122532effb8c3c75" providerId="LiveId" clId="{11044734-3777-4DE4-BF58-B2980BBDB6A8}" dt="2024-02-04T12:49:20.370" v="2631" actId="1038"/>
          <ac:spMkLst>
            <pc:docMk/>
            <pc:sldMk cId="3121150425" sldId="1226"/>
            <ac:spMk id="5" creationId="{5F56F99A-F259-EAEB-5C17-3E5691F233E4}"/>
          </ac:spMkLst>
        </pc:spChg>
      </pc:sldChg>
      <pc:sldChg chg="modSp mod">
        <pc:chgData name="Ricardo Luiz Freitas" userId="122532effb8c3c75" providerId="LiveId" clId="{11044734-3777-4DE4-BF58-B2980BBDB6A8}" dt="2024-02-04T12:47:45.697" v="2540" actId="207"/>
        <pc:sldMkLst>
          <pc:docMk/>
          <pc:sldMk cId="192419137" sldId="1227"/>
        </pc:sldMkLst>
        <pc:spChg chg="mod">
          <ac:chgData name="Ricardo Luiz Freitas" userId="122532effb8c3c75" providerId="LiveId" clId="{11044734-3777-4DE4-BF58-B2980BBDB6A8}" dt="2024-02-04T12:47:45.697" v="2540" actId="207"/>
          <ac:spMkLst>
            <pc:docMk/>
            <pc:sldMk cId="192419137" sldId="1227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8:18.450" v="2550" actId="20577"/>
        <pc:sldMkLst>
          <pc:docMk/>
          <pc:sldMk cId="2414347078" sldId="1228"/>
        </pc:sldMkLst>
        <pc:spChg chg="mod">
          <ac:chgData name="Ricardo Luiz Freitas" userId="122532effb8c3c75" providerId="LiveId" clId="{11044734-3777-4DE4-BF58-B2980BBDB6A8}" dt="2024-02-04T12:48:18.450" v="2550" actId="20577"/>
          <ac:spMkLst>
            <pc:docMk/>
            <pc:sldMk cId="2414347078" sldId="122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5:41.357" v="2483" actId="6549"/>
        <pc:sldMkLst>
          <pc:docMk/>
          <pc:sldMk cId="3453448317" sldId="1232"/>
        </pc:sldMkLst>
        <pc:spChg chg="mod">
          <ac:chgData name="Ricardo Luiz Freitas" userId="122532effb8c3c75" providerId="LiveId" clId="{11044734-3777-4DE4-BF58-B2980BBDB6A8}" dt="2024-02-04T12:45:41.357" v="2483" actId="6549"/>
          <ac:spMkLst>
            <pc:docMk/>
            <pc:sldMk cId="3453448317" sldId="1232"/>
            <ac:spMk id="6" creationId="{F4D77F11-73BC-D835-FABA-76AEC6A61736}"/>
          </ac:spMkLst>
        </pc:spChg>
      </pc:sldChg>
      <pc:sldChg chg="addSp delSp modSp add mod addAnim delAnim modAnim">
        <pc:chgData name="Ricardo Luiz Freitas" userId="122532effb8c3c75" providerId="LiveId" clId="{11044734-3777-4DE4-BF58-B2980BBDB6A8}" dt="2024-02-04T12:36:27.810" v="2286" actId="1038"/>
        <pc:sldMkLst>
          <pc:docMk/>
          <pc:sldMk cId="2212894728" sldId="1233"/>
        </pc:sldMkLst>
        <pc:spChg chg="del mod">
          <ac:chgData name="Ricardo Luiz Freitas" userId="122532effb8c3c75" providerId="LiveId" clId="{11044734-3777-4DE4-BF58-B2980BBDB6A8}" dt="2024-02-02T20:26:22.625" v="1079" actId="478"/>
          <ac:spMkLst>
            <pc:docMk/>
            <pc:sldMk cId="2212894728" sldId="1233"/>
            <ac:spMk id="3" creationId="{5D47A707-B88A-1CF6-62FF-BE5D8CD74A23}"/>
          </ac:spMkLst>
        </pc:spChg>
        <pc:spChg chg="add mod">
          <ac:chgData name="Ricardo Luiz Freitas" userId="122532effb8c3c75" providerId="LiveId" clId="{11044734-3777-4DE4-BF58-B2980BBDB6A8}" dt="2024-02-02T20:38:05.382" v="1669" actId="1035"/>
          <ac:spMkLst>
            <pc:docMk/>
            <pc:sldMk cId="2212894728" sldId="1233"/>
            <ac:spMk id="24" creationId="{9676AE69-95C3-D02E-65F4-9D34723D57D7}"/>
          </ac:spMkLst>
        </pc:spChg>
        <pc:spChg chg="add mod">
          <ac:chgData name="Ricardo Luiz Freitas" userId="122532effb8c3c75" providerId="LiveId" clId="{11044734-3777-4DE4-BF58-B2980BBDB6A8}" dt="2024-02-02T20:45:53.195" v="1785" actId="1037"/>
          <ac:spMkLst>
            <pc:docMk/>
            <pc:sldMk cId="2212894728" sldId="1233"/>
            <ac:spMk id="31" creationId="{F55DBFFB-EB59-12CC-695E-9EC1216B7CAA}"/>
          </ac:spMkLst>
        </pc:spChg>
        <pc:spChg chg="add mod">
          <ac:chgData name="Ricardo Luiz Freitas" userId="122532effb8c3c75" providerId="LiveId" clId="{11044734-3777-4DE4-BF58-B2980BBDB6A8}" dt="2024-02-04T12:35:55.435" v="2275" actId="20577"/>
          <ac:spMkLst>
            <pc:docMk/>
            <pc:sldMk cId="2212894728" sldId="1233"/>
            <ac:spMk id="32" creationId="{57F427BE-E330-4C37-BDE7-88BFA0EAA92F}"/>
          </ac:spMkLst>
        </pc:spChg>
        <pc:spChg chg="add mod">
          <ac:chgData name="Ricardo Luiz Freitas" userId="122532effb8c3c75" providerId="LiveId" clId="{11044734-3777-4DE4-BF58-B2980BBDB6A8}" dt="2024-02-02T20:38:05.382" v="1669" actId="1035"/>
          <ac:spMkLst>
            <pc:docMk/>
            <pc:sldMk cId="2212894728" sldId="1233"/>
            <ac:spMk id="45" creationId="{FDAAD362-EBC0-853E-BF9A-8B64D4FD0BE7}"/>
          </ac:spMkLst>
        </pc:spChg>
        <pc:spChg chg="add mod">
          <ac:chgData name="Ricardo Luiz Freitas" userId="122532effb8c3c75" providerId="LiveId" clId="{11044734-3777-4DE4-BF58-B2980BBDB6A8}" dt="2024-02-04T12:36:27.810" v="2286" actId="1038"/>
          <ac:spMkLst>
            <pc:docMk/>
            <pc:sldMk cId="2212894728" sldId="1233"/>
            <ac:spMk id="46" creationId="{523CA31F-C507-1203-1C08-8914E9AC569A}"/>
          </ac:spMkLst>
        </pc:spChg>
        <pc:grpChg chg="add del mod">
          <ac:chgData name="Ricardo Luiz Freitas" userId="122532effb8c3c75" providerId="LiveId" clId="{11044734-3777-4DE4-BF58-B2980BBDB6A8}" dt="2024-02-02T20:46:24.249" v="1793" actId="1076"/>
          <ac:grpSpMkLst>
            <pc:docMk/>
            <pc:sldMk cId="2212894728" sldId="1233"/>
            <ac:grpSpMk id="12" creationId="{5C38C10E-1424-D1E1-6E9D-2F4375B13D24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18" creationId="{C75554E8-54F7-B99F-55AA-D685709E336C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21" creationId="{F8A75545-29DB-3103-3DB8-1FF53D497F88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25" creationId="{B7F02F97-EF79-69D4-D391-9C9E19D79634}"/>
          </ac:grpSpMkLst>
        </pc:grpChg>
        <pc:grpChg chg="add del mod">
          <ac:chgData name="Ricardo Luiz Freitas" userId="122532effb8c3c75" providerId="LiveId" clId="{11044734-3777-4DE4-BF58-B2980BBDB6A8}" dt="2024-02-04T12:32:53.011" v="2152" actId="478"/>
          <ac:grpSpMkLst>
            <pc:docMk/>
            <pc:sldMk cId="2212894728" sldId="1233"/>
            <ac:grpSpMk id="28" creationId="{CDAFBF19-CBB9-A387-785E-1DA2C275EC57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33" creationId="{ADF028E1-93CF-38D1-652C-B17F0C24DF74}"/>
          </ac:grpSpMkLst>
        </pc:grpChg>
        <pc:grpChg chg="add mod">
          <ac:chgData name="Ricardo Luiz Freitas" userId="122532effb8c3c75" providerId="LiveId" clId="{11044734-3777-4DE4-BF58-B2980BBDB6A8}" dt="2024-02-04T12:24:48.953" v="2056" actId="1036"/>
          <ac:grpSpMkLst>
            <pc:docMk/>
            <pc:sldMk cId="2212894728" sldId="1233"/>
            <ac:grpSpMk id="36" creationId="{F5AD928D-33EA-D46C-DAA4-402CF58483F2}"/>
          </ac:grpSpMkLst>
        </pc:grpChg>
        <pc:grpChg chg="add mod">
          <ac:chgData name="Ricardo Luiz Freitas" userId="122532effb8c3c75" providerId="LiveId" clId="{11044734-3777-4DE4-BF58-B2980BBDB6A8}" dt="2024-02-02T20:37:43.345" v="1586" actId="1035"/>
          <ac:grpSpMkLst>
            <pc:docMk/>
            <pc:sldMk cId="2212894728" sldId="1233"/>
            <ac:grpSpMk id="39" creationId="{2AB1220A-9EDD-D85A-D0F1-1BF712CE1977}"/>
          </ac:grpSpMkLst>
        </pc:grpChg>
        <pc:grpChg chg="add mod">
          <ac:chgData name="Ricardo Luiz Freitas" userId="122532effb8c3c75" providerId="LiveId" clId="{11044734-3777-4DE4-BF58-B2980BBDB6A8}" dt="2024-02-02T20:37:43.345" v="1586" actId="1035"/>
          <ac:grpSpMkLst>
            <pc:docMk/>
            <pc:sldMk cId="2212894728" sldId="1233"/>
            <ac:grpSpMk id="42" creationId="{322532E0-ED06-01E3-C5F0-89D905B97EB2}"/>
          </ac:grpSpMkLst>
        </pc:grpChg>
        <pc:picChg chg="mod">
          <ac:chgData name="Ricardo Luiz Freitas" userId="122532effb8c3c75" providerId="LiveId" clId="{11044734-3777-4DE4-BF58-B2980BBDB6A8}" dt="2024-02-02T20:46:24.249" v="1793" actId="1076"/>
          <ac:picMkLst>
            <pc:docMk/>
            <pc:sldMk cId="2212894728" sldId="1233"/>
            <ac:picMk id="60418" creationId="{6FB18D08-2435-8F6E-305F-AB272F7AC090}"/>
          </ac:picMkLst>
        </pc:picChg>
        <pc:picChg chg="del">
          <ac:chgData name="Ricardo Luiz Freitas" userId="122532effb8c3c75" providerId="LiveId" clId="{11044734-3777-4DE4-BF58-B2980BBDB6A8}" dt="2024-02-02T20:26:16.428" v="1077" actId="478"/>
          <ac:picMkLst>
            <pc:docMk/>
            <pc:sldMk cId="2212894728" sldId="1233"/>
            <ac:picMk id="60420" creationId="{BBE9D092-9D2B-3E7C-0C2E-8651E92F3F18}"/>
          </ac:picMkLst>
        </pc:pic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5" creationId="{90B1DD31-1875-5F85-079B-F526749A6665}"/>
          </ac:cxnSpMkLst>
        </pc:cxnChg>
        <pc:cxnChg chg="del mod">
          <ac:chgData name="Ricardo Luiz Freitas" userId="122532effb8c3c75" providerId="LiveId" clId="{11044734-3777-4DE4-BF58-B2980BBDB6A8}" dt="2024-02-02T20:27:47.021" v="1082" actId="478"/>
          <ac:cxnSpMkLst>
            <pc:docMk/>
            <pc:sldMk cId="2212894728" sldId="1233"/>
            <ac:cxnSpMk id="6" creationId="{D179CBD4-95B4-BCEA-6D96-C216F74509B2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7" creationId="{975A809B-C34F-2754-4F43-7B05FD627045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8" creationId="{A7413602-0D45-4B98-3A58-228A7851E6E6}"/>
          </ac:cxnSpMkLst>
        </pc:cxnChg>
        <pc:cxnChg chg="del mod">
          <ac:chgData name="Ricardo Luiz Freitas" userId="122532effb8c3c75" providerId="LiveId" clId="{11044734-3777-4DE4-BF58-B2980BBDB6A8}" dt="2024-02-02T20:27:50.246" v="1083" actId="478"/>
          <ac:cxnSpMkLst>
            <pc:docMk/>
            <pc:sldMk cId="2212894728" sldId="1233"/>
            <ac:cxnSpMk id="9" creationId="{5BCA71AE-2116-9F9E-6BEA-3AF33C56F073}"/>
          </ac:cxnSpMkLst>
        </pc:cxnChg>
        <pc:cxnChg chg="del mod">
          <ac:chgData name="Ricardo Luiz Freitas" userId="122532effb8c3c75" providerId="LiveId" clId="{11044734-3777-4DE4-BF58-B2980BBDB6A8}" dt="2024-02-02T20:27:59.855" v="1087" actId="478"/>
          <ac:cxnSpMkLst>
            <pc:docMk/>
            <pc:sldMk cId="2212894728" sldId="1233"/>
            <ac:cxnSpMk id="10" creationId="{22E784EF-D903-64E4-DB05-41C9CEBD5074}"/>
          </ac:cxnSpMkLst>
        </pc:cxnChg>
        <pc:cxnChg chg="del mod">
          <ac:chgData name="Ricardo Luiz Freitas" userId="122532effb8c3c75" providerId="LiveId" clId="{11044734-3777-4DE4-BF58-B2980BBDB6A8}" dt="2024-02-02T20:27:52.297" v="1084" actId="478"/>
          <ac:cxnSpMkLst>
            <pc:docMk/>
            <pc:sldMk cId="2212894728" sldId="1233"/>
            <ac:cxnSpMk id="11" creationId="{0C50582B-B9BF-91F6-E1B9-621717CF4F7F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3" creationId="{C0C4C917-CDA3-5C70-57E3-4FC223162AEC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4" creationId="{116DF2F2-42CF-090F-6EF7-B3A6062D7084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5" creationId="{8E5C7F7F-1FDA-11D3-B422-41B6072632EA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6" creationId="{3BD9F02C-8A32-7432-2A43-77F7042F75DB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7" creationId="{0072CB06-5EA0-515F-A6F5-EB599A1FD905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19" creationId="{8A248BD1-A9C4-CED2-7B4D-34DD590F5E46}"/>
          </ac:cxnSpMkLst>
        </pc:cxnChg>
        <pc:cxnChg chg="mod">
          <ac:chgData name="Ricardo Luiz Freitas" userId="122532effb8c3c75" providerId="LiveId" clId="{11044734-3777-4DE4-BF58-B2980BBDB6A8}" dt="2024-02-04T12:32:06.655" v="2144" actId="1035"/>
          <ac:cxnSpMkLst>
            <pc:docMk/>
            <pc:sldMk cId="2212894728" sldId="1233"/>
            <ac:cxnSpMk id="20" creationId="{784F5CA5-EC1C-994D-1690-68EEB78DEEBC}"/>
          </ac:cxnSpMkLst>
        </pc:cxnChg>
        <pc:cxnChg chg="mod">
          <ac:chgData name="Ricardo Luiz Freitas" userId="122532effb8c3c75" providerId="LiveId" clId="{11044734-3777-4DE4-BF58-B2980BBDB6A8}" dt="2024-02-04T12:33:52.030" v="2167" actId="1036"/>
          <ac:cxnSpMkLst>
            <pc:docMk/>
            <pc:sldMk cId="2212894728" sldId="1233"/>
            <ac:cxnSpMk id="22" creationId="{5900DA44-FCDD-D26E-ED5D-F601AF83DBF3}"/>
          </ac:cxnSpMkLst>
        </pc:cxnChg>
        <pc:cxnChg chg="mod">
          <ac:chgData name="Ricardo Luiz Freitas" userId="122532effb8c3c75" providerId="LiveId" clId="{11044734-3777-4DE4-BF58-B2980BBDB6A8}" dt="2024-02-04T12:33:09.066" v="2157" actId="1035"/>
          <ac:cxnSpMkLst>
            <pc:docMk/>
            <pc:sldMk cId="2212894728" sldId="1233"/>
            <ac:cxnSpMk id="23" creationId="{A5193AD0-B879-5667-1DE5-C56758CB884A}"/>
          </ac:cxnSpMkLst>
        </pc:cxnChg>
        <pc:cxnChg chg="mod">
          <ac:chgData name="Ricardo Luiz Freitas" userId="122532effb8c3c75" providerId="LiveId" clId="{11044734-3777-4DE4-BF58-B2980BBDB6A8}" dt="2024-02-02T20:45:43.551" v="1783" actId="1038"/>
          <ac:cxnSpMkLst>
            <pc:docMk/>
            <pc:sldMk cId="2212894728" sldId="1233"/>
            <ac:cxnSpMk id="26" creationId="{B1FF38DF-5C0C-01DF-CF67-83D0FB2C7F77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27" creationId="{6EC55372-6DA4-785D-CBF2-5EDFA7A08B7D}"/>
          </ac:cxnSpMkLst>
        </pc:cxnChg>
        <pc:cxnChg chg="add del mod topLvl">
          <ac:chgData name="Ricardo Luiz Freitas" userId="122532effb8c3c75" providerId="LiveId" clId="{11044734-3777-4DE4-BF58-B2980BBDB6A8}" dt="2024-02-04T12:32:53.011" v="2152" actId="478"/>
          <ac:cxnSpMkLst>
            <pc:docMk/>
            <pc:sldMk cId="2212894728" sldId="1233"/>
            <ac:cxnSpMk id="29" creationId="{DC824038-FEC7-876B-BEFC-D879D55B61E4}"/>
          </ac:cxnSpMkLst>
        </pc:cxnChg>
        <pc:cxnChg chg="mod topLvl">
          <ac:chgData name="Ricardo Luiz Freitas" userId="122532effb8c3c75" providerId="LiveId" clId="{11044734-3777-4DE4-BF58-B2980BBDB6A8}" dt="2024-02-04T12:32:53.011" v="2152" actId="478"/>
          <ac:cxnSpMkLst>
            <pc:docMk/>
            <pc:sldMk cId="2212894728" sldId="1233"/>
            <ac:cxnSpMk id="30" creationId="{AF4C11E1-2F5A-E99F-AE5E-5E97F34AC9D9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4" creationId="{0E029061-4960-903A-5635-C5EB05F25699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5" creationId="{E39BC28C-2632-D9F7-BC60-6EDDB066921C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7" creationId="{A138257B-F933-CBE9-8DC0-531070B0379F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8" creationId="{D9B99C91-4713-584C-1925-BB9780B55BB6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0" creationId="{818722AE-A94D-C628-9A9A-B0FBDEB44F75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1" creationId="{97977A78-1D55-9D29-258D-DA2343B2C118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3" creationId="{A8866CA3-2917-84D4-ED79-D803D84489A7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4" creationId="{1BA34C39-4FC6-A27C-9B61-B0379F968018}"/>
          </ac:cxnSpMkLst>
        </pc:cxn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698485487" sldId="1233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660484921" sldId="1234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595513171" sldId="1235"/>
        </pc:sldMkLst>
      </pc:sldChg>
    </pc:docChg>
  </pc:docChgLst>
  <pc:docChgLst>
    <pc:chgData name="Ricardo Luiz Freitas" userId="122532effb8c3c75" providerId="LiveId" clId="{FFC4CE5B-57EC-4256-ACCF-B5C675C088CF}"/>
    <pc:docChg chg="delSld modSld">
      <pc:chgData name="Ricardo Luiz Freitas" userId="122532effb8c3c75" providerId="LiveId" clId="{FFC4CE5B-57EC-4256-ACCF-B5C675C088CF}" dt="2024-06-16T12:52:48.557" v="53" actId="20577"/>
      <pc:docMkLst>
        <pc:docMk/>
      </pc:docMkLst>
      <pc:sldChg chg="addSp modSp mod">
        <pc:chgData name="Ricardo Luiz Freitas" userId="122532effb8c3c75" providerId="LiveId" clId="{FFC4CE5B-57EC-4256-ACCF-B5C675C088CF}" dt="2024-06-16T12:52:48.557" v="53" actId="20577"/>
        <pc:sldMkLst>
          <pc:docMk/>
          <pc:sldMk cId="1153988763" sldId="1118"/>
        </pc:sldMkLst>
        <pc:spChg chg="mod">
          <ac:chgData name="Ricardo Luiz Freitas" userId="122532effb8c3c75" providerId="LiveId" clId="{FFC4CE5B-57EC-4256-ACCF-B5C675C088CF}" dt="2024-06-16T12:47:40.812" v="27" actId="20577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FFC4CE5B-57EC-4256-ACCF-B5C675C088CF}" dt="2024-06-16T12:52:48.557" v="53" actId="20577"/>
          <ac:spMkLst>
            <pc:docMk/>
            <pc:sldMk cId="1153988763" sldId="1118"/>
            <ac:spMk id="3" creationId="{C8458345-0250-75F6-8FD3-48BEB021A250}"/>
          </ac:spMkLst>
        </pc:spChg>
        <pc:picChg chg="add mod">
          <ac:chgData name="Ricardo Luiz Freitas" userId="122532effb8c3c75" providerId="LiveId" clId="{FFC4CE5B-57EC-4256-ACCF-B5C675C088CF}" dt="2024-06-16T12:48:15.814" v="42" actId="1076"/>
          <ac:picMkLst>
            <pc:docMk/>
            <pc:sldMk cId="1153988763" sldId="1118"/>
            <ac:picMk id="39938" creationId="{077804B1-2E32-041A-142C-0F1723B45723}"/>
          </ac:picMkLst>
        </pc:picChg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958192842" sldId="1119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345123383" sldId="112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493691387" sldId="1121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507367208" sldId="1122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796896509" sldId="1123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53537600" sldId="1124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570211813" sldId="1125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150045716" sldId="1126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4088267548" sldId="1127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256582834" sldId="1128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114834496" sldId="1129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103808479" sldId="113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332440187" sldId="1131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953308134" sldId="1132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787588330" sldId="1133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980879794" sldId="1134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867693807" sldId="1135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721300263" sldId="1136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46241359" sldId="1137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306857329" sldId="1138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915316695" sldId="1139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887107293" sldId="114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70703809" sldId="1141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83326053" sldId="1142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433081037" sldId="1143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720558343" sldId="1144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1773377" sldId="1145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163329568" sldId="1146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495077628" sldId="1147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857037795" sldId="1149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4267139848" sldId="115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415556468" sldId="1151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670225562" sldId="1152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4229514665" sldId="1153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941495844" sldId="1154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865813230" sldId="1155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69017032" sldId="1156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452307322" sldId="1157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035226545" sldId="1158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852177045" sldId="1159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598905980" sldId="116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792924842" sldId="1165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4065831989" sldId="1166"/>
        </pc:sldMkLst>
      </pc:sldChg>
      <pc:sldChg chg="delSp del">
        <pc:chgData name="Ricardo Luiz Freitas" userId="122532effb8c3c75" providerId="LiveId" clId="{FFC4CE5B-57EC-4256-ACCF-B5C675C088CF}" dt="2024-06-16T12:48:06.685" v="39" actId="47"/>
        <pc:sldMkLst>
          <pc:docMk/>
          <pc:sldMk cId="2476216326" sldId="1167"/>
        </pc:sldMkLst>
        <pc:picChg chg="del">
          <ac:chgData name="Ricardo Luiz Freitas" userId="122532effb8c3c75" providerId="LiveId" clId="{FFC4CE5B-57EC-4256-ACCF-B5C675C088CF}" dt="2024-06-16T12:48:00.528" v="38" actId="21"/>
          <ac:picMkLst>
            <pc:docMk/>
            <pc:sldMk cId="2476216326" sldId="1167"/>
            <ac:picMk id="39938" creationId="{077804B1-2E32-041A-142C-0F1723B45723}"/>
          </ac:picMkLst>
        </pc:picChg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880261034" sldId="1168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946726269" sldId="1172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626635978" sldId="1216"/>
        </pc:sldMkLst>
      </pc:sldChg>
      <pc:sldChg chg="modSp mod">
        <pc:chgData name="Ricardo Luiz Freitas" userId="122532effb8c3c75" providerId="LiveId" clId="{FFC4CE5B-57EC-4256-ACCF-B5C675C088CF}" dt="2024-06-16T12:46:00.253" v="12" actId="20577"/>
        <pc:sldMkLst>
          <pc:docMk/>
          <pc:sldMk cId="0" sldId="1219"/>
        </pc:sldMkLst>
        <pc:spChg chg="mod">
          <ac:chgData name="Ricardo Luiz Freitas" userId="122532effb8c3c75" providerId="LiveId" clId="{FFC4CE5B-57EC-4256-ACCF-B5C675C088CF}" dt="2024-06-16T12:46:00.253" v="12" actId="20577"/>
          <ac:spMkLst>
            <pc:docMk/>
            <pc:sldMk cId="0" sldId="1219"/>
            <ac:spMk id="5124" creationId="{00000000-0000-0000-0000-000000000000}"/>
          </ac:spMkLst>
        </pc:spChg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818202550" sldId="122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816214510" sldId="1221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738071648" sldId="1222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863519974" sldId="1224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30792704" sldId="123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731166058" sldId="123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877728-021F-4A02-8D34-024195707F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B780B8-6507-45A6-AB2B-EBCB743DF2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49A82F-4140-4027-B70E-A64232005379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B780B8-6507-45A6-AB2B-EBCB743DF285}" type="slidenum">
              <a:rPr lang="pt-BR" altLang="pt-BR" smtClean="0"/>
              <a:pPr>
                <a:defRPr/>
              </a:pPr>
              <a:t>76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9271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77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976A0B-C652-4E3E-B307-5CAEBBDEAF36}" type="slidenum">
              <a:rPr lang="pt-BR" altLang="pt-BR" smtClean="0"/>
              <a:pPr>
                <a:defRPr/>
              </a:pPr>
              <a:t>8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3073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02C11AC-DA6B-459B-992A-65C6223E8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903E2-B0DD-4B33-AA30-43BAB6765D59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F0549C1-CD58-4C18-A19C-316E41302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D97DE30-8062-4164-AA20-2F445ED23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ED93F3BA-09F1-48EF-8471-5910F9AF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AD8AB-4A22-4222-B0DF-C33CA86F4FB9}" type="slidenum">
              <a:rPr lang="pt-BR" altLang="pt-BR" sz="1200" smtClean="0"/>
              <a:pPr/>
              <a:t>39</a:t>
            </a:fld>
            <a:endParaRPr lang="pt-BR" altLang="pt-BR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DCAE1F99-9CC9-42CE-9DBC-81005E07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92CB76B-F1C5-4EF8-AD77-76827A07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F45905BD-74C9-4451-B345-EDE9180AC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CB6446-5147-44BD-88FC-5C9EAE1753B0}" type="slidenum">
              <a:rPr lang="pt-BR" altLang="pt-BR" sz="1200" smtClean="0"/>
              <a:pPr/>
              <a:t>40</a:t>
            </a:fld>
            <a:endParaRPr lang="pt-BR" altLang="pt-BR" sz="12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0A65782A-78E8-41BE-B1A5-40FA5F74D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7E0596EF-E4D6-437D-9500-1668C12FB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5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D01D724A-E247-4C47-BA49-64827503A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F39B5-2F84-4C66-B6AA-B1D013299D73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83A7AFC-CD0F-4E7B-98F0-DE9F71113A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2D2CBBB-876A-499F-B1B3-E4DC347AB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73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71C0AE41-C350-4098-97B7-DC7714C82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F92C72-4980-4254-8AE7-8981E3F20000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F4171514-9E6E-46AD-838E-AE48DF02A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3B29C4DC-6E67-4A05-849E-2A5B77C55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4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F02B55C-62C9-40BE-BD18-7E803BF9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1161B-06F5-4D35-92BA-5CA91AB7A92B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C6DD3543-4E3E-4F85-A2DD-395128E0D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D5C07DF6-52B5-4FD8-800D-0D9E0BCF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85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F2CAC7B7-8483-49CD-B590-F1E3825C8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8C20C-4072-4A2C-8193-78D616D0B130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0A6215CC-0516-44C8-8624-818679078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64BEB684-7AB9-4316-A8B2-3C61553C9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6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1C902-5876-4402-B338-D5A38207421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507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D607-59FA-49C0-ABD2-D2CB3EBE7CF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9588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8CAC9-FD44-4050-8B42-91BC1BBB6EC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128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8AD0-D772-4E5E-9266-F8430653A10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62611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0F7FE-A84C-4977-B4CC-69453517E29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763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DE8B-226D-44AF-BC41-9AAD53AC7C0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6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63F1-92E5-4BBD-8C10-2E2126A38AA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671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F058-C0D1-4D78-9F23-1C3D3F5F518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7571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0935-5B70-4671-9631-B280DFC506A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069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F317-F936-46DB-91F7-58293852F51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164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7709A-8958-4297-9A64-922EE62B84A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77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019D9-C3AB-4625-A829-F7496B273D6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0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2F8D1-3E22-433D-B00E-1E128667CB8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59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2D13E-1D7D-49F7-9E2A-4833BB8FDCD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614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-1516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3EB9F45-F53C-46A8-ABD5-4DD514F6C2D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F3C1C0BB-F88F-079E-D869-44F099EC61A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73" r:id="rId1"/>
    <p:sldLayoutId id="2147488660" r:id="rId2"/>
    <p:sldLayoutId id="2147488661" r:id="rId3"/>
    <p:sldLayoutId id="2147488662" r:id="rId4"/>
    <p:sldLayoutId id="2147488663" r:id="rId5"/>
    <p:sldLayoutId id="2147488664" r:id="rId6"/>
    <p:sldLayoutId id="2147488665" r:id="rId7"/>
    <p:sldLayoutId id="2147488666" r:id="rId8"/>
    <p:sldLayoutId id="2147488667" r:id="rId9"/>
    <p:sldLayoutId id="2147488668" r:id="rId10"/>
    <p:sldLayoutId id="2147488669" r:id="rId11"/>
    <p:sldLayoutId id="2147488670" r:id="rId12"/>
    <p:sldLayoutId id="2147488671" r:id="rId13"/>
    <p:sldLayoutId id="214748867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softwa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ciplinas.usp.br/pluginfile.php/4287607/mod_resource/content/3/Cartilha_de_programacao_Arduino.pdf" TargetMode="External"/><Relationship Id="rId2" Type="http://schemas.openxmlformats.org/officeDocument/2006/relationships/hyperlink" Target="https://www.arduino.cc/reference/p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ibrarie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ítulo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7623175" cy="968375"/>
          </a:xfrm>
        </p:spPr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/>
            </a:r>
            <a:b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pt-BR" dirty="0"/>
              <a:t>Robótica</a:t>
            </a:r>
            <a:endParaRPr lang="pt-BR" altLang="pt-BR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24F40-4C36-137A-80A3-F09DBCFD4A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98611" y="2953569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AC479069-1F8C-8CB9-3D03-87851C6C4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5085184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C1B99-C283-46B4-95C0-A6491458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pt-BR" dirty="0"/>
              <a:t>Programa fonte em </a:t>
            </a:r>
            <a:r>
              <a:rPr lang="pt-BR" b="1" dirty="0"/>
              <a:t>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76BB6-A20E-4E83-9DDF-2F60888A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96752"/>
            <a:ext cx="8964488" cy="4824536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</a:p>
          <a:p>
            <a:pPr marL="0" indent="0">
              <a:buNone/>
            </a:pP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/* Função: Calcular o fatorial de um número */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numero fatorial, contador;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("Informe um número: ");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&amp;numero);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fatorial = 1;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for(contador = 1; contador &lt;= numero; contador = contador + 1)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fatorial = fatorial * contador;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nFatorial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%d", fatorial);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A93292-D419-4A04-ADC0-F026184C6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4611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3">
            <a:extLst>
              <a:ext uri="{FF2B5EF4-FFF2-40B4-BE49-F238E27FC236}">
                <a16:creationId xmlns:a16="http://schemas.microsoft.com/office/drawing/2014/main" id="{5162F151-8C8A-4327-BB10-B592CD7A0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9D18C8-7242-4A8E-BEAA-945B6C3498F1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7F52B22-1C51-481F-AB75-C9E4C2D45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Compiladores/</a:t>
            </a:r>
            <a:r>
              <a:rPr lang="pt-BR" altLang="pt-BR" b="1" dirty="0"/>
              <a:t>IDE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960CB99-70B9-468D-97AC-183762CF5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 dirty="0">
                <a:latin typeface="Söhne"/>
              </a:rPr>
              <a:t>São “ambientes” integrados de desenvolvimento (</a:t>
            </a:r>
            <a:r>
              <a:rPr lang="pt-BR" altLang="pt-BR" sz="2200" i="1" dirty="0">
                <a:latin typeface="Söhne"/>
              </a:rPr>
              <a:t>IDE </a:t>
            </a:r>
            <a:r>
              <a:rPr lang="pt-BR" altLang="pt-BR" sz="2200" dirty="0">
                <a:latin typeface="Söhne"/>
              </a:rPr>
              <a:t>ou</a:t>
            </a:r>
            <a:r>
              <a:rPr lang="pt-BR" altLang="pt-BR" sz="2200" i="1" dirty="0">
                <a:latin typeface="Söhne"/>
              </a:rPr>
              <a:t> </a:t>
            </a:r>
            <a:r>
              <a:rPr lang="pt-BR" sz="2200" i="1" dirty="0" err="1">
                <a:latin typeface="Söhne"/>
              </a:rPr>
              <a:t>Integrated</a:t>
            </a:r>
            <a:r>
              <a:rPr lang="pt-BR" sz="2200" dirty="0">
                <a:latin typeface="Söhne"/>
              </a:rPr>
              <a:t> </a:t>
            </a:r>
            <a:r>
              <a:rPr lang="pt-BR" altLang="pt-BR" sz="2200" i="1" dirty="0" err="1">
                <a:latin typeface="Söhne"/>
              </a:rPr>
              <a:t>Environment</a:t>
            </a:r>
            <a:r>
              <a:rPr lang="pt-BR" altLang="pt-BR" sz="2200" i="1" dirty="0">
                <a:latin typeface="Söhne"/>
              </a:rPr>
              <a:t> </a:t>
            </a:r>
            <a:r>
              <a:rPr lang="pt-BR" altLang="pt-BR" sz="2200" i="1" dirty="0" err="1">
                <a:latin typeface="Söhne"/>
              </a:rPr>
              <a:t>Development</a:t>
            </a:r>
            <a:r>
              <a:rPr lang="pt-BR" altLang="pt-BR" sz="2200" dirty="0">
                <a:latin typeface="Söhne"/>
              </a:rPr>
              <a:t>), ou programas, utilizados para se criar programas;</a:t>
            </a:r>
          </a:p>
          <a:p>
            <a:pPr lvl="1" eaLnBrk="1" hangingPunct="1"/>
            <a:r>
              <a:rPr lang="pt-BR" altLang="pt-BR" sz="1800" dirty="0">
                <a:latin typeface="Söhne"/>
              </a:rPr>
              <a:t>Suportam apenas uma linguagem de programação;</a:t>
            </a:r>
          </a:p>
          <a:p>
            <a:pPr lvl="1" eaLnBrk="1" hangingPunct="1"/>
            <a:r>
              <a:rPr lang="pt-BR" altLang="pt-BR" sz="1800" dirty="0">
                <a:latin typeface="Söhne"/>
              </a:rPr>
              <a:t>A maioria dos compiladores/</a:t>
            </a:r>
            <a:r>
              <a:rPr lang="pt-BR" altLang="pt-BR" sz="1800" i="1" dirty="0">
                <a:latin typeface="Söhne"/>
              </a:rPr>
              <a:t>IDE</a:t>
            </a:r>
            <a:r>
              <a:rPr lang="pt-BR" altLang="pt-BR" sz="1800" dirty="0">
                <a:latin typeface="Söhne"/>
              </a:rPr>
              <a:t> transformam o Programa FONTE (linguagem de programação), digitado pelo programador, em um Programa OBJETO (linguagem de máquina) que roda diretamente em cima do SO (Sistema Operacional) (por exemplo: Delphi, C++, VB, etc.);</a:t>
            </a:r>
          </a:p>
          <a:p>
            <a:pPr lvl="1" eaLnBrk="1" hangingPunct="1"/>
            <a:r>
              <a:rPr lang="pt-BR" altLang="pt-BR" sz="1800" dirty="0">
                <a:latin typeface="Söhne"/>
              </a:rPr>
              <a:t>Os demais compiladores/IDE interpretam e executam o código fonte, utilizando uma máquina virtual, e independem do SO (por exemplo: </a:t>
            </a:r>
            <a:r>
              <a:rPr lang="pt-BR" altLang="pt-BR" sz="1800" dirty="0" err="1">
                <a:latin typeface="Söhne"/>
              </a:rPr>
              <a:t>Portugol</a:t>
            </a:r>
            <a:r>
              <a:rPr lang="pt-BR" altLang="pt-BR" sz="1800" dirty="0">
                <a:latin typeface="Söhne"/>
              </a:rPr>
              <a:t>, Java, C#, Python, etc.).</a:t>
            </a:r>
          </a:p>
          <a:p>
            <a:pPr eaLnBrk="1" hangingPunct="1"/>
            <a:r>
              <a:rPr lang="pt-BR" altLang="pt-BR" sz="2200" dirty="0">
                <a:latin typeface="Söhne"/>
              </a:rPr>
              <a:t>Exemplos:</a:t>
            </a:r>
          </a:p>
          <a:p>
            <a:pPr lvl="1" eaLnBrk="1" hangingPunct="1"/>
            <a:r>
              <a:rPr lang="pt-BR" altLang="pt-BR" sz="2000" dirty="0">
                <a:solidFill>
                  <a:srgbClr val="0000FF"/>
                </a:solidFill>
                <a:latin typeface="Söhne"/>
              </a:rPr>
              <a:t>VisuAlg / G-</a:t>
            </a:r>
            <a:r>
              <a:rPr lang="pt-BR" altLang="pt-BR" sz="2000" dirty="0" err="1">
                <a:solidFill>
                  <a:srgbClr val="0000FF"/>
                </a:solidFill>
                <a:latin typeface="Söhne"/>
              </a:rPr>
              <a:t>Portugol</a:t>
            </a:r>
            <a:r>
              <a:rPr lang="pt-BR" altLang="pt-BR" sz="2000" dirty="0">
                <a:latin typeface="Söhne"/>
              </a:rPr>
              <a:t> = </a:t>
            </a:r>
            <a:r>
              <a:rPr lang="pt-BR" altLang="pt-BR" sz="2000" dirty="0" err="1">
                <a:latin typeface="Söhne"/>
              </a:rPr>
              <a:t>Portugol</a:t>
            </a:r>
            <a:endParaRPr lang="pt-BR" altLang="pt-BR" sz="2000" dirty="0">
              <a:latin typeface="Söhne"/>
            </a:endParaRPr>
          </a:p>
          <a:p>
            <a:pPr lvl="1" eaLnBrk="1" hangingPunct="1"/>
            <a:r>
              <a:rPr lang="pt-BR" altLang="pt-BR" sz="2000" dirty="0" err="1">
                <a:solidFill>
                  <a:srgbClr val="0000FF"/>
                </a:solidFill>
                <a:latin typeface="Söhne"/>
              </a:rPr>
              <a:t>PascalZIM</a:t>
            </a:r>
            <a:r>
              <a:rPr lang="pt-BR" altLang="pt-BR" sz="2000" dirty="0">
                <a:solidFill>
                  <a:srgbClr val="0000FF"/>
                </a:solidFill>
                <a:latin typeface="Söhne"/>
              </a:rPr>
              <a:t> / Delphi </a:t>
            </a:r>
            <a:r>
              <a:rPr lang="pt-BR" altLang="pt-BR" sz="2000" dirty="0">
                <a:latin typeface="Söhne"/>
              </a:rPr>
              <a:t>= Pascal</a:t>
            </a:r>
          </a:p>
          <a:p>
            <a:pPr lvl="1" eaLnBrk="1" hangingPunct="1"/>
            <a:r>
              <a:rPr lang="pt-BR" altLang="pt-BR" sz="2000" dirty="0" err="1">
                <a:solidFill>
                  <a:srgbClr val="0000FF"/>
                </a:solidFill>
                <a:latin typeface="Söhne"/>
              </a:rPr>
              <a:t>Intellij</a:t>
            </a:r>
            <a:r>
              <a:rPr lang="pt-BR" altLang="pt-BR" sz="2000" dirty="0">
                <a:solidFill>
                  <a:srgbClr val="0000FF"/>
                </a:solidFill>
                <a:latin typeface="Söhne"/>
              </a:rPr>
              <a:t> / Eclipse / </a:t>
            </a:r>
            <a:r>
              <a:rPr lang="pt-BR" altLang="pt-BR" sz="2000" dirty="0" err="1">
                <a:solidFill>
                  <a:srgbClr val="0000FF"/>
                </a:solidFill>
                <a:latin typeface="Söhne"/>
              </a:rPr>
              <a:t>JBuilder</a:t>
            </a:r>
            <a:r>
              <a:rPr lang="pt-BR" altLang="pt-BR" sz="2000" dirty="0">
                <a:solidFill>
                  <a:srgbClr val="0000FF"/>
                </a:solidFill>
                <a:latin typeface="Söhne"/>
              </a:rPr>
              <a:t> / JDK / NetBeans </a:t>
            </a:r>
            <a:r>
              <a:rPr lang="pt-BR" altLang="pt-BR" sz="2000" dirty="0">
                <a:latin typeface="Söhne"/>
              </a:rPr>
              <a:t>=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O Arduino </a:t>
            </a:r>
            <a:r>
              <a:rPr lang="pt-BR" sz="2600" b="1" dirty="0" err="1">
                <a:solidFill>
                  <a:srgbClr val="374151"/>
                </a:solidFill>
                <a:latin typeface="Söhne"/>
              </a:rPr>
              <a:t>Integrated</a:t>
            </a:r>
            <a:r>
              <a:rPr lang="pt-BR" sz="2600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600" b="1" dirty="0" err="1">
                <a:solidFill>
                  <a:srgbClr val="374151"/>
                </a:solidFill>
                <a:latin typeface="Söhne"/>
              </a:rPr>
              <a:t>Development</a:t>
            </a:r>
            <a:r>
              <a:rPr lang="pt-BR" sz="2600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600" b="1" dirty="0" err="1">
                <a:solidFill>
                  <a:srgbClr val="374151"/>
                </a:solidFill>
                <a:latin typeface="Söhne"/>
              </a:rPr>
              <a:t>Environment</a:t>
            </a:r>
            <a:r>
              <a:rPr lang="pt-BR" sz="2600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(IDE), ou Arduino Software, é um software utilizado para criar programas que controlam a placa Arduino;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Contém um editor de texto para escrever código, uma área de mensagem, um console de texto, uma barra de ferramentas com botões para funções comuns e uma série de menus;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Os programas são “transferidos” para a placa Arduino através das portas USB do PC e da placa;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A linguagem utilizada é baseada no C/C++.</a:t>
            </a:r>
          </a:p>
        </p:txBody>
      </p:sp>
    </p:spTree>
    <p:extLst>
      <p:ext uri="{BB962C8B-B14F-4D97-AF65-F5344CB8AC3E}">
        <p14:creationId xmlns:p14="http://schemas.microsoft.com/office/powerpoint/2010/main" val="206174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2B878-66DF-9592-3D80-797C392EA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73"/>
          <a:stretch/>
        </p:blipFill>
        <p:spPr>
          <a:xfrm>
            <a:off x="1165229" y="949880"/>
            <a:ext cx="6815857" cy="377526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7C37D7-2E84-8F27-9FE5-4021D12B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5479"/>
            <a:ext cx="8229600" cy="113982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Ele pode ser baixado pelo link </a:t>
            </a:r>
            <a:r>
              <a:rPr lang="pt-BR" sz="2800" dirty="0">
                <a:solidFill>
                  <a:srgbClr val="374151"/>
                </a:solidFill>
                <a:latin typeface="Söhne"/>
                <a:hlinkClick r:id="rId3"/>
              </a:rPr>
              <a:t>https://www.arduino.cc/en/software</a:t>
            </a: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5473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2B878-66DF-9592-3D80-797C392EA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73"/>
          <a:stretch/>
        </p:blipFill>
        <p:spPr>
          <a:xfrm>
            <a:off x="1165229" y="949880"/>
            <a:ext cx="6815857" cy="377526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7C37D7-2E84-8F27-9FE5-4021D12B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5479"/>
            <a:ext cx="8229600" cy="113982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Área de digitação do programa (código).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5BFC6B67-76AD-9E8E-166A-F2D8A792F602}"/>
              </a:ext>
            </a:extLst>
          </p:cNvPr>
          <p:cNvSpPr/>
          <p:nvPr/>
        </p:nvSpPr>
        <p:spPr bwMode="auto">
          <a:xfrm rot="13008101">
            <a:off x="2846955" y="3119554"/>
            <a:ext cx="504056" cy="1139825"/>
          </a:xfrm>
          <a:prstGeom prst="downArrow">
            <a:avLst>
              <a:gd name="adj1" fmla="val 50000"/>
              <a:gd name="adj2" fmla="val 8502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2B878-66DF-9592-3D80-797C392EA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73"/>
          <a:stretch/>
        </p:blipFill>
        <p:spPr>
          <a:xfrm>
            <a:off x="1165229" y="949880"/>
            <a:ext cx="6815857" cy="377526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7C37D7-2E84-8F27-9FE5-4021D12B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5479"/>
            <a:ext cx="8229600" cy="113982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Botão para compilar o programa (identifica erros de sintaxe no código).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5BFC6B67-76AD-9E8E-166A-F2D8A792F602}"/>
              </a:ext>
            </a:extLst>
          </p:cNvPr>
          <p:cNvSpPr/>
          <p:nvPr/>
        </p:nvSpPr>
        <p:spPr bwMode="auto">
          <a:xfrm rot="13008101">
            <a:off x="752429" y="1628800"/>
            <a:ext cx="504056" cy="1139825"/>
          </a:xfrm>
          <a:prstGeom prst="downArrow">
            <a:avLst>
              <a:gd name="adj1" fmla="val 50000"/>
              <a:gd name="adj2" fmla="val 8502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8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2B878-66DF-9592-3D80-797C392EA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73"/>
          <a:stretch/>
        </p:blipFill>
        <p:spPr>
          <a:xfrm>
            <a:off x="1165229" y="949880"/>
            <a:ext cx="6815857" cy="377526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7C37D7-2E84-8F27-9FE5-4021D12B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5479"/>
            <a:ext cx="8229600" cy="113982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Seleção da placa utilizada (deve ser selecionado sempre que conectar a placa através do cabo USB).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5BFC6B67-76AD-9E8E-166A-F2D8A792F602}"/>
              </a:ext>
            </a:extLst>
          </p:cNvPr>
          <p:cNvSpPr/>
          <p:nvPr/>
        </p:nvSpPr>
        <p:spPr bwMode="auto">
          <a:xfrm rot="13008101">
            <a:off x="1832549" y="1628800"/>
            <a:ext cx="504056" cy="1139825"/>
          </a:xfrm>
          <a:prstGeom prst="downArrow">
            <a:avLst>
              <a:gd name="adj1" fmla="val 50000"/>
              <a:gd name="adj2" fmla="val 8502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3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2B878-66DF-9592-3D80-797C392EA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73"/>
          <a:stretch/>
        </p:blipFill>
        <p:spPr>
          <a:xfrm>
            <a:off x="1165229" y="949880"/>
            <a:ext cx="6815857" cy="377526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7C37D7-2E84-8F27-9FE5-4021D12B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5479"/>
            <a:ext cx="8229600" cy="113982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Botão para “transferir” o programa para a placa Arduino.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5BFC6B67-76AD-9E8E-166A-F2D8A792F602}"/>
              </a:ext>
            </a:extLst>
          </p:cNvPr>
          <p:cNvSpPr/>
          <p:nvPr/>
        </p:nvSpPr>
        <p:spPr bwMode="auto">
          <a:xfrm rot="13008101">
            <a:off x="1112469" y="1628800"/>
            <a:ext cx="504056" cy="1139825"/>
          </a:xfrm>
          <a:prstGeom prst="downArrow">
            <a:avLst>
              <a:gd name="adj1" fmla="val 50000"/>
              <a:gd name="adj2" fmla="val 8502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1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2B878-66DF-9592-3D80-797C392EA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73"/>
          <a:stretch/>
        </p:blipFill>
        <p:spPr>
          <a:xfrm>
            <a:off x="1165229" y="949880"/>
            <a:ext cx="6815857" cy="377526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7C37D7-2E84-8F27-9FE5-4021D12B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5479"/>
            <a:ext cx="8229600" cy="113982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Botão para mostrar o </a:t>
            </a:r>
            <a:r>
              <a:rPr lang="pt-BR" sz="2800" b="1" u="sng" dirty="0">
                <a:solidFill>
                  <a:srgbClr val="374151"/>
                </a:solidFill>
                <a:latin typeface="Söhne"/>
              </a:rPr>
              <a:t>monitor serial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com os retornos de mensagens ou conteúdos de variáveis da placa.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5BFC6B67-76AD-9E8E-166A-F2D8A792F602}"/>
              </a:ext>
            </a:extLst>
          </p:cNvPr>
          <p:cNvSpPr/>
          <p:nvPr/>
        </p:nvSpPr>
        <p:spPr bwMode="auto">
          <a:xfrm rot="13008101">
            <a:off x="7089133" y="1628800"/>
            <a:ext cx="504056" cy="1139825"/>
          </a:xfrm>
          <a:prstGeom prst="downArrow">
            <a:avLst>
              <a:gd name="adj1" fmla="val 50000"/>
              <a:gd name="adj2" fmla="val 8502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1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2B878-66DF-9592-3D80-797C392EA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402"/>
          <a:stretch/>
        </p:blipFill>
        <p:spPr>
          <a:xfrm>
            <a:off x="1165229" y="949880"/>
            <a:ext cx="6815857" cy="1326992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7C37D7-2E84-8F27-9FE5-4021D12B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89040"/>
            <a:ext cx="8229600" cy="2376264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Menu Arquivo: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Novo esboço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criar um novo programa;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Abrir...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abrir um programa gravado no disco;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Salvar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gravar (salvar) um programa no disco;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Preferências...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alterar configurações da IDE.</a:t>
            </a:r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5BFC6B67-76AD-9E8E-166A-F2D8A792F602}"/>
              </a:ext>
            </a:extLst>
          </p:cNvPr>
          <p:cNvSpPr/>
          <p:nvPr/>
        </p:nvSpPr>
        <p:spPr bwMode="auto">
          <a:xfrm rot="13008101">
            <a:off x="542699" y="1243662"/>
            <a:ext cx="504056" cy="1139825"/>
          </a:xfrm>
          <a:prstGeom prst="downArrow">
            <a:avLst>
              <a:gd name="adj1" fmla="val 50000"/>
              <a:gd name="adj2" fmla="val 8502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0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80357-B1A2-53DD-E226-ABEE2B69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Programação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58345-0250-75F6-8FD3-48BEB021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pt-BR" altLang="pt-BR" sz="3600" dirty="0"/>
              <a:t>Algoritmos e Programas</a:t>
            </a:r>
          </a:p>
          <a:p>
            <a:r>
              <a:rPr lang="pt-BR" altLang="pt-BR" sz="3600" dirty="0"/>
              <a:t>IDE Arduíno</a:t>
            </a:r>
          </a:p>
          <a:p>
            <a:r>
              <a:rPr lang="pt-BR" altLang="pt-BR" sz="3600" dirty="0"/>
              <a:t>Linguagem de Programação no Arduino</a:t>
            </a:r>
          </a:p>
          <a:p>
            <a:r>
              <a:rPr lang="pt-BR" altLang="pt-BR" sz="3600" dirty="0"/>
              <a:t>Bibliotecas Arduíno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DB56BD-E21A-D7C1-B2D2-A1C502257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</a:t>
            </a:fld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356992"/>
            <a:ext cx="2973195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8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– Fazer piscar um LED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7"/>
          </a:xfrm>
        </p:spPr>
        <p:txBody>
          <a:bodyPr/>
          <a:lstStyle/>
          <a:p>
            <a:pPr marL="0" indent="0" algn="l">
              <a:buNone/>
            </a:pPr>
            <a:r>
              <a:rPr lang="en-US" sz="1600" b="0" i="0" dirty="0">
                <a:solidFill>
                  <a:srgbClr val="3F5FBF"/>
                </a:solidFill>
                <a:effectLst/>
                <a:latin typeface="inherit"/>
              </a:rPr>
              <a:t>/*</a:t>
            </a:r>
            <a:endParaRPr lang="en-US" sz="1600" b="0" i="0" dirty="0">
              <a:solidFill>
                <a:srgbClr val="787878"/>
              </a:solidFill>
              <a:effectLst/>
              <a:latin typeface="inherit"/>
            </a:endParaRPr>
          </a:p>
          <a:p>
            <a:pPr marL="0" indent="0" algn="l">
              <a:buNone/>
            </a:pPr>
            <a:r>
              <a:rPr lang="pt-BR" sz="1600" b="0" i="0" dirty="0">
                <a:solidFill>
                  <a:srgbClr val="3F5FBF"/>
                </a:solidFill>
                <a:effectLst/>
                <a:latin typeface="inherit"/>
              </a:rPr>
              <a:t>Liga um LED por um segundo e depois apaga por um segundo, repetidamente. A constante </a:t>
            </a:r>
            <a:r>
              <a:rPr lang="pt-BR" sz="1600" b="0" i="0" dirty="0" err="1">
                <a:solidFill>
                  <a:srgbClr val="3F5FBF"/>
                </a:solidFill>
                <a:effectLst/>
                <a:latin typeface="inherit"/>
              </a:rPr>
              <a:t>pino_LED</a:t>
            </a:r>
            <a:r>
              <a:rPr lang="pt-BR" sz="1600" b="0" i="0" dirty="0">
                <a:solidFill>
                  <a:srgbClr val="3F5FBF"/>
                </a:solidFill>
                <a:effectLst/>
                <a:latin typeface="inherit"/>
              </a:rPr>
              <a:t> é o número do pino ao qual o LED on-board está conectado. 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3F5FBF"/>
                </a:solidFill>
                <a:effectLst/>
                <a:latin typeface="inherit"/>
              </a:rPr>
              <a:t>*/</a:t>
            </a:r>
          </a:p>
          <a:p>
            <a:pPr marL="0" indent="0" algn="l">
              <a:buNone/>
            </a:pPr>
            <a:r>
              <a:rPr lang="en-US" sz="1600" b="1" dirty="0" err="1">
                <a:solidFill>
                  <a:srgbClr val="7F007F"/>
                </a:solidFill>
                <a:latin typeface="inherit"/>
              </a:rPr>
              <a:t>const</a:t>
            </a:r>
            <a:r>
              <a:rPr lang="en-US" sz="1600" b="1" dirty="0">
                <a:solidFill>
                  <a:srgbClr val="7F007F"/>
                </a:solidFill>
                <a:latin typeface="inherit"/>
              </a:rPr>
              <a:t> </a:t>
            </a:r>
            <a:r>
              <a:rPr lang="en-US" sz="1600" b="1" dirty="0" err="1">
                <a:solidFill>
                  <a:srgbClr val="7F007F"/>
                </a:solidFill>
                <a:latin typeface="inherit"/>
              </a:rPr>
              <a:t>int</a:t>
            </a:r>
            <a:r>
              <a:rPr lang="en-US" sz="1600" dirty="0">
                <a:solidFill>
                  <a:srgbClr val="3F5FBF"/>
                </a:solidFill>
                <a:latin typeface="inheri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inherit"/>
              </a:rPr>
              <a:t>pino_LED</a:t>
            </a:r>
            <a:r>
              <a:rPr lang="en-US" sz="1600" dirty="0">
                <a:solidFill>
                  <a:srgbClr val="000000"/>
                </a:solidFill>
                <a:latin typeface="inherit"/>
              </a:rPr>
              <a:t> = 13;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7F007F"/>
                </a:solidFill>
                <a:effectLst/>
                <a:latin typeface="inherit"/>
              </a:rPr>
              <a:t>void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setup</a:t>
            </a:r>
            <a:r>
              <a:rPr lang="en-US" sz="1600" b="0" i="0" dirty="0">
                <a:effectLst/>
                <a:latin typeface="inherit"/>
              </a:rPr>
              <a:t>() {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   //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Inicializa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o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pino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digital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pin_LED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como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saída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(output).</a:t>
            </a:r>
            <a:endParaRPr lang="en-US" sz="1600" b="0" i="0" dirty="0">
              <a:solidFill>
                <a:srgbClr val="787878"/>
              </a:solidFill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   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herit"/>
              </a:rPr>
              <a:t>pinMode</a:t>
            </a:r>
            <a:r>
              <a:rPr lang="en-US" sz="1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inherit"/>
              </a:rPr>
              <a:t>pino_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herit"/>
              </a:rPr>
              <a:t>LED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, OUTPUT</a:t>
            </a:r>
            <a:r>
              <a:rPr lang="en-US" sz="1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sz="1600" b="0" i="0" dirty="0">
              <a:solidFill>
                <a:srgbClr val="787878"/>
              </a:solidFill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inherit"/>
              </a:rPr>
              <a:t>}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// </a:t>
            </a:r>
            <a:r>
              <a:rPr lang="pt-BR" sz="1600" dirty="0">
                <a:solidFill>
                  <a:srgbClr val="3F7F5F"/>
                </a:solidFill>
                <a:latin typeface="inherit"/>
              </a:rPr>
              <a:t>A</a:t>
            </a:r>
            <a:r>
              <a:rPr lang="pt-BR" sz="1600" b="0" i="0" dirty="0">
                <a:solidFill>
                  <a:srgbClr val="3F7F5F"/>
                </a:solidFill>
                <a:effectLst/>
                <a:latin typeface="inherit"/>
              </a:rPr>
              <a:t> função loop é executada repetidamente até que se desenergize a placa</a:t>
            </a:r>
            <a:endParaRPr lang="en-US" sz="1600" b="0" i="0" dirty="0">
              <a:solidFill>
                <a:srgbClr val="787878"/>
              </a:solidFill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7F007F"/>
                </a:solidFill>
                <a:effectLst/>
                <a:latin typeface="inherit"/>
              </a:rPr>
              <a:t>void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loop</a:t>
            </a:r>
            <a:r>
              <a:rPr lang="en-US" sz="1600" b="0" i="0" dirty="0">
                <a:effectLst/>
                <a:latin typeface="inherit"/>
              </a:rPr>
              <a:t>() {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   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herit"/>
              </a:rPr>
              <a:t>digitalWrite</a:t>
            </a:r>
            <a:r>
              <a:rPr lang="en-US" sz="1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inherit"/>
              </a:rPr>
              <a:t>pino_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herit"/>
              </a:rPr>
              <a:t>LED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, HIGH</a:t>
            </a:r>
            <a:r>
              <a:rPr lang="en-US" sz="1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; 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//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liga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o LED (HIGH é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nível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alto de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voltagem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)</a:t>
            </a:r>
            <a:endParaRPr lang="en-US" sz="1600" b="0" i="0" dirty="0">
              <a:solidFill>
                <a:srgbClr val="787878"/>
              </a:solidFill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    delay</a:t>
            </a:r>
            <a:r>
              <a:rPr lang="en-US" sz="1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1000</a:t>
            </a:r>
            <a:r>
              <a:rPr lang="en-US" sz="1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; 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//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espera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de um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segundo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(1000 = 1s)</a:t>
            </a:r>
            <a:endParaRPr lang="en-US" sz="1600" b="0" i="0" dirty="0">
              <a:solidFill>
                <a:srgbClr val="787878"/>
              </a:solidFill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   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herit"/>
              </a:rPr>
              <a:t>digitalWrite</a:t>
            </a:r>
            <a:r>
              <a:rPr lang="en-US" sz="1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inherit"/>
              </a:rPr>
              <a:t>pino_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inherit"/>
              </a:rPr>
              <a:t>LED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, LOW</a:t>
            </a:r>
            <a:r>
              <a:rPr lang="en-US" sz="1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; 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//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desliga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o LED (LOW é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nível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baixo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 de </a:t>
            </a:r>
            <a:r>
              <a:rPr lang="en-US" sz="1600" b="0" i="0" dirty="0" err="1">
                <a:solidFill>
                  <a:srgbClr val="3F7F5F"/>
                </a:solidFill>
                <a:effectLst/>
                <a:latin typeface="inherit"/>
              </a:rPr>
              <a:t>voltagem</a:t>
            </a:r>
            <a:r>
              <a:rPr lang="en-US" sz="1600" b="0" i="0" dirty="0">
                <a:solidFill>
                  <a:srgbClr val="3F7F5F"/>
                </a:solidFill>
                <a:effectLst/>
                <a:latin typeface="inherit"/>
              </a:rPr>
              <a:t>)</a:t>
            </a:r>
            <a:endParaRPr lang="en-US" sz="1600" b="0" i="0" dirty="0">
              <a:solidFill>
                <a:srgbClr val="787878"/>
              </a:solidFill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    delay</a:t>
            </a:r>
            <a:r>
              <a:rPr lang="en-US" sz="1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1000</a:t>
            </a:r>
            <a:r>
              <a:rPr lang="en-US" sz="1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herit"/>
              </a:rPr>
              <a:t>;</a:t>
            </a:r>
            <a:endParaRPr lang="en-US" sz="1600" b="0" i="0" dirty="0">
              <a:solidFill>
                <a:srgbClr val="787878"/>
              </a:solidFill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600" b="0" i="0" dirty="0">
                <a:effectLst/>
                <a:latin typeface="inherit"/>
              </a:rPr>
              <a:t>}</a:t>
            </a:r>
            <a:endParaRPr lang="pt-BR" sz="2800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81270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do Exemplo 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20F8D808-2DF8-1B55-F3E7-2538D7934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7" r="27951"/>
          <a:stretch/>
        </p:blipFill>
        <p:spPr bwMode="auto">
          <a:xfrm>
            <a:off x="2627784" y="1119088"/>
            <a:ext cx="3960440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 descr="Acionando um LED automaticamente com sensor de luminosidade e Arduino –  Inovaedu.tech">
            <a:extLst>
              <a:ext uri="{FF2B5EF4-FFF2-40B4-BE49-F238E27FC236}">
                <a16:creationId xmlns:a16="http://schemas.microsoft.com/office/drawing/2014/main" id="{245A8AF1-6759-04B8-5B2F-FAB6EB4B6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13272" r="70261" b="65303"/>
          <a:stretch/>
        </p:blipFill>
        <p:spPr bwMode="auto">
          <a:xfrm>
            <a:off x="1331640" y="3708088"/>
            <a:ext cx="158417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1B99B24-CCB9-382D-B71C-E4D4FAA05C4F}"/>
              </a:ext>
            </a:extLst>
          </p:cNvPr>
          <p:cNvSpPr txBox="1"/>
          <p:nvPr/>
        </p:nvSpPr>
        <p:spPr>
          <a:xfrm>
            <a:off x="4546107" y="215434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220 Ohm(</a:t>
            </a:r>
            <a:r>
              <a:rPr lang="el-GR" sz="1600" dirty="0"/>
              <a:t>Ω)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6541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2a – Semáforo de LEDs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7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/*</a:t>
            </a:r>
            <a:endParaRPr lang="en-US" sz="1400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pt-BR" sz="1400" b="0" i="0" dirty="0">
                <a:solidFill>
                  <a:srgbClr val="3F5FBF"/>
                </a:solidFill>
                <a:effectLst/>
                <a:latin typeface="inherit"/>
              </a:rPr>
              <a:t>Simula um semáforo (farol) de trânsito com os leds das cores tradicionais (verde, amarelo e vermelho), e os respectivos tempos que permanecem acessos). 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*/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const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1" dirty="0">
                <a:solidFill>
                  <a:srgbClr val="7F007F"/>
                </a:solidFill>
                <a:latin typeface="inherit"/>
              </a:rPr>
              <a:t>int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0" i="0" dirty="0" err="1">
                <a:effectLst/>
                <a:latin typeface="inherit"/>
              </a:rPr>
              <a:t>ledVerde</a:t>
            </a:r>
            <a:r>
              <a:rPr lang="en-US" sz="1400" b="0" i="0" dirty="0">
                <a:effectLst/>
                <a:latin typeface="inherit"/>
              </a:rPr>
              <a:t> = 8;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Pino digital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utilizado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pelo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verde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const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1" dirty="0">
                <a:solidFill>
                  <a:srgbClr val="7F007F"/>
                </a:solidFill>
                <a:latin typeface="inherit"/>
              </a:rPr>
              <a:t>int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0" i="0" dirty="0" err="1">
                <a:effectLst/>
                <a:latin typeface="inherit"/>
              </a:rPr>
              <a:t>ledAmarelo</a:t>
            </a:r>
            <a:r>
              <a:rPr lang="en-US" sz="1400" b="0" i="0" dirty="0">
                <a:effectLst/>
                <a:latin typeface="inherit"/>
              </a:rPr>
              <a:t> = 9;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Pino digital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utilizado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pelo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amarelo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const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1" dirty="0">
                <a:solidFill>
                  <a:srgbClr val="7F007F"/>
                </a:solidFill>
                <a:latin typeface="inherit"/>
              </a:rPr>
              <a:t>int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0" i="0" dirty="0" err="1">
                <a:effectLst/>
                <a:latin typeface="inherit"/>
              </a:rPr>
              <a:t>ledVermelho</a:t>
            </a:r>
            <a:r>
              <a:rPr lang="en-US" sz="1400" b="0" i="0" dirty="0">
                <a:effectLst/>
                <a:latin typeface="inherit"/>
              </a:rPr>
              <a:t> = 10;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Pino digital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utilizado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pelo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vermelho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endParaRPr lang="en-US" sz="1400" b="0" i="0" dirty="0"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void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1" i="0" dirty="0">
                <a:effectLst/>
                <a:latin typeface="inherit"/>
              </a:rPr>
              <a:t>setup</a:t>
            </a:r>
            <a:r>
              <a:rPr lang="en-US" sz="1400" b="0" i="0" dirty="0">
                <a:effectLst/>
                <a:latin typeface="inherit"/>
              </a:rPr>
              <a:t>() {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pinMode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ledVerde,OUTPUT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Define o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pino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como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saída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pinMode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ledAmarelo,OUTPUT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Define o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pino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como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saída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pinMode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ledVermelho,OUTPUT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Define o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pino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como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saída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}</a:t>
            </a:r>
          </a:p>
          <a:p>
            <a:pPr marL="0" indent="0" algn="l">
              <a:buNone/>
            </a:pPr>
            <a:endParaRPr lang="en-US" sz="1400" b="0" i="0" dirty="0"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void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1" i="0" dirty="0">
                <a:effectLst/>
                <a:latin typeface="inherit"/>
              </a:rPr>
              <a:t>loop</a:t>
            </a:r>
            <a:r>
              <a:rPr lang="en-US" sz="1400" b="0" i="0" dirty="0">
                <a:effectLst/>
                <a:latin typeface="inherit"/>
              </a:rPr>
              <a:t>() {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ledVerde,HIGH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Acende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verde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delay(2000);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Intervalo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de 2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segundos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ledVerde,LOW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Apaga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verde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1" dirty="0">
                <a:effectLst/>
                <a:latin typeface="inherit"/>
              </a:rPr>
              <a:t>                                                                                                                                                                                       continua…</a:t>
            </a:r>
            <a:endParaRPr lang="pt-BR" sz="1400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7984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2a – Semáforo de LEDs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ledAmarelo,HIGH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Acende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amarelo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delay(1000);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Intervalo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de 1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segundo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ledAmarelo,LOW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Apaga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amarelo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</a:t>
            </a:r>
          </a:p>
          <a:p>
            <a:pPr marL="0" indent="0" algn="l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ledVermelho,HIGH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Acende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vermelho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delay(2000);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Intervalo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de 2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segundos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ledVermelho,LOW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Apaga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vermelho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delay(1000);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Intervalo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de 1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segundo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endParaRPr lang="en-US" sz="1400" b="0" i="0" dirty="0"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ledVerde,HIGH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Acende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verde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ledAmarelo,HIGH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Acende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amarelo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ledVermelho,HIGH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Acende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vermelho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delay(3000);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Intervalo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de 3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segundos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</a:t>
            </a: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ledVerde,LOW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Apaga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verde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ledAmarelo,LOW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Apaga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amarelo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</a:t>
            </a:r>
            <a:r>
              <a:rPr lang="en-US" sz="1400" b="0" i="0" dirty="0" err="1">
                <a:effectLst/>
                <a:latin typeface="inherit"/>
              </a:rPr>
              <a:t>digitalWrite</a:t>
            </a:r>
            <a:r>
              <a:rPr lang="en-US" sz="1400" b="0" i="0" dirty="0">
                <a:effectLst/>
                <a:latin typeface="inherit"/>
              </a:rPr>
              <a:t>(</a:t>
            </a:r>
            <a:r>
              <a:rPr lang="en-US" sz="1400" b="0" i="0" dirty="0" err="1">
                <a:effectLst/>
                <a:latin typeface="inherit"/>
              </a:rPr>
              <a:t>ledVermelho,LOW</a:t>
            </a:r>
            <a:r>
              <a:rPr lang="en-US" sz="1400" b="0" i="0" dirty="0">
                <a:effectLst/>
                <a:latin typeface="inherit"/>
              </a:rPr>
              <a:t>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Apaga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vermelho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    delay(1000);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Intervalo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de 1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segundo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effectLst/>
                <a:latin typeface="inherit"/>
              </a:rPr>
              <a:t>}</a:t>
            </a:r>
            <a:endParaRPr lang="pt-BR" sz="14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12439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do Exemplo 2a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pic>
        <p:nvPicPr>
          <p:cNvPr id="50180" name="Picture 4" descr="Acionando um LED automaticamente com sensor de luminosidade e Arduino –  Inovaedu.tech">
            <a:extLst>
              <a:ext uri="{FF2B5EF4-FFF2-40B4-BE49-F238E27FC236}">
                <a16:creationId xmlns:a16="http://schemas.microsoft.com/office/drawing/2014/main" id="{245A8AF1-6759-04B8-5B2F-FAB6EB4B6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13272" r="70261" b="65303"/>
          <a:stretch/>
        </p:blipFill>
        <p:spPr bwMode="auto">
          <a:xfrm>
            <a:off x="257895" y="2924944"/>
            <a:ext cx="158417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emáforo com Arduino: Aprenda a criar um - MakerHero">
            <a:extLst>
              <a:ext uri="{FF2B5EF4-FFF2-40B4-BE49-F238E27FC236}">
                <a16:creationId xmlns:a16="http://schemas.microsoft.com/office/drawing/2014/main" id="{B588322C-0FAD-A596-0A25-DE52FC45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208" y="2308519"/>
            <a:ext cx="7092280" cy="31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344BFE-46D6-E594-3275-0635E92A1AA8}"/>
              </a:ext>
            </a:extLst>
          </p:cNvPr>
          <p:cNvSpPr txBox="1"/>
          <p:nvPr/>
        </p:nvSpPr>
        <p:spPr>
          <a:xfrm>
            <a:off x="7236296" y="37890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220 Ohm(</a:t>
            </a:r>
            <a:r>
              <a:rPr lang="el-GR" sz="1600" dirty="0"/>
              <a:t>Ω)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7070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2b – Componente Semáforo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/*</a:t>
            </a:r>
            <a:endParaRPr lang="en-US" sz="1400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pt-BR" sz="1400" b="0" i="0" dirty="0">
                <a:solidFill>
                  <a:srgbClr val="3F5FBF"/>
                </a:solidFill>
                <a:effectLst/>
                <a:latin typeface="inherit"/>
              </a:rPr>
              <a:t>Simula um semáforo (farol) de trânsito com os leds das cores tradicionais (verde, amarelo e vermelho), e os respectivos tempos que permanecem acessos), </a:t>
            </a:r>
            <a:r>
              <a:rPr lang="pt-BR" sz="1400" b="0" i="0" u="sng" dirty="0">
                <a:solidFill>
                  <a:srgbClr val="3F5FBF"/>
                </a:solidFill>
                <a:effectLst/>
                <a:latin typeface="inherit"/>
              </a:rPr>
              <a:t>porém utilizando o componente eletrônico semáforo</a:t>
            </a:r>
            <a:r>
              <a:rPr lang="pt-BR" sz="1400" b="0" i="0" dirty="0">
                <a:solidFill>
                  <a:srgbClr val="3F5FBF"/>
                </a:solidFill>
                <a:effectLst/>
                <a:latin typeface="inherit"/>
              </a:rPr>
              <a:t>. 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*/</a:t>
            </a:r>
          </a:p>
          <a:p>
            <a:pPr marL="0" indent="0" algn="l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const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1" dirty="0">
                <a:solidFill>
                  <a:srgbClr val="7F007F"/>
                </a:solidFill>
                <a:latin typeface="inherit"/>
              </a:rPr>
              <a:t>int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0" i="0" dirty="0" err="1">
                <a:effectLst/>
                <a:latin typeface="inherit"/>
              </a:rPr>
              <a:t>ledVerde</a:t>
            </a:r>
            <a:r>
              <a:rPr lang="en-US" sz="1400" b="0" i="0" dirty="0">
                <a:effectLst/>
                <a:latin typeface="inherit"/>
              </a:rPr>
              <a:t> = 3;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Pino digital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utilizado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pelo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verde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const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1" dirty="0">
                <a:solidFill>
                  <a:srgbClr val="7F007F"/>
                </a:solidFill>
                <a:latin typeface="inherit"/>
              </a:rPr>
              <a:t>int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0" i="0" dirty="0" err="1">
                <a:effectLst/>
                <a:latin typeface="inherit"/>
              </a:rPr>
              <a:t>ledAmarelo</a:t>
            </a:r>
            <a:r>
              <a:rPr lang="en-US" sz="1400" b="0" i="0" dirty="0">
                <a:effectLst/>
                <a:latin typeface="inherit"/>
              </a:rPr>
              <a:t> = 4;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Pino digital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utilizado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pelo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amarelo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const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1" dirty="0">
                <a:solidFill>
                  <a:srgbClr val="7F007F"/>
                </a:solidFill>
                <a:latin typeface="inherit"/>
              </a:rPr>
              <a:t>int</a:t>
            </a:r>
            <a:r>
              <a:rPr lang="en-US" sz="1400" b="0" i="0" dirty="0">
                <a:effectLst/>
                <a:latin typeface="inherit"/>
              </a:rPr>
              <a:t> </a:t>
            </a:r>
            <a:r>
              <a:rPr lang="en-US" sz="1400" b="0" i="0" dirty="0" err="1">
                <a:effectLst/>
                <a:latin typeface="inherit"/>
              </a:rPr>
              <a:t>ledVermelho</a:t>
            </a:r>
            <a:r>
              <a:rPr lang="en-US" sz="1400" b="0" i="0" dirty="0">
                <a:effectLst/>
                <a:latin typeface="inherit"/>
              </a:rPr>
              <a:t> = 5;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Pino digital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utilizado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pelo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led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vermelho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 algn="l">
              <a:buNone/>
            </a:pPr>
            <a:endParaRPr lang="en-US" sz="1400" b="0" i="0" dirty="0"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400" b="0" i="1" dirty="0" err="1">
                <a:effectLst/>
                <a:latin typeface="inherit"/>
              </a:rPr>
              <a:t>Mesmo</a:t>
            </a:r>
            <a:r>
              <a:rPr lang="en-US" sz="1400" b="0" i="1" dirty="0">
                <a:effectLst/>
                <a:latin typeface="inherit"/>
              </a:rPr>
              <a:t> </a:t>
            </a:r>
            <a:r>
              <a:rPr lang="en-US" sz="1400" b="0" i="1" dirty="0" err="1">
                <a:effectLst/>
                <a:latin typeface="inherit"/>
              </a:rPr>
              <a:t>código</a:t>
            </a:r>
            <a:r>
              <a:rPr lang="en-US" sz="1400" b="0" i="1" dirty="0">
                <a:effectLst/>
                <a:latin typeface="inherit"/>
              </a:rPr>
              <a:t> anterior…</a:t>
            </a:r>
            <a:endParaRPr lang="pt-BR" sz="1400" i="1" dirty="0">
              <a:latin typeface="Söhne"/>
            </a:endParaRPr>
          </a:p>
        </p:txBody>
      </p:sp>
      <p:pic>
        <p:nvPicPr>
          <p:cNvPr id="3" name="Picture 2" descr="img00_como_usar_com_arduino_modulo_led_8mm_tipo_semaforo_uno_mega_2560_nano">
            <a:extLst>
              <a:ext uri="{FF2B5EF4-FFF2-40B4-BE49-F238E27FC236}">
                <a16:creationId xmlns:a16="http://schemas.microsoft.com/office/drawing/2014/main" id="{C610A74B-C0F3-6710-769B-CEC13D123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0" t="17240" r="13460" b="14720"/>
          <a:stretch/>
        </p:blipFill>
        <p:spPr bwMode="auto">
          <a:xfrm>
            <a:off x="5796136" y="3212976"/>
            <a:ext cx="2110118" cy="199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003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do Exemplo 2b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  <p:pic>
        <p:nvPicPr>
          <p:cNvPr id="1028" name="Picture 4" descr="Semáforo Arduino - Hobbies e coleções - Vasco da Gama, Recife 1204316494 |  OLX">
            <a:extLst>
              <a:ext uri="{FF2B5EF4-FFF2-40B4-BE49-F238E27FC236}">
                <a16:creationId xmlns:a16="http://schemas.microsoft.com/office/drawing/2014/main" id="{7AB5593D-B539-A5A9-0FD6-8610CFB13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" b="3918"/>
          <a:stretch/>
        </p:blipFill>
        <p:spPr bwMode="auto">
          <a:xfrm>
            <a:off x="1691680" y="1066145"/>
            <a:ext cx="5760640" cy="502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 descr="Acionando um LED automaticamente com sensor de luminosidade e Arduino –  Inovaedu.tech">
            <a:extLst>
              <a:ext uri="{FF2B5EF4-FFF2-40B4-BE49-F238E27FC236}">
                <a16:creationId xmlns:a16="http://schemas.microsoft.com/office/drawing/2014/main" id="{245A8AF1-6759-04B8-5B2F-FAB6EB4B6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17863" r="70261" b="69894"/>
          <a:stretch/>
        </p:blipFill>
        <p:spPr bwMode="auto">
          <a:xfrm>
            <a:off x="1475656" y="1732340"/>
            <a:ext cx="1584177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8B2AEAA-720F-17E6-1ADF-0B6427FD91CF}"/>
              </a:ext>
            </a:extLst>
          </p:cNvPr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220 Ohm(</a:t>
            </a:r>
            <a:r>
              <a:rPr lang="el-GR" sz="1600" dirty="0"/>
              <a:t>Ω)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69296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 no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 linguagem de programação utilizada para escrever os códigos para Arduino é baseada nas tradicionais C/C++ (com modificações) e possui um grau de abstração muito alto e uma série de bibliotecas que encapsulam a maior parte da complexidade do microcontrolador;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Programação mais intuitiva e rápida, pois não é necessário que o desenvolvedor conheça os registradores, os detalhes de memória e a dinâmica do processador.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7048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 no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9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Documentação de referência da linguagem Arduino </a:t>
            </a:r>
            <a:r>
              <a:rPr lang="pt-BR" sz="2800" dirty="0">
                <a:solidFill>
                  <a:srgbClr val="374151"/>
                </a:solidFill>
                <a:latin typeface="Söhne"/>
                <a:hlinkClick r:id="rId2"/>
              </a:rPr>
              <a:t>https://www.arduino.cc/reference/pt/</a:t>
            </a: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Um boa cartilha para programação em C pode ser baixada no link </a:t>
            </a:r>
            <a:r>
              <a:rPr lang="pt-BR" sz="2800" dirty="0">
                <a:solidFill>
                  <a:srgbClr val="374151"/>
                </a:solidFill>
                <a:latin typeface="Söhne"/>
                <a:hlinkClick r:id="rId3"/>
              </a:rPr>
              <a:t>https://edisciplinas.usp.br/pluginfile.php/4287607/mod_resource/content/3/Cartilha_de_programacao_Arduino.pdf</a:t>
            </a: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17495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 no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29</a:t>
            </a:fld>
            <a:endParaRPr lang="pt-BR" alt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0F4952B-B171-8F53-9C46-E1337BAE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33" y="1196752"/>
            <a:ext cx="56673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3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e Programas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Um algoritmo, traduzido para um </a:t>
            </a:r>
            <a:r>
              <a:rPr lang="pt-BR" sz="2600" b="1" u="sng" dirty="0">
                <a:solidFill>
                  <a:srgbClr val="374151"/>
                </a:solidFill>
                <a:latin typeface="Söhne"/>
              </a:rPr>
              <a:t>programa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, é uma forma de dizer para um computador o que ele deve fazer, de uma forma que nós humanos conseguimos entender facilmente;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Os programas normalmente são escritos em linguagens de programação, que é um conjunto de símbolos e regras de sintaxe;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Um programa é composto de uma sequência de comandos, normalmente escritos num editor de arquivo de texto;</a:t>
            </a:r>
          </a:p>
          <a:p>
            <a:r>
              <a:rPr lang="pt-BR" sz="2600" dirty="0">
                <a:solidFill>
                  <a:srgbClr val="374151"/>
                </a:solidFill>
                <a:latin typeface="Söhne"/>
              </a:rPr>
              <a:t>No Arduino, um programa também é conhecido como </a:t>
            </a:r>
            <a:r>
              <a:rPr lang="pt-BR" sz="2600" b="1" u="sng" dirty="0">
                <a:solidFill>
                  <a:srgbClr val="374151"/>
                </a:solidFill>
                <a:latin typeface="Söhne"/>
              </a:rPr>
              <a:t>sketch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 (ou </a:t>
            </a:r>
            <a:r>
              <a:rPr lang="pt-BR" sz="2600" b="1" u="sng" dirty="0">
                <a:solidFill>
                  <a:srgbClr val="374151"/>
                </a:solidFill>
                <a:latin typeface="Söhne"/>
              </a:rPr>
              <a:t>esboço</a:t>
            </a:r>
            <a:r>
              <a:rPr lang="pt-BR" sz="2600" dirty="0">
                <a:solidFill>
                  <a:srgbClr val="374151"/>
                </a:solidFill>
                <a:latin typeface="Söhne"/>
              </a:rPr>
              <a:t>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27238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</a:t>
            </a:r>
            <a:endParaRPr lang="pt-BR" sz="21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30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1738536" cy="5040559"/>
          </a:xfrm>
        </p:spPr>
        <p:txBody>
          <a:bodyPr/>
          <a:lstStyle/>
          <a:p>
            <a:pPr marL="0" indent="0">
              <a:buNone/>
            </a:pPr>
            <a:r>
              <a:rPr lang="pt-BR" sz="1600" b="0" dirty="0">
                <a:solidFill>
                  <a:srgbClr val="009900"/>
                </a:solidFill>
                <a:effectLst/>
                <a:latin typeface="inherit"/>
              </a:rPr>
              <a:t>// ???</a:t>
            </a:r>
          </a:p>
          <a:p>
            <a:pPr marL="0" indent="0">
              <a:buNone/>
            </a:pPr>
            <a:endParaRPr lang="pt-BR" sz="1600" dirty="0">
              <a:solidFill>
                <a:srgbClr val="95A5A6"/>
              </a:solidFill>
              <a:latin typeface="inherit"/>
            </a:endParaRPr>
          </a:p>
          <a:p>
            <a:pPr marL="0" indent="0">
              <a:buNone/>
            </a:pPr>
            <a:r>
              <a:rPr lang="pt-BR" sz="1600" b="0" dirty="0">
                <a:solidFill>
                  <a:srgbClr val="4E5B61"/>
                </a:solidFill>
                <a:effectLst/>
                <a:latin typeface="inherit"/>
              </a:rPr>
              <a:t>???;</a:t>
            </a:r>
            <a:br>
              <a:rPr lang="pt-BR" sz="1600" b="0" dirty="0">
                <a:solidFill>
                  <a:srgbClr val="4E5B61"/>
                </a:solidFill>
                <a:effectLst/>
                <a:latin typeface="inherit"/>
              </a:rPr>
            </a:br>
            <a:r>
              <a:rPr lang="pt-BR" sz="1600" b="0" dirty="0">
                <a:solidFill>
                  <a:srgbClr val="4E5B61"/>
                </a:solidFill>
                <a:effectLst/>
                <a:latin typeface="inherit"/>
              </a:rPr>
              <a:t/>
            </a:r>
            <a:br>
              <a:rPr lang="pt-BR" sz="1600" b="0" dirty="0">
                <a:solidFill>
                  <a:srgbClr val="4E5B61"/>
                </a:solidFill>
                <a:effectLst/>
                <a:latin typeface="inherit"/>
              </a:rPr>
            </a:br>
            <a:r>
              <a:rPr lang="pt-BR" sz="1600" b="1" dirty="0" err="1">
                <a:solidFill>
                  <a:srgbClr val="7F007F"/>
                </a:solidFill>
                <a:latin typeface="inherit"/>
              </a:rPr>
              <a:t>void</a:t>
            </a:r>
            <a:r>
              <a:rPr lang="pt-BR" sz="1600" b="0" dirty="0">
                <a:solidFill>
                  <a:srgbClr val="4E5B61"/>
                </a:solidFill>
                <a:effectLst/>
                <a:latin typeface="inherit"/>
              </a:rPr>
              <a:t> </a:t>
            </a:r>
            <a:r>
              <a:rPr lang="pt-BR" sz="1600" b="1" dirty="0">
                <a:effectLst/>
                <a:latin typeface="inherit"/>
              </a:rPr>
              <a:t>setup</a:t>
            </a:r>
            <a:r>
              <a:rPr lang="pt-BR" sz="1600" b="0" dirty="0">
                <a:solidFill>
                  <a:srgbClr val="434F54"/>
                </a:solidFill>
                <a:effectLst/>
                <a:latin typeface="inherit"/>
              </a:rPr>
              <a:t>()</a:t>
            </a:r>
            <a:r>
              <a:rPr lang="pt-BR" sz="1600" b="1" dirty="0">
                <a:solidFill>
                  <a:srgbClr val="434F54"/>
                </a:solidFill>
                <a:latin typeface="inherit"/>
              </a:rPr>
              <a:t> {</a:t>
            </a:r>
            <a:endParaRPr lang="pt-BR" sz="1600" b="1" dirty="0">
              <a:solidFill>
                <a:srgbClr val="4E5B61"/>
              </a:solidFill>
              <a:latin typeface="inherit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434F54"/>
                </a:solidFill>
                <a:latin typeface="inherit"/>
              </a:rPr>
              <a:t>   comando1;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34F54"/>
                </a:solidFill>
                <a:latin typeface="inherit"/>
              </a:rPr>
              <a:t>   comando2;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34F54"/>
                </a:solidFill>
                <a:latin typeface="inherit"/>
              </a:rPr>
              <a:t>    ...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434F54"/>
                </a:solidFill>
                <a:effectLst/>
                <a:latin typeface="inherit"/>
              </a:rPr>
              <a:t>}</a:t>
            </a:r>
            <a:endParaRPr lang="pt-BR" sz="1600" b="1" dirty="0">
              <a:solidFill>
                <a:srgbClr val="4E5B61"/>
              </a:solidFill>
              <a:effectLst/>
              <a:latin typeface="inherit"/>
            </a:endParaRPr>
          </a:p>
          <a:p>
            <a:pPr marL="0" indent="0">
              <a:buNone/>
            </a:pPr>
            <a:r>
              <a:rPr lang="pt-BR" sz="1600" b="0" dirty="0">
                <a:solidFill>
                  <a:srgbClr val="4E5B61"/>
                </a:solidFill>
                <a:effectLst/>
                <a:latin typeface="inherit"/>
              </a:rPr>
              <a:t/>
            </a:r>
            <a:br>
              <a:rPr lang="pt-BR" sz="1600" b="0" dirty="0">
                <a:solidFill>
                  <a:srgbClr val="4E5B61"/>
                </a:solidFill>
                <a:effectLst/>
                <a:latin typeface="inherit"/>
              </a:rPr>
            </a:br>
            <a:r>
              <a:rPr lang="pt-BR" sz="1600" b="1" dirty="0" err="1">
                <a:solidFill>
                  <a:srgbClr val="7F007F"/>
                </a:solidFill>
                <a:latin typeface="inherit"/>
              </a:rPr>
              <a:t>void</a:t>
            </a:r>
            <a:r>
              <a:rPr lang="pt-BR" sz="1600" b="0" dirty="0">
                <a:solidFill>
                  <a:srgbClr val="4E5B61"/>
                </a:solidFill>
                <a:effectLst/>
                <a:latin typeface="inherit"/>
              </a:rPr>
              <a:t> </a:t>
            </a:r>
            <a:r>
              <a:rPr lang="pt-BR" sz="1600" b="1" dirty="0">
                <a:effectLst/>
                <a:latin typeface="inherit"/>
              </a:rPr>
              <a:t>loop</a:t>
            </a:r>
            <a:r>
              <a:rPr lang="pt-BR" sz="1600" b="0" dirty="0">
                <a:solidFill>
                  <a:srgbClr val="434F54"/>
                </a:solidFill>
                <a:effectLst/>
                <a:latin typeface="inherit"/>
              </a:rPr>
              <a:t>() </a:t>
            </a:r>
            <a:r>
              <a:rPr lang="pt-BR" sz="1600" b="1" dirty="0">
                <a:solidFill>
                  <a:srgbClr val="434F54"/>
                </a:solidFill>
                <a:effectLst/>
                <a:latin typeface="inherit"/>
              </a:rPr>
              <a:t>{</a:t>
            </a:r>
            <a:endParaRPr lang="pt-BR" sz="1600" b="1" dirty="0">
              <a:solidFill>
                <a:srgbClr val="4E5B61"/>
              </a:solidFill>
              <a:effectLst/>
              <a:latin typeface="inherit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434F54"/>
                </a:solidFill>
                <a:latin typeface="inherit"/>
              </a:rPr>
              <a:t>   comando1;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34F54"/>
                </a:solidFill>
                <a:latin typeface="inherit"/>
              </a:rPr>
              <a:t>   comando2;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434F54"/>
                </a:solidFill>
                <a:latin typeface="inherit"/>
              </a:rPr>
              <a:t>   ...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434F54"/>
                </a:solidFill>
                <a:effectLst/>
                <a:latin typeface="inherit"/>
              </a:rPr>
              <a:t>}</a:t>
            </a:r>
            <a:endParaRPr lang="pt-BR" sz="1600" b="1" dirty="0">
              <a:solidFill>
                <a:srgbClr val="4E5B61"/>
              </a:solidFill>
              <a:effectLst/>
              <a:latin typeface="inherit"/>
            </a:endParaRPr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00545776-4924-4358-F322-025BBFBF360A}"/>
              </a:ext>
            </a:extLst>
          </p:cNvPr>
          <p:cNvSpPr/>
          <p:nvPr/>
        </p:nvSpPr>
        <p:spPr bwMode="auto">
          <a:xfrm>
            <a:off x="2195736" y="1268761"/>
            <a:ext cx="6491064" cy="968025"/>
          </a:xfrm>
          <a:prstGeom prst="wedgeRoundRectCallout">
            <a:avLst>
              <a:gd name="adj1" fmla="val -61469"/>
              <a:gd name="adj2" fmla="val 8987"/>
              <a:gd name="adj3" fmla="val 166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latin typeface="Arial" charset="0"/>
              </a:rPr>
              <a:t>Á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rea para comentários iniciais e declarações de constantes e variáveis globais, além da inclusão das bibliotecas necessárias ao programa.</a:t>
            </a: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4E969E87-0DAC-D64F-E275-C7AA414AF879}"/>
              </a:ext>
            </a:extLst>
          </p:cNvPr>
          <p:cNvSpPr/>
          <p:nvPr/>
        </p:nvSpPr>
        <p:spPr bwMode="auto">
          <a:xfrm>
            <a:off x="2195736" y="2460975"/>
            <a:ext cx="6491064" cy="1544089"/>
          </a:xfrm>
          <a:prstGeom prst="wedgeRoundRectCallout">
            <a:avLst>
              <a:gd name="adj1" fmla="val -53697"/>
              <a:gd name="adj2" fmla="val -39633"/>
              <a:gd name="adj3" fmla="val 166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latin typeface="Arial" charset="0"/>
              </a:rPr>
              <a:t>Função de inicialização do programa. Ela dita o comportamento dos pinos da placa Arduino e instancia/inicializa todos os objetos das bibliotecas que serão usadas no programa, como a porta serial, por exemplo.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3410E946-C97B-722C-CC4C-7A0BB8EDA118}"/>
              </a:ext>
            </a:extLst>
          </p:cNvPr>
          <p:cNvSpPr/>
          <p:nvPr/>
        </p:nvSpPr>
        <p:spPr bwMode="auto">
          <a:xfrm>
            <a:off x="2195736" y="4229253"/>
            <a:ext cx="6491064" cy="1792035"/>
          </a:xfrm>
          <a:prstGeom prst="wedgeRoundRectCallout">
            <a:avLst>
              <a:gd name="adj1" fmla="val -55756"/>
              <a:gd name="adj2" fmla="val -48431"/>
              <a:gd name="adj3" fmla="val 166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latin typeface="Arial" charset="0"/>
              </a:rPr>
              <a:t>Função executada logo após SETUP, que executa ininterruptamente a função principal do programa. O loop executará indefinidamente lendo as informações dos sensores e alterando o comportamento dos pinos de saída da placa de Arduino, conforme o objetivo do programa.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65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2400" dirty="0"/>
              <a:t>Um comentário é um trecho de texto no seu programa que serve apenas para explicar (documentar) o código, sem executar nenhum tipo de comando no programa;</a:t>
            </a:r>
          </a:p>
          <a:p>
            <a:r>
              <a:rPr lang="pt-BR" sz="2400" dirty="0"/>
              <a:t>Muitas vezes, os comentários são usados também para desabilitar comandos no código. Nesse caso, dizemos que o código foi comentado;</a:t>
            </a:r>
          </a:p>
          <a:p>
            <a:r>
              <a:rPr lang="pt-BR" sz="2400" dirty="0"/>
              <a:t>Tipos de comentários:</a:t>
            </a:r>
          </a:p>
          <a:p>
            <a:pPr lvl="1"/>
            <a:r>
              <a:rPr lang="pt-BR" sz="2000" b="1" dirty="0"/>
              <a:t>Comentário de linha</a:t>
            </a:r>
            <a:r>
              <a:rPr lang="pt-BR" sz="2000" dirty="0"/>
              <a:t>: inicia-se com os caracteres //, tornando todo o resto da linha atual um comentário.</a:t>
            </a:r>
          </a:p>
          <a:p>
            <a:pPr lvl="1"/>
            <a:r>
              <a:rPr lang="pt-BR" sz="2000" b="1" dirty="0"/>
              <a:t>Comentário de bloco</a:t>
            </a:r>
            <a:r>
              <a:rPr lang="pt-BR" sz="2000" dirty="0"/>
              <a:t>: inicia-se com os caracteres /* e termina com os caracteres */. Todo o texto entre o início e o término se torna um comentário, podendo ser composto de várias linhas.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31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66152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2800" dirty="0"/>
              <a:t>Exemplos:</a:t>
            </a:r>
          </a:p>
          <a:p>
            <a:endParaRPr lang="pt-BR" sz="1800" dirty="0"/>
          </a:p>
          <a:p>
            <a:pPr marL="344487" lvl="1" indent="0">
              <a:buNone/>
            </a:pPr>
            <a:r>
              <a:rPr lang="pt-BR" sz="1600" dirty="0">
                <a:solidFill>
                  <a:srgbClr val="3F5FBF"/>
                </a:solidFill>
                <a:latin typeface="inherit"/>
                <a:ea typeface="+mn-ea"/>
                <a:cs typeface="+mn-cs"/>
              </a:rPr>
              <a:t>/*</a:t>
            </a:r>
          </a:p>
          <a:p>
            <a:pPr marL="344487" lvl="1" indent="0">
              <a:buNone/>
            </a:pPr>
            <a:r>
              <a:rPr lang="pt-BR" sz="1600" dirty="0">
                <a:solidFill>
                  <a:srgbClr val="3F5FBF"/>
                </a:solidFill>
                <a:latin typeface="inherit"/>
                <a:ea typeface="+mn-ea"/>
                <a:cs typeface="+mn-cs"/>
              </a:rPr>
              <a:t>Programa para acender um LED.</a:t>
            </a:r>
          </a:p>
          <a:p>
            <a:pPr marL="344487" lvl="1" indent="0">
              <a:buNone/>
            </a:pPr>
            <a:r>
              <a:rPr lang="pt-BR" sz="1600" dirty="0">
                <a:solidFill>
                  <a:srgbClr val="3F5FBF"/>
                </a:solidFill>
                <a:latin typeface="inherit"/>
                <a:ea typeface="+mn-ea"/>
                <a:cs typeface="+mn-cs"/>
              </a:rPr>
              <a:t>*/</a:t>
            </a:r>
          </a:p>
          <a:p>
            <a:pPr marL="344487" lvl="1" indent="0">
              <a:buNone/>
            </a:pPr>
            <a:endParaRPr lang="pt-BR" sz="1600" dirty="0">
              <a:latin typeface="inherit"/>
            </a:endParaRPr>
          </a:p>
          <a:p>
            <a:pPr marL="344487" lvl="1" indent="0">
              <a:buNone/>
            </a:pP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const</a:t>
            </a:r>
            <a:r>
              <a:rPr lang="pt-BR" sz="1600" b="1" dirty="0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 </a:t>
            </a: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600" dirty="0">
                <a:latin typeface="inheri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led</a:t>
            </a:r>
            <a:r>
              <a:rPr lang="pt-BR" sz="1600" dirty="0">
                <a:latin typeface="inherit"/>
              </a:rPr>
              <a:t> = 06; </a:t>
            </a:r>
            <a:r>
              <a:rPr lang="pt-BR" sz="1600" dirty="0">
                <a:solidFill>
                  <a:srgbClr val="3F7F5F"/>
                </a:solidFill>
                <a:latin typeface="inherit"/>
              </a:rPr>
              <a:t>// Configura o pino 13 da placa </a:t>
            </a:r>
            <a:r>
              <a:rPr lang="pt-BR" sz="1600" dirty="0" err="1">
                <a:solidFill>
                  <a:srgbClr val="3F7F5F"/>
                </a:solidFill>
                <a:latin typeface="inherit"/>
              </a:rPr>
              <a:t>Arduino</a:t>
            </a:r>
            <a:r>
              <a:rPr lang="pt-BR" sz="1600" dirty="0">
                <a:solidFill>
                  <a:srgbClr val="3F7F5F"/>
                </a:solidFill>
                <a:latin typeface="inherit"/>
              </a:rPr>
              <a:t> para o LED</a:t>
            </a:r>
          </a:p>
          <a:p>
            <a:pPr marL="344487" lvl="1" indent="0">
              <a:buNone/>
            </a:pPr>
            <a:endParaRPr lang="pt-BR" sz="1600" dirty="0">
              <a:latin typeface="inherit"/>
            </a:endParaRPr>
          </a:p>
          <a:p>
            <a:pPr marL="344487" lvl="1" indent="0">
              <a:buNone/>
            </a:pP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void</a:t>
            </a:r>
            <a:r>
              <a:rPr lang="pt-BR" sz="1600" dirty="0">
                <a:latin typeface="inherit"/>
              </a:rPr>
              <a:t> </a:t>
            </a:r>
            <a:r>
              <a:rPr lang="pt-BR" sz="1600" b="1" dirty="0">
                <a:latin typeface="inherit"/>
              </a:rPr>
              <a:t>setup</a:t>
            </a:r>
            <a:r>
              <a:rPr lang="pt-BR" sz="1600" dirty="0">
                <a:latin typeface="inherit"/>
              </a:rPr>
              <a:t>() </a:t>
            </a:r>
            <a:r>
              <a:rPr lang="pt-BR" sz="1600" b="1" dirty="0">
                <a:latin typeface="inherit"/>
              </a:rPr>
              <a:t>{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</a:rPr>
              <a:t>    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Chama a função que configura um pino como entrada ou saída</a:t>
            </a:r>
            <a:endParaRPr lang="pt-BR" sz="1400" dirty="0">
              <a:solidFill>
                <a:srgbClr val="3F7F5F"/>
              </a:solidFill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r>
              <a:rPr lang="pt-BR" sz="1600" b="1" dirty="0">
                <a:latin typeface="inherit"/>
              </a:rPr>
              <a:t>     </a:t>
            </a:r>
            <a:r>
              <a:rPr lang="pt-BR" sz="1600" b="1" dirty="0" err="1">
                <a:latin typeface="inherit"/>
              </a:rPr>
              <a:t>pinMode</a:t>
            </a:r>
            <a:r>
              <a:rPr lang="pt-BR" sz="1600" dirty="0">
                <a:latin typeface="inherit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led</a:t>
            </a:r>
            <a:r>
              <a:rPr lang="pt-BR" sz="1600" dirty="0">
                <a:latin typeface="inherit"/>
              </a:rPr>
              <a:t>, OUTPUT);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Configura o pino do LED como saída</a:t>
            </a:r>
          </a:p>
          <a:p>
            <a:pPr marL="344487" lvl="1" indent="0">
              <a:buNone/>
            </a:pPr>
            <a:r>
              <a:rPr lang="pt-BR" sz="1600" b="1" dirty="0">
                <a:latin typeface="inherit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32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C92024-AFF2-0820-5868-F9E75085E480}"/>
              </a:ext>
            </a:extLst>
          </p:cNvPr>
          <p:cNvSpPr/>
          <p:nvPr/>
        </p:nvSpPr>
        <p:spPr bwMode="auto">
          <a:xfrm>
            <a:off x="611560" y="1800402"/>
            <a:ext cx="7920880" cy="31407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50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2700" dirty="0"/>
              <a:t>Uma variável é um recurso utilizado para armazenar dados (informação) em um programa de computador utilizando suas áreas de memória;</a:t>
            </a:r>
          </a:p>
          <a:p>
            <a:r>
              <a:rPr lang="pt-BR" sz="2700" dirty="0"/>
              <a:t>Essa informação pode ser, por exemplo, um número, um caractere ou uma sequência de texto;</a:t>
            </a:r>
          </a:p>
          <a:p>
            <a:r>
              <a:rPr lang="pt-BR" sz="2700" dirty="0"/>
              <a:t>Para podermos usar uma variável em um programa, nós precisamos fazer uma declaração de variável no seu início, como por exemplo:</a:t>
            </a:r>
          </a:p>
          <a:p>
            <a:pPr lvl="1"/>
            <a:r>
              <a:rPr lang="pt-BR" sz="24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2400" dirty="0"/>
              <a:t> </a:t>
            </a:r>
            <a:r>
              <a:rPr lang="pt-BR" sz="2400" dirty="0">
                <a:solidFill>
                  <a:srgbClr val="0000FF"/>
                </a:solidFill>
              </a:rPr>
              <a:t>led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Nesse caso estamos declarando uma variável do tipo </a:t>
            </a:r>
            <a:r>
              <a:rPr lang="pt-BR" sz="24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2400" dirty="0"/>
              <a:t> chamada </a:t>
            </a:r>
            <a:r>
              <a:rPr lang="pt-BR" sz="2400" dirty="0">
                <a:solidFill>
                  <a:srgbClr val="0000FF"/>
                </a:solidFill>
              </a:rPr>
              <a:t>led</a:t>
            </a:r>
            <a:r>
              <a:rPr lang="pt-BR" sz="24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33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41640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Dado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2400" dirty="0"/>
              <a:t>O tipo de dado de uma variável significa, como o próprio nome diz, o tipo de informação que se pode armazenar naquela variável;</a:t>
            </a:r>
          </a:p>
          <a:p>
            <a:r>
              <a:rPr lang="pt-BR" sz="2400" dirty="0"/>
              <a:t>Os tipos mais comuns de dados que utilizamos são:</a:t>
            </a:r>
          </a:p>
          <a:p>
            <a:pPr lvl="1"/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bool</a:t>
            </a:r>
            <a:r>
              <a:rPr lang="pt-BR" sz="2100" dirty="0"/>
              <a:t>: valor verdadeiro (</a:t>
            </a:r>
            <a:r>
              <a:rPr lang="pt-BR" sz="2100" dirty="0" err="1"/>
              <a:t>true</a:t>
            </a:r>
            <a:r>
              <a:rPr lang="pt-BR" sz="2100" dirty="0"/>
              <a:t>) ou falso (false);</a:t>
            </a:r>
          </a:p>
          <a:p>
            <a:pPr lvl="1"/>
            <a:r>
              <a:rPr lang="pt-BR" sz="2100" b="1" dirty="0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char</a:t>
            </a:r>
            <a:r>
              <a:rPr lang="pt-BR" sz="2100" dirty="0"/>
              <a:t>: um caractere;</a:t>
            </a:r>
          </a:p>
          <a:p>
            <a:pPr lvl="1"/>
            <a:r>
              <a:rPr lang="pt-BR" sz="2100" b="1" dirty="0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byte</a:t>
            </a:r>
            <a:r>
              <a:rPr lang="pt-BR" sz="2100" dirty="0"/>
              <a:t>: um byte, ou sequência de 8 bits;</a:t>
            </a:r>
          </a:p>
          <a:p>
            <a:pPr lvl="1"/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2100" dirty="0"/>
              <a:t>: número inteiro de 16 bits com sinal (-32768 a 32767);</a:t>
            </a:r>
          </a:p>
          <a:p>
            <a:pPr lvl="1"/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long</a:t>
            </a:r>
            <a:r>
              <a:rPr lang="pt-BR" sz="2100" dirty="0"/>
              <a:t>: número inteiro de 16 bits com sinal (-2147483648 a 2147483647);</a:t>
            </a:r>
          </a:p>
          <a:p>
            <a:pPr lvl="1"/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float</a:t>
            </a:r>
            <a:r>
              <a:rPr lang="pt-BR" sz="2100" dirty="0"/>
              <a:t>: número real de precisão simples (ponto flutuante);</a:t>
            </a:r>
          </a:p>
          <a:p>
            <a:pPr lvl="1"/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double</a:t>
            </a:r>
            <a:r>
              <a:rPr lang="pt-BR" sz="2100" dirty="0"/>
              <a:t>: número real de precisão dupla (ponto flutuante);</a:t>
            </a:r>
          </a:p>
          <a:p>
            <a:pPr lvl="1"/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string</a:t>
            </a:r>
            <a:r>
              <a:rPr lang="pt-BR" sz="2100" dirty="0"/>
              <a:t>: sequência de caracteres.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34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00720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507288" cy="5078189"/>
          </a:xfrm>
        </p:spPr>
        <p:txBody>
          <a:bodyPr/>
          <a:lstStyle/>
          <a:p>
            <a:r>
              <a:rPr lang="pt-BR" sz="2400" dirty="0"/>
              <a:t>Atribuir um valor a uma variável significa armazenar o valor nela para usar posteriormente;</a:t>
            </a:r>
          </a:p>
          <a:p>
            <a:r>
              <a:rPr lang="pt-BR" sz="2400" dirty="0"/>
              <a:t>O comando de atribuição na linguagem C é o </a:t>
            </a:r>
            <a:r>
              <a:rPr lang="pt-BR" sz="2400" b="1" dirty="0"/>
              <a:t>=;</a:t>
            </a:r>
            <a:r>
              <a:rPr lang="pt-BR" sz="2400" dirty="0"/>
              <a:t> </a:t>
            </a:r>
          </a:p>
          <a:p>
            <a:r>
              <a:rPr lang="pt-BR" sz="2400" dirty="0"/>
              <a:t>Para atribuirmos o valor 13 à variável </a:t>
            </a:r>
            <a:r>
              <a:rPr lang="pt-BR" sz="2400" dirty="0">
                <a:solidFill>
                  <a:srgbClr val="0000FF"/>
                </a:solidFill>
              </a:rPr>
              <a:t>led</a:t>
            </a:r>
            <a:r>
              <a:rPr lang="pt-BR" sz="2400" dirty="0"/>
              <a:t> que criamos anteriormente, fazemos assim:</a:t>
            </a:r>
          </a:p>
          <a:p>
            <a:pPr lvl="1"/>
            <a:r>
              <a:rPr lang="pt-BR" sz="2000" dirty="0">
                <a:solidFill>
                  <a:srgbClr val="0000FF"/>
                </a:solidFill>
              </a:rPr>
              <a:t>led</a:t>
            </a:r>
            <a:r>
              <a:rPr lang="pt-BR" sz="2000" dirty="0"/>
              <a:t> = 13;</a:t>
            </a:r>
          </a:p>
          <a:p>
            <a:r>
              <a:rPr lang="pt-BR" sz="2400" dirty="0"/>
              <a:t>Quando se armazena um valor em uma variável logo na sua inicialização, chamamos isso de inicialização de variável:</a:t>
            </a:r>
          </a:p>
          <a:p>
            <a:pPr lvl="1"/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FF"/>
                </a:solidFill>
              </a:rPr>
              <a:t>led</a:t>
            </a:r>
            <a:r>
              <a:rPr lang="pt-BR" sz="2000" dirty="0"/>
              <a:t> = 13;</a:t>
            </a:r>
          </a:p>
          <a:p>
            <a:r>
              <a:rPr lang="pt-BR" sz="2400" dirty="0"/>
              <a:t>Ao se colocar a palavra </a:t>
            </a:r>
            <a:r>
              <a:rPr lang="pt-BR" sz="2400" b="1" dirty="0" err="1"/>
              <a:t>const</a:t>
            </a:r>
            <a:r>
              <a:rPr lang="pt-BR" sz="2400" dirty="0"/>
              <a:t> antes do tipo, indicamos que esta variável terá seu valor fixo ao longo do programa:</a:t>
            </a:r>
          </a:p>
          <a:p>
            <a:pPr lvl="1"/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const</a:t>
            </a:r>
            <a:r>
              <a:rPr lang="pt-BR" sz="2100" dirty="0"/>
              <a:t> </a:t>
            </a:r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2100" dirty="0"/>
              <a:t> </a:t>
            </a:r>
            <a:r>
              <a:rPr lang="pt-BR" sz="2000" dirty="0">
                <a:solidFill>
                  <a:srgbClr val="0000FF"/>
                </a:solidFill>
              </a:rPr>
              <a:t>led</a:t>
            </a:r>
            <a:r>
              <a:rPr lang="pt-BR" sz="2000" dirty="0"/>
              <a:t> = 13;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35</a:t>
            </a:fld>
            <a:endParaRPr lang="pt-BR" altLang="en-US"/>
          </a:p>
        </p:txBody>
      </p:sp>
      <p:sp>
        <p:nvSpPr>
          <p:cNvPr id="5" name="CaixaDeTexto 4"/>
          <p:cNvSpPr txBox="1"/>
          <p:nvPr/>
        </p:nvSpPr>
        <p:spPr>
          <a:xfrm>
            <a:off x="827584" y="5085184"/>
            <a:ext cx="8064896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2615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2400" dirty="0"/>
              <a:t>Um operador aritmético é um conjunto de um ou mais caracteres que serve para operar sobre uma ou mais variáveis ou constantes;</a:t>
            </a:r>
          </a:p>
          <a:p>
            <a:r>
              <a:rPr lang="pt-BR" sz="2400" dirty="0"/>
              <a:t>Um exemplo muito simples de operador aritmético é o operador de adição, o </a:t>
            </a:r>
            <a:r>
              <a:rPr lang="pt-BR" sz="2400" b="1" dirty="0"/>
              <a:t>+</a:t>
            </a:r>
            <a:r>
              <a:rPr lang="pt-BR" sz="2400" dirty="0"/>
              <a:t>:</a:t>
            </a:r>
          </a:p>
          <a:p>
            <a:pPr lvl="1"/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FF"/>
                </a:solidFill>
              </a:rPr>
              <a:t>x</a:t>
            </a:r>
            <a:r>
              <a:rPr lang="pt-BR" sz="2000" dirty="0"/>
              <a:t>;</a:t>
            </a:r>
          </a:p>
          <a:p>
            <a:pPr lvl="1"/>
            <a:r>
              <a:rPr lang="pt-BR" sz="2000" dirty="0">
                <a:solidFill>
                  <a:srgbClr val="0000FF"/>
                </a:solidFill>
              </a:rPr>
              <a:t>x</a:t>
            </a:r>
            <a:r>
              <a:rPr lang="pt-BR" sz="2000" dirty="0"/>
              <a:t> </a:t>
            </a:r>
            <a:r>
              <a:rPr lang="pt-BR" sz="2000" b="1" dirty="0"/>
              <a:t>=</a:t>
            </a:r>
            <a:r>
              <a:rPr lang="pt-BR" sz="2000" dirty="0"/>
              <a:t> 2 </a:t>
            </a:r>
            <a:r>
              <a:rPr lang="pt-BR" sz="2000" b="1" dirty="0"/>
              <a:t>+</a:t>
            </a:r>
            <a:r>
              <a:rPr lang="pt-BR" sz="2000" dirty="0"/>
              <a:t> 3;</a:t>
            </a:r>
          </a:p>
          <a:p>
            <a:r>
              <a:rPr lang="pt-BR" sz="2400" dirty="0"/>
              <a:t>Após executar o comando acima, a variável </a:t>
            </a:r>
            <a:r>
              <a:rPr lang="pt-BR" sz="2400" dirty="0">
                <a:solidFill>
                  <a:srgbClr val="0000FF"/>
                </a:solidFill>
              </a:rPr>
              <a:t>x</a:t>
            </a:r>
            <a:r>
              <a:rPr lang="pt-BR" sz="2400" dirty="0"/>
              <a:t> irá conter o valor 5.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36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94119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Operadores Aritméticos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3200" dirty="0"/>
              <a:t>Operadores </a:t>
            </a:r>
            <a:r>
              <a:rPr lang="pt-BR" sz="3200" b="1" dirty="0"/>
              <a:t>aritméticos</a:t>
            </a:r>
            <a:r>
              <a:rPr lang="pt-BR" sz="3200" dirty="0"/>
              <a:t>:</a:t>
            </a:r>
          </a:p>
          <a:p>
            <a:pPr lvl="1"/>
            <a:r>
              <a:rPr lang="pt-BR" sz="2400" b="1" dirty="0"/>
              <a:t>+ </a:t>
            </a:r>
            <a:r>
              <a:rPr lang="pt-BR" sz="2400" dirty="0"/>
              <a:t>: adição ("mais")</a:t>
            </a:r>
          </a:p>
          <a:p>
            <a:pPr lvl="1"/>
            <a:r>
              <a:rPr lang="pt-BR" sz="2400" b="1" dirty="0"/>
              <a:t>- </a:t>
            </a:r>
            <a:r>
              <a:rPr lang="pt-BR" sz="2400" dirty="0"/>
              <a:t>: subtração ("menos")</a:t>
            </a:r>
          </a:p>
          <a:p>
            <a:pPr lvl="1"/>
            <a:r>
              <a:rPr lang="pt-BR" sz="2400" b="1" dirty="0"/>
              <a:t>* </a:t>
            </a:r>
            <a:r>
              <a:rPr lang="pt-BR" sz="2400" dirty="0"/>
              <a:t>: multiplicação ("vezes")</a:t>
            </a:r>
          </a:p>
          <a:p>
            <a:pPr lvl="1"/>
            <a:r>
              <a:rPr lang="pt-BR" sz="2400" b="1" dirty="0"/>
              <a:t>/ </a:t>
            </a:r>
            <a:r>
              <a:rPr lang="pt-BR" sz="2400" dirty="0"/>
              <a:t>: divisão ("dividido por")</a:t>
            </a:r>
          </a:p>
          <a:p>
            <a:pPr lvl="1"/>
            <a:endParaRPr lang="pt-BR" sz="2400" dirty="0"/>
          </a:p>
          <a:p>
            <a:r>
              <a:rPr lang="pt-BR" sz="2400" dirty="0"/>
              <a:t>Por exemplo:</a:t>
            </a:r>
          </a:p>
          <a:p>
            <a:pPr lvl="1"/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FF"/>
                </a:solidFill>
              </a:rPr>
              <a:t>x</a:t>
            </a:r>
            <a:r>
              <a:rPr lang="pt-BR" sz="2000" dirty="0"/>
              <a:t> </a:t>
            </a:r>
            <a:r>
              <a:rPr lang="pt-BR" sz="2000" b="1" dirty="0"/>
              <a:t>= </a:t>
            </a:r>
            <a:r>
              <a:rPr lang="pt-BR" sz="2000" dirty="0"/>
              <a:t>3;</a:t>
            </a:r>
          </a:p>
          <a:p>
            <a:pPr lvl="1"/>
            <a:r>
              <a:rPr lang="pt-BR" sz="21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FF"/>
                </a:solidFill>
              </a:rPr>
              <a:t>y</a:t>
            </a:r>
            <a:r>
              <a:rPr lang="pt-BR" sz="2000" dirty="0"/>
              <a:t>;</a:t>
            </a:r>
          </a:p>
          <a:p>
            <a:pPr lvl="1"/>
            <a:r>
              <a:rPr lang="pt-BR" sz="2000" dirty="0">
                <a:solidFill>
                  <a:srgbClr val="0000FF"/>
                </a:solidFill>
              </a:rPr>
              <a:t>y</a:t>
            </a:r>
            <a:r>
              <a:rPr lang="pt-BR" sz="2000" dirty="0"/>
              <a:t> </a:t>
            </a:r>
            <a:r>
              <a:rPr lang="pt-BR" sz="2000" b="1" dirty="0"/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FF"/>
                </a:solidFill>
              </a:rPr>
              <a:t>x</a:t>
            </a:r>
            <a:r>
              <a:rPr lang="pt-BR" sz="2000" dirty="0"/>
              <a:t> </a:t>
            </a:r>
            <a:r>
              <a:rPr lang="pt-BR" sz="2000" b="1" dirty="0"/>
              <a:t>*</a:t>
            </a:r>
            <a:r>
              <a:rPr lang="pt-BR" sz="2000" dirty="0"/>
              <a:t> 4 </a:t>
            </a:r>
            <a:r>
              <a:rPr lang="pt-BR" sz="2000" b="1" dirty="0"/>
              <a:t>+</a:t>
            </a:r>
            <a:r>
              <a:rPr lang="pt-BR" sz="2000" dirty="0"/>
              <a:t> 5; </a:t>
            </a:r>
          </a:p>
          <a:p>
            <a:pPr lvl="1"/>
            <a:r>
              <a:rPr lang="pt-BR" sz="20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y resultará em 17</a:t>
            </a: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37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7627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 err="1"/>
              <a:t>if</a:t>
            </a:r>
            <a:endParaRPr lang="pt-BR" b="1" dirty="0"/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3200" dirty="0"/>
              <a:t>O </a:t>
            </a:r>
            <a:r>
              <a:rPr lang="pt-BR" sz="3200" b="1" dirty="0" err="1"/>
              <a:t>if</a:t>
            </a:r>
            <a:r>
              <a:rPr lang="pt-BR" sz="3200" dirty="0"/>
              <a:t> é uma estrutura condicional que executa um conjunto de </a:t>
            </a:r>
            <a:r>
              <a:rPr lang="pt-BR" sz="2800" dirty="0"/>
              <a:t>comandos</a:t>
            </a:r>
            <a:r>
              <a:rPr lang="pt-BR" sz="3200" dirty="0"/>
              <a:t> quando uma determinada condição for verdadeira:</a:t>
            </a:r>
          </a:p>
          <a:p>
            <a:endParaRPr lang="pt-BR" sz="3200" dirty="0"/>
          </a:p>
          <a:p>
            <a:pPr marL="0" indent="0">
              <a:buNone/>
            </a:pPr>
            <a:r>
              <a:rPr lang="pt-BR" sz="3200" b="1" dirty="0"/>
              <a:t>   </a:t>
            </a:r>
            <a:r>
              <a:rPr lang="pt-BR" sz="3200" b="1" dirty="0" err="1"/>
              <a:t>if</a:t>
            </a:r>
            <a:r>
              <a:rPr lang="pt-BR" sz="3200" b="1" dirty="0"/>
              <a:t> </a:t>
            </a:r>
            <a:r>
              <a:rPr lang="pt-BR" sz="3200" dirty="0"/>
              <a:t>(</a:t>
            </a:r>
            <a:r>
              <a:rPr lang="pt-BR" sz="3200" u="sng" dirty="0"/>
              <a:t>condição</a:t>
            </a:r>
            <a:r>
              <a:rPr lang="pt-BR" sz="3200" dirty="0"/>
              <a:t>) </a:t>
            </a:r>
            <a:r>
              <a:rPr lang="pt-BR" sz="3200" b="1" dirty="0"/>
              <a:t>{</a:t>
            </a:r>
          </a:p>
          <a:p>
            <a:pPr marL="0" indent="0">
              <a:buNone/>
            </a:pPr>
            <a:r>
              <a:rPr lang="pt-BR" sz="3200" dirty="0"/>
              <a:t>       </a:t>
            </a:r>
            <a:r>
              <a:rPr lang="pt-BR" sz="2400" dirty="0"/>
              <a:t>comandos que serão executados se a </a:t>
            </a:r>
          </a:p>
          <a:p>
            <a:pPr marL="0" indent="0">
              <a:buNone/>
            </a:pPr>
            <a:r>
              <a:rPr lang="pt-BR" sz="2400" dirty="0"/>
              <a:t>                                                 </a:t>
            </a:r>
            <a:r>
              <a:rPr lang="pt-BR" sz="2400" u="sng" dirty="0"/>
              <a:t>condição</a:t>
            </a:r>
            <a:r>
              <a:rPr lang="pt-BR" sz="2400" dirty="0"/>
              <a:t> for VERDADEIRA;</a:t>
            </a:r>
          </a:p>
          <a:p>
            <a:pPr marL="0" indent="0">
              <a:buNone/>
            </a:pPr>
            <a:r>
              <a:rPr lang="pt-BR" sz="3200" dirty="0"/>
              <a:t>   </a:t>
            </a:r>
            <a:r>
              <a:rPr lang="pt-BR" sz="3200" b="1" dirty="0"/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38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D32A68-AF8F-3B7A-1552-967A4216B8F6}"/>
              </a:ext>
            </a:extLst>
          </p:cNvPr>
          <p:cNvSpPr/>
          <p:nvPr/>
        </p:nvSpPr>
        <p:spPr bwMode="auto">
          <a:xfrm>
            <a:off x="755576" y="3068960"/>
            <a:ext cx="7931224" cy="2880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5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ço Reservado para Número de Slide 3">
            <a:extLst>
              <a:ext uri="{FF2B5EF4-FFF2-40B4-BE49-F238E27FC236}">
                <a16:creationId xmlns:a16="http://schemas.microsoft.com/office/drawing/2014/main" id="{767848C3-FB2B-4410-A0AB-80B786402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4F87E-E1F0-454E-8B97-934EDF2F6262}" type="slidenum">
              <a:rPr lang="pt-BR" altLang="en-US" sz="1200" smtClean="0">
                <a:latin typeface="Garamond" panose="02020404030301010803" pitchFamily="18" charset="0"/>
              </a:rPr>
              <a:pPr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D738429D-0903-46B9-8B12-396009AC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endParaRPr lang="pt-BR" altLang="pt-BR" sz="2100" dirty="0"/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11590657-ED3E-415F-8A5F-3613C24E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565400"/>
            <a:ext cx="4176713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endParaRPr lang="pt-BR" altLang="pt-BR" sz="2400" i="1" dirty="0">
              <a:latin typeface="Tahoma" panose="020B0604030504040204" pitchFamily="34" charset="0"/>
            </a:endParaRPr>
          </a:p>
        </p:txBody>
      </p:sp>
      <p:sp>
        <p:nvSpPr>
          <p:cNvPr id="243717" name="Rectangle 7">
            <a:extLst>
              <a:ext uri="{FF2B5EF4-FFF2-40B4-BE49-F238E27FC236}">
                <a16:creationId xmlns:a16="http://schemas.microsoft.com/office/drawing/2014/main" id="{96E3BB0C-8F1D-4837-8DEF-329144C3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4" y="4776788"/>
            <a:ext cx="169825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43718" name="Rectangle 8">
            <a:extLst>
              <a:ext uri="{FF2B5EF4-FFF2-40B4-BE49-F238E27FC236}">
                <a16:creationId xmlns:a16="http://schemas.microsoft.com/office/drawing/2014/main" id="{6FC9AFE2-FE9B-4835-8556-7AC5C4D7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4" y="1773238"/>
            <a:ext cx="158598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3817" name="AutoShape 9">
            <a:extLst>
              <a:ext uri="{FF2B5EF4-FFF2-40B4-BE49-F238E27FC236}">
                <a16:creationId xmlns:a16="http://schemas.microsoft.com/office/drawing/2014/main" id="{5A2F4B75-D6ED-4EE9-90C6-65D301FE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836613"/>
            <a:ext cx="3313112" cy="1079500"/>
          </a:xfrm>
          <a:prstGeom prst="wedgeRoundRectCallout">
            <a:avLst>
              <a:gd name="adj1" fmla="val -72231"/>
              <a:gd name="adj2" fmla="val 10867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VERDADEIRA: </a:t>
            </a:r>
          </a:p>
          <a:p>
            <a:pPr algn="ctr"/>
            <a:r>
              <a:rPr lang="pt-BR" altLang="pt-BR" sz="1800" dirty="0"/>
              <a:t>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503818" name="AutoShape 10">
            <a:extLst>
              <a:ext uri="{FF2B5EF4-FFF2-40B4-BE49-F238E27FC236}">
                <a16:creationId xmlns:a16="http://schemas.microsoft.com/office/drawing/2014/main" id="{55EC402A-C01B-43C1-A74F-913B73EEC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00213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3F9E039A-25C3-4AE9-94A4-8FDC0BB3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941888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21" name="AutoShape 13">
            <a:extLst>
              <a:ext uri="{FF2B5EF4-FFF2-40B4-BE49-F238E27FC236}">
                <a16:creationId xmlns:a16="http://schemas.microsoft.com/office/drawing/2014/main" id="{BF03728E-6C0E-4EB4-A628-C95EE843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997200"/>
            <a:ext cx="287338" cy="1368425"/>
          </a:xfrm>
          <a:prstGeom prst="downArrow">
            <a:avLst>
              <a:gd name="adj1" fmla="val 50000"/>
              <a:gd name="adj2" fmla="val 11906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710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7" grpId="0" animBg="1"/>
      <p:bldP spid="503818" grpId="0" animBg="1"/>
      <p:bldP spid="503819" grpId="0" animBg="1"/>
      <p:bldP spid="5038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>
            <a:extLst>
              <a:ext uri="{FF2B5EF4-FFF2-40B4-BE49-F238E27FC236}">
                <a16:creationId xmlns:a16="http://schemas.microsoft.com/office/drawing/2014/main" id="{3B549C86-955B-4E7E-9725-1E005D637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Algoritmos e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D6FA7-DF63-4FC6-9420-49498267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>
              <a:defRPr/>
            </a:pPr>
            <a:r>
              <a:rPr lang="pt-BR" sz="2500" b="1" dirty="0">
                <a:solidFill>
                  <a:srgbClr val="374151"/>
                </a:solidFill>
                <a:latin typeface="Söhne"/>
              </a:rPr>
              <a:t>Algoritmos</a:t>
            </a:r>
            <a:r>
              <a:rPr lang="pt-BR" sz="2500" dirty="0">
                <a:solidFill>
                  <a:srgbClr val="374151"/>
                </a:solidFill>
                <a:latin typeface="Söhne"/>
              </a:rPr>
              <a:t>: Rascunho do programa;</a:t>
            </a:r>
          </a:p>
          <a:p>
            <a:pPr>
              <a:defRPr/>
            </a:pPr>
            <a:r>
              <a:rPr lang="pt-BR" sz="2500" b="1" dirty="0">
                <a:solidFill>
                  <a:srgbClr val="374151"/>
                </a:solidFill>
                <a:latin typeface="Söhne"/>
              </a:rPr>
              <a:t>Programas</a:t>
            </a:r>
            <a:r>
              <a:rPr lang="pt-BR" sz="2500" dirty="0">
                <a:solidFill>
                  <a:srgbClr val="374151"/>
                </a:solidFill>
                <a:latin typeface="Söhne"/>
              </a:rPr>
              <a:t>: Algoritmo traduzido para uma linguagem de programação;</a:t>
            </a:r>
          </a:p>
          <a:p>
            <a:pPr>
              <a:defRPr/>
            </a:pPr>
            <a:r>
              <a:rPr lang="pt-BR" sz="2500" b="1" dirty="0">
                <a:solidFill>
                  <a:srgbClr val="374151"/>
                </a:solidFill>
                <a:latin typeface="Söhne"/>
              </a:rPr>
              <a:t>Linguagem de programação</a:t>
            </a:r>
            <a:r>
              <a:rPr lang="pt-BR" sz="2500" dirty="0">
                <a:solidFill>
                  <a:srgbClr val="374151"/>
                </a:solidFill>
                <a:latin typeface="Söhne"/>
              </a:rPr>
              <a:t>: Conjunto de símbolos e regras de sintaxe (C/C++, Pascal, Java, Python, etc.);</a:t>
            </a:r>
          </a:p>
          <a:p>
            <a:pPr>
              <a:defRPr/>
            </a:pPr>
            <a:r>
              <a:rPr lang="pt-BR" sz="2500" b="1" dirty="0">
                <a:solidFill>
                  <a:srgbClr val="374151"/>
                </a:solidFill>
                <a:latin typeface="Söhne"/>
              </a:rPr>
              <a:t>Programa fonte</a:t>
            </a:r>
            <a:r>
              <a:rPr lang="pt-BR" sz="2500" dirty="0">
                <a:solidFill>
                  <a:srgbClr val="374151"/>
                </a:solidFill>
                <a:latin typeface="Söhne"/>
              </a:rPr>
              <a:t>: Composto por uma sequência de comandos escritos em uma linguagem de programação;</a:t>
            </a:r>
          </a:p>
          <a:p>
            <a:pPr>
              <a:defRPr/>
            </a:pPr>
            <a:r>
              <a:rPr lang="pt-BR" sz="2500" b="1" dirty="0">
                <a:solidFill>
                  <a:srgbClr val="374151"/>
                </a:solidFill>
                <a:latin typeface="Söhne"/>
              </a:rPr>
              <a:t>Programa objeto</a:t>
            </a:r>
            <a:r>
              <a:rPr lang="pt-BR" sz="2500" dirty="0">
                <a:solidFill>
                  <a:srgbClr val="374151"/>
                </a:solidFill>
                <a:latin typeface="Söhne"/>
              </a:rPr>
              <a:t>: Composto por uma sequência de comandos escritos em linguagem de máquina (gerado a partir do programa fonte).</a:t>
            </a:r>
          </a:p>
        </p:txBody>
      </p:sp>
      <p:sp>
        <p:nvSpPr>
          <p:cNvPr id="43012" name="Espaço Reservado para Número de Slide 3">
            <a:extLst>
              <a:ext uri="{FF2B5EF4-FFF2-40B4-BE49-F238E27FC236}">
                <a16:creationId xmlns:a16="http://schemas.microsoft.com/office/drawing/2014/main" id="{B8A55E0E-AAA4-4D62-AF97-51270F470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80130E-321F-4F9D-9754-E6EDC4C9E06E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Espaço Reservado para Número de Slide 3">
            <a:extLst>
              <a:ext uri="{FF2B5EF4-FFF2-40B4-BE49-F238E27FC236}">
                <a16:creationId xmlns:a16="http://schemas.microsoft.com/office/drawing/2014/main" id="{16C684E4-5DE6-4BD3-95B2-2B7B801AF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75FD9-1B71-4F83-9A43-C6D1F90B054E}" type="slidenum">
              <a:rPr lang="pt-BR" altLang="en-US" sz="1200" smtClean="0">
                <a:latin typeface="Garamond" panose="02020404030301010803" pitchFamily="18" charset="0"/>
              </a:rPr>
              <a:pPr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EC08FB73-8AD9-4776-80A3-4369BC39D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r>
              <a:rPr lang="pt-BR" altLang="pt-BR" dirty="0"/>
              <a:t/>
            </a:r>
            <a:br>
              <a:rPr lang="pt-BR" altLang="pt-BR" dirty="0"/>
            </a:br>
            <a:endParaRPr lang="pt-BR" altLang="pt-BR" sz="2100" dirty="0"/>
          </a:p>
        </p:txBody>
      </p:sp>
      <p:sp>
        <p:nvSpPr>
          <p:cNvPr id="507907" name="Text Box 3">
            <a:extLst>
              <a:ext uri="{FF2B5EF4-FFF2-40B4-BE49-F238E27FC236}">
                <a16:creationId xmlns:a16="http://schemas.microsoft.com/office/drawing/2014/main" id="{99F7C514-9347-43F4-B3CF-18007976F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565400"/>
            <a:ext cx="4176713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000066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000066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endParaRPr lang="pt-BR" altLang="pt-BR" sz="2400" i="1" dirty="0">
              <a:latin typeface="Tahoma" panose="020B0604030504040204" pitchFamily="34" charset="0"/>
            </a:endParaRPr>
          </a:p>
        </p:txBody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E7F53B3A-025C-43AE-B673-C53944F4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4" y="4776788"/>
            <a:ext cx="162624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2DCCF20A-FDAF-4F06-85B3-DE088DA0D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4" y="1773238"/>
            <a:ext cx="187401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7912" name="AutoShape 8">
            <a:extLst>
              <a:ext uri="{FF2B5EF4-FFF2-40B4-BE49-F238E27FC236}">
                <a16:creationId xmlns:a16="http://schemas.microsoft.com/office/drawing/2014/main" id="{B27E9CE5-7339-4FCE-B4AC-7CC23105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00213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7913" name="AutoShape 9">
            <a:extLst>
              <a:ext uri="{FF2B5EF4-FFF2-40B4-BE49-F238E27FC236}">
                <a16:creationId xmlns:a16="http://schemas.microsoft.com/office/drawing/2014/main" id="{30D52F6B-2CA0-45F3-8220-896BAD28C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941888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7914" name="AutoShape 10">
            <a:extLst>
              <a:ext uri="{FF2B5EF4-FFF2-40B4-BE49-F238E27FC236}">
                <a16:creationId xmlns:a16="http://schemas.microsoft.com/office/drawing/2014/main" id="{60A7FC40-47AC-4602-A2DC-F6CFA712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2708275"/>
            <a:ext cx="936625" cy="2160588"/>
          </a:xfrm>
          <a:prstGeom prst="curvedRightArrow">
            <a:avLst>
              <a:gd name="adj1" fmla="val 20216"/>
              <a:gd name="adj2" fmla="val 64024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4C0AD524-7171-4237-99E7-AB15BB72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836613"/>
            <a:ext cx="3384946" cy="1079500"/>
          </a:xfrm>
          <a:prstGeom prst="wedgeRoundRectCallout">
            <a:avLst>
              <a:gd name="adj1" fmla="val -72231"/>
              <a:gd name="adj2" fmla="val 10867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FALSA: </a:t>
            </a:r>
          </a:p>
          <a:p>
            <a:pPr algn="ctr"/>
            <a:r>
              <a:rPr lang="pt-BR" altLang="pt-BR" sz="1800" dirty="0"/>
              <a:t>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NÃO SERÃO</a:t>
            </a:r>
            <a:r>
              <a:rPr lang="pt-BR" altLang="pt-BR" sz="1800" dirty="0"/>
              <a:t> executados</a:t>
            </a:r>
          </a:p>
        </p:txBody>
      </p:sp>
    </p:spTree>
    <p:extLst>
      <p:ext uri="{BB962C8B-B14F-4D97-AF65-F5344CB8AC3E}">
        <p14:creationId xmlns:p14="http://schemas.microsoft.com/office/powerpoint/2010/main" val="11573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/>
      <p:bldP spid="507912" grpId="0" animBg="1"/>
      <p:bldP spid="507913" grpId="0" animBg="1"/>
      <p:bldP spid="507914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  <a:endParaRPr lang="pt-BR" b="1" dirty="0"/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pPr marL="344487" lvl="1" indent="0">
              <a:buNone/>
            </a:pP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const</a:t>
            </a:r>
            <a:r>
              <a:rPr lang="pt-BR" sz="1600" b="1" dirty="0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 </a:t>
            </a: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600" dirty="0">
                <a:latin typeface="inheri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led</a:t>
            </a:r>
            <a:r>
              <a:rPr lang="pt-BR" sz="1600" dirty="0">
                <a:latin typeface="inherit"/>
              </a:rPr>
              <a:t> = 06;</a:t>
            </a:r>
            <a:endParaRPr lang="pt-BR" sz="1600" dirty="0">
              <a:solidFill>
                <a:srgbClr val="009900"/>
              </a:solidFill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600" dirty="0">
                <a:latin typeface="inherit"/>
                <a:ea typeface="+mn-ea"/>
                <a:cs typeface="+mn-cs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600" dirty="0">
                <a:latin typeface="inherit"/>
                <a:ea typeface="+mn-ea"/>
                <a:cs typeface="+mn-cs"/>
              </a:rPr>
              <a:t> = 1;</a:t>
            </a:r>
            <a:r>
              <a:rPr lang="pt-BR" sz="1600" dirty="0">
                <a:solidFill>
                  <a:srgbClr val="009900"/>
                </a:solidFill>
                <a:latin typeface="inherit"/>
              </a:rPr>
              <a:t> // Variável para contar o número de vezes que o LED piscou</a:t>
            </a:r>
            <a:endParaRPr lang="pt-BR" sz="1600" dirty="0"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endParaRPr lang="pt-BR" sz="1600" dirty="0"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void</a:t>
            </a:r>
            <a:r>
              <a:rPr lang="pt-BR" sz="1600" b="1" dirty="0">
                <a:latin typeface="inherit"/>
                <a:ea typeface="+mn-ea"/>
                <a:cs typeface="+mn-cs"/>
              </a:rPr>
              <a:t> loop()</a:t>
            </a:r>
            <a:r>
              <a:rPr lang="pt-BR" sz="1600" dirty="0">
                <a:latin typeface="inherit"/>
                <a:ea typeface="+mn-ea"/>
                <a:cs typeface="+mn-cs"/>
              </a:rPr>
              <a:t> </a:t>
            </a:r>
            <a:r>
              <a:rPr lang="pt-BR" sz="1600" b="1" dirty="0">
                <a:latin typeface="inherit"/>
                <a:ea typeface="+mn-ea"/>
                <a:cs typeface="+mn-cs"/>
              </a:rPr>
              <a:t>{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 err="1">
                <a:latin typeface="inherit"/>
                <a:ea typeface="+mn-ea"/>
                <a:cs typeface="+mn-cs"/>
              </a:rPr>
              <a:t>digitalWrite</a:t>
            </a:r>
            <a:r>
              <a:rPr lang="pt-BR" sz="1600" dirty="0">
                <a:latin typeface="inherit"/>
                <a:ea typeface="+mn-ea"/>
                <a:cs typeface="+mn-c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led</a:t>
            </a:r>
            <a:r>
              <a:rPr lang="pt-BR" sz="1600" dirty="0">
                <a:latin typeface="inherit"/>
                <a:ea typeface="+mn-ea"/>
                <a:cs typeface="+mn-cs"/>
              </a:rPr>
              <a:t>, HIGH);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Atribui nível lógico alto ao pino do LED, acendendo-    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>
                <a:latin typeface="inherit"/>
                <a:ea typeface="+mn-ea"/>
                <a:cs typeface="+mn-cs"/>
              </a:rPr>
              <a:t>delay</a:t>
            </a:r>
            <a:r>
              <a:rPr lang="pt-BR" sz="1600" dirty="0">
                <a:latin typeface="inherit"/>
                <a:ea typeface="+mn-ea"/>
                <a:cs typeface="+mn-cs"/>
              </a:rPr>
              <a:t>(1000);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1000 milissegundos (um segundo)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 err="1">
                <a:latin typeface="inherit"/>
                <a:ea typeface="+mn-ea"/>
                <a:cs typeface="+mn-cs"/>
              </a:rPr>
              <a:t>digitalWrite</a:t>
            </a:r>
            <a:r>
              <a:rPr lang="pt-BR" sz="1600" dirty="0">
                <a:latin typeface="inherit"/>
                <a:ea typeface="+mn-ea"/>
                <a:cs typeface="+mn-c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led</a:t>
            </a:r>
            <a:r>
              <a:rPr lang="pt-BR" sz="1600" dirty="0">
                <a:latin typeface="inherit"/>
                <a:ea typeface="+mn-ea"/>
                <a:cs typeface="+mn-cs"/>
              </a:rPr>
              <a:t>, LOW);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Atribui nível lógico baixo ao pino do LED, apagando-    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>
                <a:latin typeface="inherit"/>
                <a:ea typeface="+mn-ea"/>
                <a:cs typeface="+mn-cs"/>
              </a:rPr>
              <a:t>delay</a:t>
            </a:r>
            <a:r>
              <a:rPr lang="pt-BR" sz="1600" dirty="0">
                <a:latin typeface="inherit"/>
                <a:ea typeface="+mn-ea"/>
                <a:cs typeface="+mn-cs"/>
              </a:rPr>
              <a:t>(1000);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1000 milissegundos (um segundo)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600" dirty="0">
                <a:latin typeface="inherit"/>
                <a:ea typeface="+mn-ea"/>
                <a:cs typeface="+mn-cs"/>
              </a:rPr>
              <a:t>++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Incrementa o número de piscadas do LED</a:t>
            </a:r>
          </a:p>
          <a:p>
            <a:pPr marL="344487" lvl="1" indent="0">
              <a:buNone/>
            </a:pPr>
            <a:r>
              <a:rPr lang="pt-BR" sz="1600" b="1" dirty="0">
                <a:latin typeface="inherit"/>
              </a:rPr>
              <a:t>    </a:t>
            </a:r>
            <a:r>
              <a:rPr lang="pt-BR" sz="1600" b="1" dirty="0" err="1">
                <a:latin typeface="inherit"/>
              </a:rPr>
              <a:t>if</a:t>
            </a:r>
            <a:r>
              <a:rPr lang="pt-BR" sz="1600" b="1" dirty="0">
                <a:latin typeface="inherit"/>
              </a:rPr>
              <a:t> </a:t>
            </a:r>
            <a:r>
              <a:rPr lang="pt-BR" sz="1600" dirty="0">
                <a:latin typeface="inherit"/>
              </a:rPr>
              <a:t>(</a:t>
            </a:r>
            <a:r>
              <a:rPr lang="pt-BR" sz="16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600" dirty="0">
                <a:latin typeface="inherit"/>
              </a:rPr>
              <a:t> &gt; 3) </a:t>
            </a:r>
            <a:r>
              <a:rPr lang="pt-BR" sz="1600" b="1" dirty="0">
                <a:latin typeface="inherit"/>
              </a:rPr>
              <a:t>{ </a:t>
            </a:r>
          </a:p>
          <a:p>
            <a:pPr marL="344487" lvl="1" indent="0">
              <a:buNone/>
            </a:pPr>
            <a:r>
              <a:rPr lang="pt-BR" sz="1600" b="1" dirty="0">
                <a:latin typeface="inherit"/>
              </a:rPr>
              <a:t>        delay</a:t>
            </a:r>
            <a:r>
              <a:rPr lang="pt-BR" sz="1600" dirty="0">
                <a:latin typeface="inherit"/>
              </a:rPr>
              <a:t>(5000);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5 segundos para piscar o LED de novo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600" dirty="0">
                <a:latin typeface="inherit"/>
                <a:ea typeface="+mn-ea"/>
                <a:cs typeface="+mn-cs"/>
              </a:rPr>
              <a:t> = 0;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Reinicia o contador de número de "piscadas"</a:t>
            </a:r>
            <a:endParaRPr lang="pt-BR" sz="1600" dirty="0"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>
                <a:latin typeface="inherit"/>
                <a:ea typeface="+mn-ea"/>
                <a:cs typeface="+mn-cs"/>
              </a:rPr>
              <a:t>}</a:t>
            </a:r>
          </a:p>
          <a:p>
            <a:pPr marL="344487" lvl="1" indent="0">
              <a:buNone/>
            </a:pPr>
            <a:r>
              <a:rPr lang="pt-BR" sz="1600" b="1" dirty="0">
                <a:latin typeface="inherit"/>
                <a:ea typeface="+mn-ea"/>
                <a:cs typeface="+mn-cs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41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C92024-AFF2-0820-5868-F9E75085E480}"/>
              </a:ext>
            </a:extLst>
          </p:cNvPr>
          <p:cNvSpPr/>
          <p:nvPr/>
        </p:nvSpPr>
        <p:spPr bwMode="auto">
          <a:xfrm>
            <a:off x="611560" y="1231132"/>
            <a:ext cx="7920880" cy="4502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62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 err="1"/>
              <a:t>if-else</a:t>
            </a:r>
            <a:endParaRPr lang="pt-BR" b="1" dirty="0"/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2800" dirty="0"/>
              <a:t>O </a:t>
            </a:r>
            <a:r>
              <a:rPr lang="pt-BR" sz="2800" b="1" dirty="0" err="1"/>
              <a:t>if-else</a:t>
            </a:r>
            <a:r>
              <a:rPr lang="pt-BR" sz="2800" dirty="0"/>
              <a:t> é uma estrutura condicional que executa um conjunto de comandos quando uma determinada condição for </a:t>
            </a:r>
            <a:r>
              <a:rPr lang="pt-BR" sz="2800" u="sng" dirty="0"/>
              <a:t>verdadeira</a:t>
            </a:r>
            <a:r>
              <a:rPr lang="pt-BR" sz="2800" dirty="0"/>
              <a:t> ou outro conjunto se ela for </a:t>
            </a:r>
            <a:r>
              <a:rPr lang="pt-BR" sz="2800" u="sng" dirty="0"/>
              <a:t>falsa</a:t>
            </a:r>
            <a:r>
              <a:rPr lang="pt-BR" sz="2800" dirty="0"/>
              <a:t>:</a:t>
            </a:r>
          </a:p>
          <a:p>
            <a:pPr marL="0" indent="0">
              <a:buNone/>
            </a:pPr>
            <a:r>
              <a:rPr lang="pt-BR" sz="2800" b="1" dirty="0"/>
              <a:t>   </a:t>
            </a:r>
            <a:r>
              <a:rPr lang="pt-BR" sz="2800" b="1" dirty="0" err="1"/>
              <a:t>if</a:t>
            </a:r>
            <a:r>
              <a:rPr lang="pt-BR" sz="2800" b="1" dirty="0"/>
              <a:t> </a:t>
            </a:r>
            <a:r>
              <a:rPr lang="pt-BR" sz="2800" dirty="0"/>
              <a:t>(</a:t>
            </a:r>
            <a:r>
              <a:rPr lang="pt-BR" sz="2800" u="sng" dirty="0"/>
              <a:t>condição</a:t>
            </a:r>
            <a:r>
              <a:rPr lang="pt-BR" sz="2800" dirty="0"/>
              <a:t>) </a:t>
            </a:r>
            <a:r>
              <a:rPr lang="pt-BR" sz="2800" b="1" dirty="0"/>
              <a:t>{</a:t>
            </a:r>
          </a:p>
          <a:p>
            <a:pPr marL="0" indent="0">
              <a:buNone/>
            </a:pPr>
            <a:r>
              <a:rPr lang="pt-BR" sz="2800" dirty="0"/>
              <a:t>       </a:t>
            </a:r>
            <a:r>
              <a:rPr lang="pt-BR" sz="2000" dirty="0"/>
              <a:t>comandos que serão executados se a </a:t>
            </a:r>
          </a:p>
          <a:p>
            <a:pPr marL="0" indent="0">
              <a:buNone/>
            </a:pPr>
            <a:r>
              <a:rPr lang="pt-BR" sz="2000" dirty="0"/>
              <a:t>                                                 </a:t>
            </a:r>
            <a:r>
              <a:rPr lang="pt-BR" sz="2000" u="sng" dirty="0"/>
              <a:t>condição</a:t>
            </a:r>
            <a:r>
              <a:rPr lang="pt-BR" sz="2000" dirty="0"/>
              <a:t> for </a:t>
            </a:r>
            <a:r>
              <a:rPr lang="pt-BR" sz="2000" b="1" dirty="0"/>
              <a:t>VERDADEIRA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800" dirty="0"/>
              <a:t>   </a:t>
            </a:r>
            <a:r>
              <a:rPr lang="pt-BR" sz="2800" b="1" dirty="0"/>
              <a:t>}</a:t>
            </a:r>
            <a:r>
              <a:rPr lang="pt-BR" sz="2800" dirty="0"/>
              <a:t> </a:t>
            </a:r>
            <a:r>
              <a:rPr lang="pt-BR" sz="2800" b="1" dirty="0" err="1"/>
              <a:t>else</a:t>
            </a:r>
            <a:r>
              <a:rPr lang="pt-BR" sz="2800" dirty="0"/>
              <a:t> </a:t>
            </a:r>
            <a:r>
              <a:rPr lang="pt-BR" sz="2800" b="1" dirty="0"/>
              <a:t>{</a:t>
            </a:r>
          </a:p>
          <a:p>
            <a:pPr marL="0" indent="0">
              <a:buNone/>
            </a:pPr>
            <a:r>
              <a:rPr lang="pt-BR" sz="2000" dirty="0"/>
              <a:t>          comandos que serão executados se a </a:t>
            </a:r>
          </a:p>
          <a:p>
            <a:pPr marL="0" indent="0">
              <a:buNone/>
            </a:pPr>
            <a:r>
              <a:rPr lang="pt-BR" sz="2000" dirty="0"/>
              <a:t>                                                 </a:t>
            </a:r>
            <a:r>
              <a:rPr lang="pt-BR" sz="2000" u="sng" dirty="0"/>
              <a:t>condição</a:t>
            </a:r>
            <a:r>
              <a:rPr lang="pt-BR" sz="2000" dirty="0"/>
              <a:t> for </a:t>
            </a:r>
            <a:r>
              <a:rPr lang="pt-BR" sz="2000" b="1" dirty="0"/>
              <a:t>FALSA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800" dirty="0"/>
              <a:t>   </a:t>
            </a:r>
            <a:r>
              <a:rPr lang="pt-BR" sz="2800" b="1" dirty="0"/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42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D32A68-AF8F-3B7A-1552-967A4216B8F6}"/>
              </a:ext>
            </a:extLst>
          </p:cNvPr>
          <p:cNvSpPr/>
          <p:nvPr/>
        </p:nvSpPr>
        <p:spPr bwMode="auto">
          <a:xfrm>
            <a:off x="755576" y="2852936"/>
            <a:ext cx="7931224" cy="3168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27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Espaço Reservado para Número de Slide 3">
            <a:extLst>
              <a:ext uri="{FF2B5EF4-FFF2-40B4-BE49-F238E27FC236}">
                <a16:creationId xmlns:a16="http://schemas.microsoft.com/office/drawing/2014/main" id="{7029EF48-BEED-404A-8BE2-858BC59A6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56CEA-8952-4A89-A98F-1912A1BF83DD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6C6F103D-0DDE-4E3A-AF8E-351C3C75F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if-else</a:t>
            </a:r>
            <a:r>
              <a:rPr lang="pt-BR" altLang="pt-BR" dirty="0"/>
              <a:t/>
            </a:r>
            <a:br>
              <a:rPr lang="pt-BR" altLang="pt-BR" dirty="0"/>
            </a:br>
            <a:endParaRPr lang="pt-BR" altLang="pt-BR" sz="2100" dirty="0"/>
          </a:p>
        </p:txBody>
      </p:sp>
      <p:sp>
        <p:nvSpPr>
          <p:cNvPr id="250884" name="AutoShape 3">
            <a:extLst>
              <a:ext uri="{FF2B5EF4-FFF2-40B4-BE49-F238E27FC236}">
                <a16:creationId xmlns:a16="http://schemas.microsoft.com/office/drawing/2014/main" id="{4F840DC7-6DB8-40F1-A8D0-1F7638E9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687513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A6A672B-01CD-4403-8A36-2D1A960F5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347913"/>
            <a:ext cx="4176712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latin typeface="Tahoma" panose="020B0604030504040204" pitchFamily="34" charset="0"/>
              </a:rPr>
              <a:t>else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n+1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m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50886" name="AutoShape 6">
            <a:extLst>
              <a:ext uri="{FF2B5EF4-FFF2-40B4-BE49-F238E27FC236}">
                <a16:creationId xmlns:a16="http://schemas.microsoft.com/office/drawing/2014/main" id="{1DB8548F-CAB3-4F64-8BA1-0825A555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049838"/>
            <a:ext cx="287338" cy="969962"/>
          </a:xfrm>
          <a:prstGeom prst="downArrow">
            <a:avLst>
              <a:gd name="adj1" fmla="val 50000"/>
              <a:gd name="adj2" fmla="val 8439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0887" name="Rectangle 7">
            <a:extLst>
              <a:ext uri="{FF2B5EF4-FFF2-40B4-BE49-F238E27FC236}">
                <a16:creationId xmlns:a16="http://schemas.microsoft.com/office/drawing/2014/main" id="{AC63488F-109E-4FBD-85FF-36DFD01F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2" y="4919663"/>
            <a:ext cx="172955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0888" name="Rectangle 8">
            <a:extLst>
              <a:ext uri="{FF2B5EF4-FFF2-40B4-BE49-F238E27FC236}">
                <a16:creationId xmlns:a16="http://schemas.microsoft.com/office/drawing/2014/main" id="{8CEC2EFC-7BDB-4C92-8564-E143304A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1555750"/>
            <a:ext cx="1729556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0889" name="AutoShape 9">
            <a:extLst>
              <a:ext uri="{FF2B5EF4-FFF2-40B4-BE49-F238E27FC236}">
                <a16:creationId xmlns:a16="http://schemas.microsoft.com/office/drawing/2014/main" id="{86EB7774-A24F-45CB-B38B-529F43AA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692150"/>
            <a:ext cx="3095625" cy="1512888"/>
          </a:xfrm>
          <a:prstGeom prst="wedgeRoundRectCallout">
            <a:avLst>
              <a:gd name="adj1" fmla="val -75745"/>
              <a:gd name="adj2" fmla="val 5566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VERDADEIRA: </a:t>
            </a:r>
            <a:r>
              <a:rPr lang="pt-BR" altLang="pt-BR" sz="1800" dirty="0"/>
              <a:t>apenas 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250890" name="AutoShape 10">
            <a:extLst>
              <a:ext uri="{FF2B5EF4-FFF2-40B4-BE49-F238E27FC236}">
                <a16:creationId xmlns:a16="http://schemas.microsoft.com/office/drawing/2014/main" id="{FA3B9B22-E757-4582-9BE1-62A2DC74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852738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0891" name="AutoShape 11">
            <a:extLst>
              <a:ext uri="{FF2B5EF4-FFF2-40B4-BE49-F238E27FC236}">
                <a16:creationId xmlns:a16="http://schemas.microsoft.com/office/drawing/2014/main" id="{7E16E7DA-A549-4354-A6F9-4013F08D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75050"/>
            <a:ext cx="936625" cy="1366838"/>
          </a:xfrm>
          <a:prstGeom prst="curvedRightArrow">
            <a:avLst>
              <a:gd name="adj1" fmla="val 12120"/>
              <a:gd name="adj2" fmla="val 39848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589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Espaço Reservado para Número de Slide 3">
            <a:extLst>
              <a:ext uri="{FF2B5EF4-FFF2-40B4-BE49-F238E27FC236}">
                <a16:creationId xmlns:a16="http://schemas.microsoft.com/office/drawing/2014/main" id="{5E69638C-9E52-439A-ADC5-172D9871E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4DCFED-7F07-41BC-A75C-93C74EE73D76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2931" name="Rectangle 2">
            <a:extLst>
              <a:ext uri="{FF2B5EF4-FFF2-40B4-BE49-F238E27FC236}">
                <a16:creationId xmlns:a16="http://schemas.microsoft.com/office/drawing/2014/main" id="{8D14F301-E71B-4B6A-9506-51D81DCB8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if-else</a:t>
            </a:r>
            <a:r>
              <a:rPr lang="pt-BR" altLang="pt-BR" dirty="0"/>
              <a:t/>
            </a:r>
            <a:br>
              <a:rPr lang="pt-BR" altLang="pt-BR" dirty="0"/>
            </a:br>
            <a:endParaRPr lang="pt-BR" altLang="pt-BR" sz="2100" dirty="0"/>
          </a:p>
        </p:txBody>
      </p:sp>
      <p:sp>
        <p:nvSpPr>
          <p:cNvPr id="252932" name="AutoShape 3">
            <a:extLst>
              <a:ext uri="{FF2B5EF4-FFF2-40B4-BE49-F238E27FC236}">
                <a16:creationId xmlns:a16="http://schemas.microsoft.com/office/drawing/2014/main" id="{11B7B935-0F40-484D-83FA-A2B09CE2D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687513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9956" name="Text Box 4">
            <a:extLst>
              <a:ext uri="{FF2B5EF4-FFF2-40B4-BE49-F238E27FC236}">
                <a16:creationId xmlns:a16="http://schemas.microsoft.com/office/drawing/2014/main" id="{0FFF7645-A4CD-4A17-BEB0-4BF370296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347913"/>
            <a:ext cx="4176712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000066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000066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latin typeface="Tahoma" panose="020B0604030504040204" pitchFamily="34" charset="0"/>
              </a:rPr>
              <a:t>else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n+1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m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52934" name="AutoShape 6">
            <a:extLst>
              <a:ext uri="{FF2B5EF4-FFF2-40B4-BE49-F238E27FC236}">
                <a16:creationId xmlns:a16="http://schemas.microsoft.com/office/drawing/2014/main" id="{D4635A44-1671-499F-B9A1-963372C7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049838"/>
            <a:ext cx="287338" cy="969962"/>
          </a:xfrm>
          <a:prstGeom prst="downArrow">
            <a:avLst>
              <a:gd name="adj1" fmla="val 50000"/>
              <a:gd name="adj2" fmla="val 8439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0BC4E17C-1384-41E0-80A2-35AB84F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2" y="4919663"/>
            <a:ext cx="155480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2936" name="Rectangle 8">
            <a:extLst>
              <a:ext uri="{FF2B5EF4-FFF2-40B4-BE49-F238E27FC236}">
                <a16:creationId xmlns:a16="http://schemas.microsoft.com/office/drawing/2014/main" id="{4811EA0C-532C-4BED-878A-443B1175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1555750"/>
            <a:ext cx="180156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2937" name="AutoShape 9">
            <a:extLst>
              <a:ext uri="{FF2B5EF4-FFF2-40B4-BE49-F238E27FC236}">
                <a16:creationId xmlns:a16="http://schemas.microsoft.com/office/drawing/2014/main" id="{30C5C05B-6072-4EC6-937E-77B2F9F0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692150"/>
            <a:ext cx="2879725" cy="1512888"/>
          </a:xfrm>
          <a:prstGeom prst="wedgeRoundRectCallout">
            <a:avLst>
              <a:gd name="adj1" fmla="val -77782"/>
              <a:gd name="adj2" fmla="val 5136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FALSA: </a:t>
            </a:r>
            <a:r>
              <a:rPr lang="pt-BR" altLang="pt-BR" sz="1800" dirty="0"/>
              <a:t>apenas os comandos depois do </a:t>
            </a:r>
            <a:r>
              <a:rPr lang="pt-BR" altLang="pt-BR" sz="1800" b="1" dirty="0" err="1"/>
              <a:t>else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252938" name="AutoShape 10">
            <a:extLst>
              <a:ext uri="{FF2B5EF4-FFF2-40B4-BE49-F238E27FC236}">
                <a16:creationId xmlns:a16="http://schemas.microsoft.com/office/drawing/2014/main" id="{F79765F9-194E-420F-8ABD-26B30A16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493963"/>
            <a:ext cx="936625" cy="1366837"/>
          </a:xfrm>
          <a:prstGeom prst="curvedRightArrow">
            <a:avLst>
              <a:gd name="adj1" fmla="val 12120"/>
              <a:gd name="adj2" fmla="val 39848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2939" name="AutoShape 11">
            <a:extLst>
              <a:ext uri="{FF2B5EF4-FFF2-40B4-BE49-F238E27FC236}">
                <a16:creationId xmlns:a16="http://schemas.microsoft.com/office/drawing/2014/main" id="{50D26F0A-FEDF-43BE-9F5F-0A1EBFAB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3911600"/>
            <a:ext cx="287338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5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  <a:endParaRPr lang="pt-BR" b="1" dirty="0"/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764704"/>
            <a:ext cx="8229600" cy="5078189"/>
          </a:xfrm>
        </p:spPr>
        <p:txBody>
          <a:bodyPr/>
          <a:lstStyle/>
          <a:p>
            <a:pPr marL="0" indent="0">
              <a:buNone/>
            </a:pPr>
            <a:endParaRPr lang="pt-BR" sz="1600" dirty="0"/>
          </a:p>
          <a:p>
            <a:pPr marL="344487" lvl="1" indent="0">
              <a:buNone/>
            </a:pPr>
            <a:r>
              <a:rPr lang="pt-BR" sz="1500" b="1" dirty="0" err="1">
                <a:solidFill>
                  <a:srgbClr val="7F007F"/>
                </a:solidFill>
                <a:latin typeface="inherit"/>
              </a:rPr>
              <a:t>const</a:t>
            </a:r>
            <a:r>
              <a:rPr lang="pt-BR" sz="1500" b="1" dirty="0">
                <a:solidFill>
                  <a:srgbClr val="7F007F"/>
                </a:solidFill>
                <a:latin typeface="inherit"/>
              </a:rPr>
              <a:t> </a:t>
            </a:r>
            <a:r>
              <a:rPr lang="pt-BR" sz="1500" b="1" dirty="0" err="1">
                <a:solidFill>
                  <a:srgbClr val="7F007F"/>
                </a:solidFill>
                <a:latin typeface="inherit"/>
              </a:rPr>
              <a:t>int</a:t>
            </a:r>
            <a:r>
              <a:rPr lang="pt-BR" sz="1500" dirty="0">
                <a:latin typeface="inherit"/>
              </a:rPr>
              <a:t> </a:t>
            </a:r>
            <a:r>
              <a:rPr lang="pt-BR" sz="1500" dirty="0" err="1">
                <a:solidFill>
                  <a:srgbClr val="0000FF"/>
                </a:solidFill>
                <a:latin typeface="inherit"/>
              </a:rPr>
              <a:t>led</a:t>
            </a:r>
            <a:r>
              <a:rPr lang="pt-BR" sz="1500" dirty="0">
                <a:latin typeface="inherit"/>
              </a:rPr>
              <a:t> = 06;</a:t>
            </a:r>
          </a:p>
          <a:p>
            <a:pPr marL="344487" lvl="1" indent="0">
              <a:buNone/>
            </a:pPr>
            <a:r>
              <a:rPr lang="pt-BR" sz="15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500" dirty="0">
                <a:latin typeface="inherit"/>
                <a:ea typeface="+mn-ea"/>
                <a:cs typeface="+mn-cs"/>
              </a:rPr>
              <a:t> </a:t>
            </a:r>
            <a:r>
              <a:rPr lang="pt-BR" sz="15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500" dirty="0">
                <a:latin typeface="inherit"/>
                <a:ea typeface="+mn-ea"/>
                <a:cs typeface="+mn-cs"/>
              </a:rPr>
              <a:t> = 0; </a:t>
            </a:r>
            <a:r>
              <a:rPr lang="pt-BR" sz="1500" dirty="0">
                <a:solidFill>
                  <a:srgbClr val="009900"/>
                </a:solidFill>
                <a:latin typeface="inherit"/>
              </a:rPr>
              <a:t>// Variável para contar o número de vezes que o LED piscou</a:t>
            </a:r>
          </a:p>
          <a:p>
            <a:pPr marL="344487" lvl="1" indent="0">
              <a:buNone/>
            </a:pPr>
            <a:endParaRPr lang="pt-BR" sz="1500" b="1" dirty="0"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r>
              <a:rPr lang="pt-BR" sz="1500" b="1" dirty="0" err="1">
                <a:solidFill>
                  <a:srgbClr val="7F007F"/>
                </a:solidFill>
                <a:latin typeface="inherit"/>
              </a:rPr>
              <a:t>void</a:t>
            </a:r>
            <a:r>
              <a:rPr lang="pt-BR" sz="1500" b="1" dirty="0">
                <a:latin typeface="inherit"/>
              </a:rPr>
              <a:t> loop()</a:t>
            </a:r>
            <a:r>
              <a:rPr lang="pt-BR" sz="1500" dirty="0">
                <a:latin typeface="inherit"/>
              </a:rPr>
              <a:t> </a:t>
            </a:r>
            <a:r>
              <a:rPr lang="pt-BR" sz="1500" b="1" dirty="0">
                <a:latin typeface="inherit"/>
              </a:rPr>
              <a:t>{</a:t>
            </a:r>
          </a:p>
          <a:p>
            <a:pPr marL="344487" lvl="1" indent="0">
              <a:buNone/>
            </a:pPr>
            <a:r>
              <a:rPr lang="pt-BR" sz="15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   </a:t>
            </a:r>
            <a:r>
              <a:rPr lang="pt-BR" sz="15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500" dirty="0">
                <a:latin typeface="inherit"/>
                <a:ea typeface="+mn-ea"/>
                <a:cs typeface="+mn-cs"/>
              </a:rPr>
              <a:t>++;</a:t>
            </a:r>
            <a:endParaRPr lang="pt-BR" sz="1500" b="1" dirty="0"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r>
              <a:rPr lang="pt-BR" sz="1500" b="1" dirty="0">
                <a:latin typeface="inherit"/>
                <a:ea typeface="+mn-ea"/>
                <a:cs typeface="+mn-cs"/>
              </a:rPr>
              <a:t>   </a:t>
            </a:r>
            <a:r>
              <a:rPr lang="pt-BR" sz="1500" b="1" dirty="0" err="1">
                <a:latin typeface="inherit"/>
                <a:ea typeface="+mn-ea"/>
                <a:cs typeface="+mn-cs"/>
              </a:rPr>
              <a:t>if</a:t>
            </a:r>
            <a:r>
              <a:rPr lang="pt-BR" sz="1500" dirty="0">
                <a:latin typeface="inherit"/>
                <a:ea typeface="+mn-ea"/>
                <a:cs typeface="+mn-cs"/>
              </a:rPr>
              <a:t> (</a:t>
            </a:r>
            <a:r>
              <a:rPr lang="pt-BR" sz="15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500" dirty="0">
                <a:latin typeface="inherit"/>
                <a:ea typeface="+mn-ea"/>
                <a:cs typeface="+mn-cs"/>
              </a:rPr>
              <a:t> &lt;= 3) </a:t>
            </a:r>
            <a:r>
              <a:rPr lang="pt-BR" sz="1500" b="1" dirty="0">
                <a:latin typeface="inherit"/>
                <a:ea typeface="+mn-ea"/>
                <a:cs typeface="+mn-cs"/>
              </a:rPr>
              <a:t>{</a:t>
            </a:r>
          </a:p>
          <a:p>
            <a:pPr marL="344487" lvl="1" indent="0">
              <a:buNone/>
            </a:pPr>
            <a:r>
              <a:rPr lang="pt-BR" sz="1500" dirty="0">
                <a:latin typeface="inherit"/>
                <a:ea typeface="+mn-ea"/>
                <a:cs typeface="+mn-cs"/>
              </a:rPr>
              <a:t>        </a:t>
            </a:r>
            <a:r>
              <a:rPr lang="pt-BR" sz="1500" b="1" dirty="0" err="1">
                <a:latin typeface="inherit"/>
                <a:ea typeface="+mn-ea"/>
                <a:cs typeface="+mn-cs"/>
              </a:rPr>
              <a:t>digitalWrite</a:t>
            </a:r>
            <a:r>
              <a:rPr lang="pt-BR" sz="1500" dirty="0">
                <a:latin typeface="inherit"/>
                <a:ea typeface="+mn-ea"/>
                <a:cs typeface="+mn-cs"/>
              </a:rPr>
              <a:t>(</a:t>
            </a:r>
            <a:r>
              <a:rPr lang="pt-BR" sz="15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led</a:t>
            </a:r>
            <a:r>
              <a:rPr lang="pt-BR" sz="1500" dirty="0">
                <a:latin typeface="inherit"/>
                <a:ea typeface="+mn-ea"/>
                <a:cs typeface="+mn-cs"/>
              </a:rPr>
              <a:t>, HIGH); </a:t>
            </a:r>
            <a:r>
              <a:rPr lang="pt-BR" sz="15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Atribui nível lógico alto ao pino do LED, acendendo-    </a:t>
            </a:r>
          </a:p>
          <a:p>
            <a:pPr marL="344487" lvl="1" indent="0">
              <a:buNone/>
            </a:pPr>
            <a:r>
              <a:rPr lang="pt-BR" sz="1500" dirty="0">
                <a:latin typeface="inherit"/>
                <a:ea typeface="+mn-ea"/>
                <a:cs typeface="+mn-cs"/>
              </a:rPr>
              <a:t>        </a:t>
            </a:r>
            <a:r>
              <a:rPr lang="pt-BR" sz="1500" b="1" dirty="0" err="1">
                <a:latin typeface="inherit"/>
                <a:ea typeface="+mn-ea"/>
                <a:cs typeface="+mn-cs"/>
              </a:rPr>
              <a:t>delay</a:t>
            </a:r>
            <a:r>
              <a:rPr lang="pt-BR" sz="1500" dirty="0">
                <a:latin typeface="inherit"/>
                <a:ea typeface="+mn-ea"/>
                <a:cs typeface="+mn-cs"/>
              </a:rPr>
              <a:t>(200); </a:t>
            </a:r>
            <a:r>
              <a:rPr lang="pt-BR" sz="15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1000 milissegundos (um segundo)</a:t>
            </a:r>
          </a:p>
          <a:p>
            <a:pPr marL="344487" lvl="1" indent="0">
              <a:buNone/>
            </a:pPr>
            <a:r>
              <a:rPr lang="pt-BR" sz="1500" dirty="0">
                <a:latin typeface="inherit"/>
                <a:ea typeface="+mn-ea"/>
                <a:cs typeface="+mn-cs"/>
              </a:rPr>
              <a:t>        </a:t>
            </a:r>
            <a:r>
              <a:rPr lang="pt-BR" sz="1500" b="1" dirty="0" err="1">
                <a:latin typeface="inherit"/>
                <a:ea typeface="+mn-ea"/>
                <a:cs typeface="+mn-cs"/>
              </a:rPr>
              <a:t>digitalWrite</a:t>
            </a:r>
            <a:r>
              <a:rPr lang="pt-BR" sz="1500" dirty="0">
                <a:latin typeface="inherit"/>
                <a:ea typeface="+mn-ea"/>
                <a:cs typeface="+mn-cs"/>
              </a:rPr>
              <a:t>(</a:t>
            </a:r>
            <a:r>
              <a:rPr lang="pt-BR" sz="15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led</a:t>
            </a:r>
            <a:r>
              <a:rPr lang="pt-BR" sz="1500" dirty="0">
                <a:latin typeface="inherit"/>
                <a:ea typeface="+mn-ea"/>
                <a:cs typeface="+mn-cs"/>
              </a:rPr>
              <a:t>, LOW); </a:t>
            </a:r>
            <a:r>
              <a:rPr lang="pt-BR" sz="15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Atribui nível lógico baixo ao pino do LED, apagando-    </a:t>
            </a:r>
          </a:p>
          <a:p>
            <a:pPr marL="344487" lvl="1" indent="0">
              <a:buNone/>
            </a:pPr>
            <a:r>
              <a:rPr lang="pt-BR" sz="1500" dirty="0">
                <a:latin typeface="inherit"/>
                <a:ea typeface="+mn-ea"/>
                <a:cs typeface="+mn-cs"/>
              </a:rPr>
              <a:t>        </a:t>
            </a:r>
            <a:r>
              <a:rPr lang="pt-BR" sz="1500" b="1" dirty="0">
                <a:latin typeface="inherit"/>
                <a:ea typeface="+mn-ea"/>
                <a:cs typeface="+mn-cs"/>
              </a:rPr>
              <a:t>delay</a:t>
            </a:r>
            <a:r>
              <a:rPr lang="pt-BR" sz="1500" dirty="0">
                <a:latin typeface="inherit"/>
                <a:ea typeface="+mn-ea"/>
                <a:cs typeface="+mn-cs"/>
              </a:rPr>
              <a:t>(800); </a:t>
            </a:r>
            <a:r>
              <a:rPr lang="pt-BR" sz="15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1000 milissegundos (um segundo)</a:t>
            </a:r>
          </a:p>
          <a:p>
            <a:pPr marL="344487" lvl="1" indent="0">
              <a:buNone/>
            </a:pPr>
            <a:r>
              <a:rPr lang="pt-BR" sz="1500" b="1" dirty="0">
                <a:latin typeface="inherit"/>
                <a:ea typeface="+mn-ea"/>
                <a:cs typeface="+mn-cs"/>
              </a:rPr>
              <a:t>   } </a:t>
            </a:r>
            <a:r>
              <a:rPr lang="pt-BR" sz="1500" b="1" dirty="0" err="1">
                <a:latin typeface="inherit"/>
                <a:ea typeface="+mn-ea"/>
                <a:cs typeface="+mn-cs"/>
              </a:rPr>
              <a:t>else</a:t>
            </a:r>
            <a:r>
              <a:rPr lang="pt-BR" sz="1500" b="1" dirty="0">
                <a:latin typeface="inherit"/>
                <a:ea typeface="+mn-ea"/>
                <a:cs typeface="+mn-cs"/>
              </a:rPr>
              <a:t> {</a:t>
            </a:r>
          </a:p>
          <a:p>
            <a:pPr marL="344487" lvl="1" indent="0">
              <a:buNone/>
            </a:pPr>
            <a:r>
              <a:rPr lang="pt-BR" sz="1500" dirty="0">
                <a:latin typeface="inherit"/>
                <a:ea typeface="+mn-ea"/>
                <a:cs typeface="+mn-cs"/>
              </a:rPr>
              <a:t>        </a:t>
            </a:r>
            <a:r>
              <a:rPr lang="pt-BR" sz="1500" b="1" dirty="0" err="1">
                <a:latin typeface="inherit"/>
                <a:ea typeface="+mn-ea"/>
                <a:cs typeface="+mn-cs"/>
              </a:rPr>
              <a:t>digitalWrite</a:t>
            </a:r>
            <a:r>
              <a:rPr lang="pt-BR" sz="1500" dirty="0">
                <a:latin typeface="inherit"/>
                <a:ea typeface="+mn-ea"/>
                <a:cs typeface="+mn-cs"/>
              </a:rPr>
              <a:t>(</a:t>
            </a:r>
            <a:r>
              <a:rPr lang="pt-BR" sz="15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led</a:t>
            </a:r>
            <a:r>
              <a:rPr lang="pt-BR" sz="1500" dirty="0">
                <a:latin typeface="inherit"/>
                <a:ea typeface="+mn-ea"/>
                <a:cs typeface="+mn-cs"/>
              </a:rPr>
              <a:t>, HIGH); </a:t>
            </a:r>
            <a:r>
              <a:rPr lang="pt-BR" sz="15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Atribui nível lógico alto ao pino do LED, acendendo-      </a:t>
            </a:r>
          </a:p>
          <a:p>
            <a:pPr marL="344487" lvl="1" indent="0">
              <a:buNone/>
            </a:pPr>
            <a:r>
              <a:rPr lang="pt-BR" sz="1500" dirty="0">
                <a:latin typeface="inherit"/>
                <a:ea typeface="+mn-ea"/>
                <a:cs typeface="+mn-cs"/>
              </a:rPr>
              <a:t>        </a:t>
            </a:r>
            <a:r>
              <a:rPr lang="pt-BR" sz="1500" b="1" dirty="0">
                <a:latin typeface="inherit"/>
                <a:ea typeface="+mn-ea"/>
                <a:cs typeface="+mn-cs"/>
              </a:rPr>
              <a:t>delay</a:t>
            </a:r>
            <a:r>
              <a:rPr lang="pt-BR" sz="1500" dirty="0">
                <a:latin typeface="inherit"/>
                <a:ea typeface="+mn-ea"/>
                <a:cs typeface="+mn-cs"/>
              </a:rPr>
              <a:t>(1000); </a:t>
            </a:r>
            <a:r>
              <a:rPr lang="pt-BR" sz="15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1000 milissegundos (um segundo)</a:t>
            </a:r>
          </a:p>
          <a:p>
            <a:pPr marL="344487" lvl="1" indent="0">
              <a:buNone/>
            </a:pPr>
            <a:r>
              <a:rPr lang="pt-BR" sz="1500" dirty="0">
                <a:latin typeface="inherit"/>
                <a:ea typeface="+mn-ea"/>
                <a:cs typeface="+mn-cs"/>
              </a:rPr>
              <a:t>        </a:t>
            </a:r>
            <a:r>
              <a:rPr lang="pt-BR" sz="1500" b="1" dirty="0" err="1">
                <a:latin typeface="inherit"/>
                <a:ea typeface="+mn-ea"/>
                <a:cs typeface="+mn-cs"/>
              </a:rPr>
              <a:t>digitalWrite</a:t>
            </a:r>
            <a:r>
              <a:rPr lang="pt-BR" sz="1500" dirty="0">
                <a:latin typeface="inherit"/>
                <a:ea typeface="+mn-ea"/>
                <a:cs typeface="+mn-cs"/>
              </a:rPr>
              <a:t>(</a:t>
            </a:r>
            <a:r>
              <a:rPr lang="pt-BR" sz="15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led</a:t>
            </a:r>
            <a:r>
              <a:rPr lang="pt-BR" sz="1500" dirty="0">
                <a:latin typeface="inherit"/>
                <a:ea typeface="+mn-ea"/>
                <a:cs typeface="+mn-cs"/>
              </a:rPr>
              <a:t>, LOW); </a:t>
            </a:r>
            <a:r>
              <a:rPr lang="pt-BR" sz="15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Atribui nível lógico baixo ao pino do LED, apagando-    </a:t>
            </a:r>
          </a:p>
          <a:p>
            <a:pPr marL="344487" lvl="1" indent="0">
              <a:buNone/>
            </a:pPr>
            <a:r>
              <a:rPr lang="pt-BR" sz="1500" dirty="0">
                <a:latin typeface="inherit"/>
                <a:ea typeface="+mn-ea"/>
                <a:cs typeface="+mn-cs"/>
              </a:rPr>
              <a:t>        </a:t>
            </a:r>
            <a:r>
              <a:rPr lang="pt-BR" sz="1500" b="1" dirty="0">
                <a:latin typeface="inherit"/>
                <a:ea typeface="+mn-ea"/>
                <a:cs typeface="+mn-cs"/>
              </a:rPr>
              <a:t>delay</a:t>
            </a:r>
            <a:r>
              <a:rPr lang="pt-BR" sz="1500" dirty="0">
                <a:latin typeface="inherit"/>
                <a:ea typeface="+mn-ea"/>
                <a:cs typeface="+mn-cs"/>
              </a:rPr>
              <a:t>(1000); </a:t>
            </a:r>
            <a:r>
              <a:rPr lang="pt-BR" sz="15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1000 milissegundos (um segundo)</a:t>
            </a:r>
            <a:r>
              <a:rPr lang="pt-BR" sz="1500" b="1" dirty="0">
                <a:latin typeface="inherit"/>
              </a:rPr>
              <a:t> </a:t>
            </a:r>
          </a:p>
          <a:p>
            <a:pPr marL="344487" lvl="1" indent="0">
              <a:buNone/>
            </a:pPr>
            <a:r>
              <a:rPr lang="pt-BR" sz="1500" dirty="0">
                <a:solidFill>
                  <a:srgbClr val="3F7F5F"/>
                </a:solidFill>
                <a:latin typeface="inherit"/>
              </a:rPr>
              <a:t>        </a:t>
            </a:r>
            <a:r>
              <a:rPr lang="pt-BR" sz="15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500" dirty="0">
                <a:latin typeface="inherit"/>
              </a:rPr>
              <a:t> = 0;</a:t>
            </a:r>
          </a:p>
          <a:p>
            <a:pPr marL="344487" lvl="1" indent="0">
              <a:buNone/>
            </a:pPr>
            <a:r>
              <a:rPr lang="pt-BR" sz="1500" b="1" dirty="0">
                <a:latin typeface="inherit"/>
              </a:rPr>
              <a:t>   }</a:t>
            </a:r>
            <a:r>
              <a:rPr lang="pt-BR" sz="1500" dirty="0">
                <a:latin typeface="inherit"/>
              </a:rPr>
              <a:t>  </a:t>
            </a:r>
          </a:p>
          <a:p>
            <a:pPr marL="344487" lvl="1" indent="0">
              <a:buNone/>
            </a:pPr>
            <a:r>
              <a:rPr lang="pt-BR" sz="1500" b="1" dirty="0">
                <a:latin typeface="inherit"/>
              </a:rPr>
              <a:t>   </a:t>
            </a:r>
            <a:r>
              <a:rPr lang="pt-BR" sz="1500" b="1" dirty="0" err="1">
                <a:latin typeface="inherit"/>
              </a:rPr>
              <a:t>delay</a:t>
            </a:r>
            <a:r>
              <a:rPr lang="pt-BR" sz="1500" dirty="0">
                <a:latin typeface="inherit"/>
              </a:rPr>
              <a:t>(5000); </a:t>
            </a:r>
            <a:r>
              <a:rPr lang="pt-BR" sz="15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5 segundos para piscar o LED de novo</a:t>
            </a:r>
          </a:p>
          <a:p>
            <a:pPr marL="344487" lvl="1" indent="0">
              <a:buNone/>
            </a:pPr>
            <a:r>
              <a:rPr lang="pt-BR" sz="1500" b="1" dirty="0">
                <a:latin typeface="inherit"/>
              </a:rPr>
              <a:t>}</a:t>
            </a:r>
            <a:r>
              <a:rPr lang="pt-BR" sz="1500" dirty="0">
                <a:latin typeface="inherit"/>
              </a:rPr>
              <a:t>       </a:t>
            </a:r>
          </a:p>
          <a:p>
            <a:pPr marL="344487" lvl="1" indent="0">
              <a:buNone/>
            </a:pPr>
            <a:endParaRPr lang="pt-BR" sz="1600" dirty="0">
              <a:latin typeface="inherit"/>
              <a:ea typeface="+mn-ea"/>
              <a:cs typeface="+mn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45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C92024-AFF2-0820-5868-F9E75085E480}"/>
              </a:ext>
            </a:extLst>
          </p:cNvPr>
          <p:cNvSpPr/>
          <p:nvPr/>
        </p:nvSpPr>
        <p:spPr bwMode="auto">
          <a:xfrm>
            <a:off x="611560" y="1052736"/>
            <a:ext cx="7920880" cy="52770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78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Espaço Reservado para Número de Slide 3">
            <a:extLst>
              <a:ext uri="{FF2B5EF4-FFF2-40B4-BE49-F238E27FC236}">
                <a16:creationId xmlns:a16="http://schemas.microsoft.com/office/drawing/2014/main" id="{3FAB2F19-05AC-43E7-839C-6E8AB856C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5A205-E83F-462E-9A5E-68BDCD33F6FB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A359FABC-180C-4EE0-BB28-D75020B4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760"/>
            <a:ext cx="8229600" cy="4824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if</a:t>
            </a:r>
            <a:r>
              <a:rPr lang="pt-BR" altLang="pt-BR" sz="2000" dirty="0"/>
              <a:t> utilizamos </a:t>
            </a:r>
            <a:r>
              <a:rPr lang="pt-BR" altLang="pt-BR" sz="2000" u="sng" dirty="0"/>
              <a:t>expressões booleanas </a:t>
            </a:r>
            <a:r>
              <a:rPr lang="pt-BR" altLang="pt-BR" sz="2000" dirty="0"/>
              <a:t>(lógicas) que retornam TRUE ou FALSE.</a:t>
            </a:r>
          </a:p>
          <a:p>
            <a:pPr lvl="1" eaLnBrk="1" hangingPunct="1"/>
            <a:r>
              <a:rPr lang="pt-BR" altLang="pt-BR" sz="2200" dirty="0"/>
              <a:t>Podemos utilizar os seguintes operadores booleanos (</a:t>
            </a:r>
            <a:r>
              <a:rPr lang="pt-BR" altLang="pt-BR" sz="2200" b="1" dirty="0"/>
              <a:t>variáveis e constantes numéricas</a:t>
            </a:r>
            <a:r>
              <a:rPr lang="pt-BR" altLang="pt-BR" sz="2200" dirty="0"/>
              <a:t>):</a:t>
            </a:r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marL="344487" lvl="1" indent="0" eaLnBrk="1" hangingPunct="1">
              <a:buNone/>
            </a:pPr>
            <a:r>
              <a:rPr lang="pt-BR" altLang="pt-BR" sz="1800" b="1" u="sng" dirty="0"/>
              <a:t>ATENÇÃO</a:t>
            </a:r>
            <a:r>
              <a:rPr lang="pt-BR" altLang="pt-BR" sz="1800" dirty="0"/>
              <a:t>: O uso de </a:t>
            </a:r>
            <a:r>
              <a:rPr lang="pt-BR" altLang="pt-BR" sz="1800" u="sng" dirty="0"/>
              <a:t>parêntesis</a:t>
            </a:r>
            <a:r>
              <a:rPr lang="pt-BR" altLang="pt-BR" sz="1800" dirty="0"/>
              <a:t> envolvendo toda a condição é </a:t>
            </a:r>
            <a:r>
              <a:rPr lang="pt-BR" altLang="pt-BR" sz="1800" u="sng" dirty="0"/>
              <a:t>obrigatório</a:t>
            </a:r>
            <a:r>
              <a:rPr lang="pt-BR" altLang="pt-BR" sz="1800" dirty="0"/>
              <a:t>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EBB79CB-5B08-4171-AB77-95C0DFE1117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08920"/>
            <a:ext cx="8153400" cy="2555875"/>
            <a:chOff x="336" y="2160"/>
            <a:chExt cx="5136" cy="1610"/>
          </a:xfrm>
        </p:grpSpPr>
        <p:sp>
          <p:nvSpPr>
            <p:cNvPr id="254982" name="Rectangle 4">
              <a:extLst>
                <a:ext uri="{FF2B5EF4-FFF2-40B4-BE49-F238E27FC236}">
                  <a16:creationId xmlns:a16="http://schemas.microsoft.com/office/drawing/2014/main" id="{CE9CAD05-93AA-44D3-B32B-80BFD0FCE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54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voto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99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83" name="Rectangle 5">
              <a:extLst>
                <a:ext uri="{FF2B5EF4-FFF2-40B4-BE49-F238E27FC236}">
                  <a16:creationId xmlns:a16="http://schemas.microsoft.com/office/drawing/2014/main" id="{04A55670-318E-4FD5-AC6C-79677E23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54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Diferente</a:t>
              </a:r>
            </a:p>
          </p:txBody>
        </p:sp>
        <p:sp>
          <p:nvSpPr>
            <p:cNvPr id="254984" name="Rectangle 6">
              <a:extLst>
                <a:ext uri="{FF2B5EF4-FFF2-40B4-BE49-F238E27FC236}">
                  <a16:creationId xmlns:a16="http://schemas.microsoft.com/office/drawing/2014/main" id="{30566A27-2830-475A-BCD0-2FE936F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4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</a:p>
          </p:txBody>
        </p:sp>
        <p:sp>
          <p:nvSpPr>
            <p:cNvPr id="254985" name="Rectangle 7">
              <a:extLst>
                <a:ext uri="{FF2B5EF4-FFF2-40B4-BE49-F238E27FC236}">
                  <a16:creationId xmlns:a16="http://schemas.microsoft.com/office/drawing/2014/main" id="{F4ABA76C-76B6-4CF8-A2ED-1A47BD71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31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maioridade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86" name="Rectangle 8">
              <a:extLst>
                <a:ext uri="{FF2B5EF4-FFF2-40B4-BE49-F238E27FC236}">
                  <a16:creationId xmlns:a16="http://schemas.microsoft.com/office/drawing/2014/main" id="{DA4DE554-A95F-4E21-A6A2-8666AFA1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31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 ou igual</a:t>
              </a:r>
            </a:p>
          </p:txBody>
        </p:sp>
        <p:sp>
          <p:nvSpPr>
            <p:cNvPr id="254987" name="Rectangle 9">
              <a:extLst>
                <a:ext uri="{FF2B5EF4-FFF2-40B4-BE49-F238E27FC236}">
                  <a16:creationId xmlns:a16="http://schemas.microsoft.com/office/drawing/2014/main" id="{6C7A232C-035B-43C5-A68D-109335DC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</a:p>
          </p:txBody>
        </p:sp>
        <p:sp>
          <p:nvSpPr>
            <p:cNvPr id="254988" name="Rectangle 10">
              <a:extLst>
                <a:ext uri="{FF2B5EF4-FFF2-40B4-BE49-F238E27FC236}">
                  <a16:creationId xmlns:a16="http://schemas.microsoft.com/office/drawing/2014/main" id="{99CC3EE1-D72D-40AA-B525-82FE068F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8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soma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89" name="Rectangle 11">
              <a:extLst>
                <a:ext uri="{FF2B5EF4-FFF2-40B4-BE49-F238E27FC236}">
                  <a16:creationId xmlns:a16="http://schemas.microsoft.com/office/drawing/2014/main" id="{B413848A-DABB-405F-8887-2C43FE5F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8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 ou igual</a:t>
              </a:r>
            </a:p>
          </p:txBody>
        </p:sp>
        <p:sp>
          <p:nvSpPr>
            <p:cNvPr id="254990" name="Rectangle 12">
              <a:extLst>
                <a:ext uri="{FF2B5EF4-FFF2-40B4-BE49-F238E27FC236}">
                  <a16:creationId xmlns:a16="http://schemas.microsoft.com/office/drawing/2014/main" id="{94F0F859-371D-4D96-B161-99B74DD2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8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</a:p>
          </p:txBody>
        </p:sp>
        <p:sp>
          <p:nvSpPr>
            <p:cNvPr id="254991" name="Rectangle 13">
              <a:extLst>
                <a:ext uri="{FF2B5EF4-FFF2-40B4-BE49-F238E27FC236}">
                  <a16:creationId xmlns:a16="http://schemas.microsoft.com/office/drawing/2014/main" id="{5AF3A381-C51A-41E7-AC41-E0CE3DF7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85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numero1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numero2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92" name="Rectangle 14">
              <a:extLst>
                <a:ext uri="{FF2B5EF4-FFF2-40B4-BE49-F238E27FC236}">
                  <a16:creationId xmlns:a16="http://schemas.microsoft.com/office/drawing/2014/main" id="{466F2F38-1C21-4CA3-B751-B4A08D6D6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85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</a:t>
              </a:r>
            </a:p>
          </p:txBody>
        </p:sp>
        <p:sp>
          <p:nvSpPr>
            <p:cNvPr id="254993" name="Rectangle 15">
              <a:extLst>
                <a:ext uri="{FF2B5EF4-FFF2-40B4-BE49-F238E27FC236}">
                  <a16:creationId xmlns:a16="http://schemas.microsoft.com/office/drawing/2014/main" id="{A947F323-980B-4504-A926-A14F69DF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5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4994" name="Rectangle 16">
              <a:extLst>
                <a:ext uri="{FF2B5EF4-FFF2-40B4-BE49-F238E27FC236}">
                  <a16:creationId xmlns:a16="http://schemas.microsoft.com/office/drawing/2014/main" id="{7295591E-3A43-4471-80F5-EAA2D16C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62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valor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95" name="Rectangle 17">
              <a:extLst>
                <a:ext uri="{FF2B5EF4-FFF2-40B4-BE49-F238E27FC236}">
                  <a16:creationId xmlns:a16="http://schemas.microsoft.com/office/drawing/2014/main" id="{172B782B-5A0E-43D8-AD59-9CA6804E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62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</a:t>
              </a:r>
            </a:p>
          </p:txBody>
        </p:sp>
        <p:sp>
          <p:nvSpPr>
            <p:cNvPr id="254996" name="Rectangle 18">
              <a:extLst>
                <a:ext uri="{FF2B5EF4-FFF2-40B4-BE49-F238E27FC236}">
                  <a16:creationId xmlns:a16="http://schemas.microsoft.com/office/drawing/2014/main" id="{C5DD7F97-A821-4A5F-9198-8E043388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2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</a:p>
          </p:txBody>
        </p:sp>
        <p:sp>
          <p:nvSpPr>
            <p:cNvPr id="254997" name="Rectangle 19">
              <a:extLst>
                <a:ext uri="{FF2B5EF4-FFF2-40B4-BE49-F238E27FC236}">
                  <a16:creationId xmlns:a16="http://schemas.microsoft.com/office/drawing/2014/main" id="{40F99238-CBCA-4D5A-B6E2-FDCF3A1E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9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pt-BR" altLang="pt-BR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n2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98" name="Rectangle 20">
              <a:extLst>
                <a:ext uri="{FF2B5EF4-FFF2-40B4-BE49-F238E27FC236}">
                  <a16:creationId xmlns:a16="http://schemas.microsoft.com/office/drawing/2014/main" id="{4425328F-5709-4D6E-BF1E-07EFF346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9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Igual</a:t>
              </a:r>
            </a:p>
          </p:txBody>
        </p:sp>
        <p:sp>
          <p:nvSpPr>
            <p:cNvPr id="254999" name="Rectangle 21">
              <a:extLst>
                <a:ext uri="{FF2B5EF4-FFF2-40B4-BE49-F238E27FC236}">
                  <a16:creationId xmlns:a16="http://schemas.microsoft.com/office/drawing/2014/main" id="{1853B597-643C-45AD-9D29-3F643DC8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9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pt-BR" altLang="pt-BR" sz="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</a:p>
          </p:txBody>
        </p:sp>
        <p:sp>
          <p:nvSpPr>
            <p:cNvPr id="115736" name="Rectangle 22">
              <a:extLst>
                <a:ext uri="{FF2B5EF4-FFF2-40B4-BE49-F238E27FC236}">
                  <a16:creationId xmlns:a16="http://schemas.microsoft.com/office/drawing/2014/main" id="{E3069D11-62E3-4B1E-AFE2-4DDCCBA9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160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5737" name="Rectangle 23">
              <a:extLst>
                <a:ext uri="{FF2B5EF4-FFF2-40B4-BE49-F238E27FC236}">
                  <a16:creationId xmlns:a16="http://schemas.microsoft.com/office/drawing/2014/main" id="{67BFDBAF-7A31-449E-9D6E-34E68851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160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5738" name="Rectangle 24">
              <a:extLst>
                <a:ext uri="{FF2B5EF4-FFF2-40B4-BE49-F238E27FC236}">
                  <a16:creationId xmlns:a16="http://schemas.microsoft.com/office/drawing/2014/main" id="{319FDA96-2771-4EA0-B77D-AC3F54DE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Operador</a:t>
              </a:r>
            </a:p>
          </p:txBody>
        </p:sp>
        <p:sp>
          <p:nvSpPr>
            <p:cNvPr id="255003" name="Line 25">
              <a:extLst>
                <a:ext uri="{FF2B5EF4-FFF2-40B4-BE49-F238E27FC236}">
                  <a16:creationId xmlns:a16="http://schemas.microsoft.com/office/drawing/2014/main" id="{328BD4BC-BA09-4DE0-965D-D5E069016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4" name="Line 26">
              <a:extLst>
                <a:ext uri="{FF2B5EF4-FFF2-40B4-BE49-F238E27FC236}">
                  <a16:creationId xmlns:a16="http://schemas.microsoft.com/office/drawing/2014/main" id="{134DC8B4-7CE8-441F-8B39-892CF8A0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9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5" name="Line 27">
              <a:extLst>
                <a:ext uri="{FF2B5EF4-FFF2-40B4-BE49-F238E27FC236}">
                  <a16:creationId xmlns:a16="http://schemas.microsoft.com/office/drawing/2014/main" id="{4F1632DD-D774-4571-9C01-FF5D400D1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2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6" name="Line 28">
              <a:extLst>
                <a:ext uri="{FF2B5EF4-FFF2-40B4-BE49-F238E27FC236}">
                  <a16:creationId xmlns:a16="http://schemas.microsoft.com/office/drawing/2014/main" id="{CF326A75-51E1-415A-B53D-CA3866DA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5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7" name="Line 29">
              <a:extLst>
                <a:ext uri="{FF2B5EF4-FFF2-40B4-BE49-F238E27FC236}">
                  <a16:creationId xmlns:a16="http://schemas.microsoft.com/office/drawing/2014/main" id="{5B430005-AC0D-4169-AFB6-204E0DE7A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8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8" name="Line 30">
              <a:extLst>
                <a:ext uri="{FF2B5EF4-FFF2-40B4-BE49-F238E27FC236}">
                  <a16:creationId xmlns:a16="http://schemas.microsoft.com/office/drawing/2014/main" id="{FBFB062F-9057-472B-8F50-1B8D17F8F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9" name="Line 31">
              <a:extLst>
                <a:ext uri="{FF2B5EF4-FFF2-40B4-BE49-F238E27FC236}">
                  <a16:creationId xmlns:a16="http://schemas.microsoft.com/office/drawing/2014/main" id="{499FEE2A-C52D-4585-B0A9-8E0A66CC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4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0" name="Line 32">
              <a:extLst>
                <a:ext uri="{FF2B5EF4-FFF2-40B4-BE49-F238E27FC236}">
                  <a16:creationId xmlns:a16="http://schemas.microsoft.com/office/drawing/2014/main" id="{8798F898-779F-4F07-900D-5060A6AC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77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1" name="Line 33">
              <a:extLst>
                <a:ext uri="{FF2B5EF4-FFF2-40B4-BE49-F238E27FC236}">
                  <a16:creationId xmlns:a16="http://schemas.microsoft.com/office/drawing/2014/main" id="{95FF95E0-0CBE-4A71-A93A-026F8277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2" name="Line 34">
              <a:extLst>
                <a:ext uri="{FF2B5EF4-FFF2-40B4-BE49-F238E27FC236}">
                  <a16:creationId xmlns:a16="http://schemas.microsoft.com/office/drawing/2014/main" id="{5DB1E154-ECAF-4E25-851A-2DD60FB4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3" name="Line 35">
              <a:extLst>
                <a:ext uri="{FF2B5EF4-FFF2-40B4-BE49-F238E27FC236}">
                  <a16:creationId xmlns:a16="http://schemas.microsoft.com/office/drawing/2014/main" id="{C2727EE3-72BC-461F-BE33-6FB6707BE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4" name="Line 36">
              <a:extLst>
                <a:ext uri="{FF2B5EF4-FFF2-40B4-BE49-F238E27FC236}">
                  <a16:creationId xmlns:a16="http://schemas.microsoft.com/office/drawing/2014/main" id="{87555526-5393-431D-B1E9-D913CB9C5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4981" name="Rectangle 37">
            <a:extLst>
              <a:ext uri="{FF2B5EF4-FFF2-40B4-BE49-F238E27FC236}">
                <a16:creationId xmlns:a16="http://schemas.microsoft.com/office/drawing/2014/main" id="{B3386523-D439-4718-98BC-585AC17CF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Expressão Booleana</a:t>
            </a:r>
            <a:br>
              <a:rPr lang="pt-BR" altLang="pt-BR" dirty="0"/>
            </a:br>
            <a:endParaRPr lang="pt-BR" altLang="pt-BR" sz="2100" dirty="0"/>
          </a:p>
        </p:txBody>
      </p:sp>
    </p:spTree>
    <p:extLst>
      <p:ext uri="{BB962C8B-B14F-4D97-AF65-F5344CB8AC3E}">
        <p14:creationId xmlns:p14="http://schemas.microsoft.com/office/powerpoint/2010/main" val="392204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Espaço Reservado para Número de Slide 3">
            <a:extLst>
              <a:ext uri="{FF2B5EF4-FFF2-40B4-BE49-F238E27FC236}">
                <a16:creationId xmlns:a16="http://schemas.microsoft.com/office/drawing/2014/main" id="{892FC0EF-D473-4AF2-9A04-7108D9C28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DA641-2C6F-42DA-83F7-C3A13CADE9C1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B2EE27A6-3DB2-4C56-9520-B0C171A3B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if</a:t>
            </a:r>
            <a:r>
              <a:rPr lang="pt-BR" altLang="pt-BR" sz="1600" dirty="0"/>
              <a:t> </a:t>
            </a:r>
            <a:r>
              <a:rPr lang="pt-BR" altLang="pt-BR" sz="2000" dirty="0"/>
              <a:t>podemos utilizar uma condição composta, ou seja, mais de uma proposição, unidas por conectores booleanos (lógicos):</a:t>
            </a:r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marL="344487" lvl="1" indent="0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  <a:buNone/>
            </a:pPr>
            <a:endParaRPr lang="pt-BR" altLang="pt-BR" sz="1900" dirty="0"/>
          </a:p>
          <a:p>
            <a:pPr marL="344487" lvl="1" indent="0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  <a:buNone/>
            </a:pPr>
            <a:endParaRPr lang="pt-BR" altLang="pt-BR" sz="1900" dirty="0"/>
          </a:p>
          <a:p>
            <a:pPr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r>
              <a:rPr lang="pt-BR" altLang="pt-BR" sz="1800" b="1" u="sng" dirty="0"/>
              <a:t>Observação</a:t>
            </a:r>
            <a:r>
              <a:rPr lang="pt-BR" altLang="pt-BR" sz="1800" dirty="0"/>
              <a:t>: Se utilizarmos </a:t>
            </a:r>
            <a:r>
              <a:rPr lang="pt-BR" altLang="pt-BR" sz="1800" b="1" dirty="0"/>
              <a:t>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</a:t>
            </a:r>
            <a:r>
              <a:rPr lang="pt-BR" altLang="pt-BR" sz="1800" dirty="0"/>
              <a:t> todas as proposições da condição serão analisadas, no caso de utilizarmos </a:t>
            </a:r>
            <a:r>
              <a:rPr lang="pt-BR" altLang="pt-BR" sz="1800" b="1" dirty="0"/>
              <a:t>&amp;&amp;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||</a:t>
            </a:r>
            <a:r>
              <a:rPr lang="pt-BR" altLang="pt-BR" sz="1800" dirty="0"/>
              <a:t> as demais proposições da condição serão analisadas somente se necessário (mais rápido).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CEA402F-858D-4887-85BD-8F6BAD0D8EE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81300"/>
            <a:ext cx="8153400" cy="1460500"/>
            <a:chOff x="336" y="2326"/>
            <a:chExt cx="5136" cy="920"/>
          </a:xfrm>
        </p:grpSpPr>
        <p:sp>
          <p:nvSpPr>
            <p:cNvPr id="249865" name="Rectangle 4">
              <a:extLst>
                <a:ext uri="{FF2B5EF4-FFF2-40B4-BE49-F238E27FC236}">
                  <a16:creationId xmlns:a16="http://schemas.microsoft.com/office/drawing/2014/main" id="{F3B47775-50A3-4C0F-A9D6-9F1DF582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1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!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cidade.equalsIgnoreCase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BH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57034" name="Rectangle 5">
              <a:extLst>
                <a:ext uri="{FF2B5EF4-FFF2-40B4-BE49-F238E27FC236}">
                  <a16:creationId xmlns:a16="http://schemas.microsoft.com/office/drawing/2014/main" id="{412DAE81-D28F-4EE1-85E3-7E9B7F66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016"/>
              <a:ext cx="152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(não) Nega a condição</a:t>
              </a:r>
            </a:p>
          </p:txBody>
        </p:sp>
        <p:sp>
          <p:nvSpPr>
            <p:cNvPr id="257035" name="Rectangle 6">
              <a:extLst>
                <a:ext uri="{FF2B5EF4-FFF2-40B4-BE49-F238E27FC236}">
                  <a16:creationId xmlns:a16="http://schemas.microsoft.com/office/drawing/2014/main" id="{8889B4F5-B81C-4787-817B-23791126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1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!</a:t>
              </a:r>
              <a:endParaRPr lang="pt-BR" altLang="pt-BR" sz="1700" dirty="0"/>
            </a:p>
          </p:txBody>
        </p:sp>
        <p:sp>
          <p:nvSpPr>
            <p:cNvPr id="249868" name="Rectangle 7">
              <a:extLst>
                <a:ext uri="{FF2B5EF4-FFF2-40B4-BE49-F238E27FC236}">
                  <a16:creationId xmlns:a16="http://schemas.microsoft.com/office/drawing/2014/main" id="{4B9BE61D-9EAF-4BEA-9C5E-F531B152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78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||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salario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1320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37" name="Rectangle 8">
              <a:extLst>
                <a:ext uri="{FF2B5EF4-FFF2-40B4-BE49-F238E27FC236}">
                  <a16:creationId xmlns:a16="http://schemas.microsoft.com/office/drawing/2014/main" id="{14E1C9A5-7628-4A38-8133-B5BE01C7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78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(ou) Um </a:t>
              </a:r>
              <a:r>
                <a:rPr lang="pt-BR" altLang="pt-BR" sz="1700" u="sng" dirty="0"/>
                <a:t>V</a:t>
              </a:r>
              <a:r>
                <a:rPr lang="pt-BR" altLang="pt-BR" sz="1700" dirty="0"/>
                <a:t> = </a:t>
              </a:r>
              <a:r>
                <a:rPr lang="pt-BR" altLang="pt-BR" sz="1700" u="sng" dirty="0"/>
                <a:t>V</a:t>
              </a:r>
            </a:p>
          </p:txBody>
        </p:sp>
        <p:sp>
          <p:nvSpPr>
            <p:cNvPr id="257038" name="Rectangle 9">
              <a:extLst>
                <a:ext uri="{FF2B5EF4-FFF2-40B4-BE49-F238E27FC236}">
                  <a16:creationId xmlns:a16="http://schemas.microsoft.com/office/drawing/2014/main" id="{FE251468-0B0D-4091-ACFC-689CEBAE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|| </a:t>
              </a:r>
              <a:r>
                <a:rPr lang="pt-BR" altLang="pt-BR" sz="1700" dirty="0"/>
                <a:t>ou</a:t>
              </a:r>
              <a:r>
                <a:rPr lang="pt-BR" altLang="pt-BR" sz="1700" b="1" dirty="0"/>
                <a:t> |</a:t>
              </a:r>
              <a:endParaRPr lang="pt-BR" altLang="pt-BR" sz="1700" dirty="0"/>
            </a:p>
          </p:txBody>
        </p:sp>
        <p:sp>
          <p:nvSpPr>
            <p:cNvPr id="249871" name="Rectangle 10">
              <a:extLst>
                <a:ext uri="{FF2B5EF4-FFF2-40B4-BE49-F238E27FC236}">
                  <a16:creationId xmlns:a16="http://schemas.microsoft.com/office/drawing/2014/main" id="{58969BF8-3256-4FE0-833F-BEFF2D9B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55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&amp;&amp;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faltas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40" name="Rectangle 11">
              <a:extLst>
                <a:ext uri="{FF2B5EF4-FFF2-40B4-BE49-F238E27FC236}">
                  <a16:creationId xmlns:a16="http://schemas.microsoft.com/office/drawing/2014/main" id="{13B1EB90-7B4B-42D4-8C9F-79255003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55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(e) Todos </a:t>
              </a:r>
              <a:r>
                <a:rPr lang="pt-BR" altLang="pt-BR" sz="1700" u="sng" dirty="0"/>
                <a:t>V</a:t>
              </a:r>
              <a:r>
                <a:rPr lang="pt-BR" altLang="pt-BR" sz="1700" dirty="0"/>
                <a:t> = </a:t>
              </a:r>
              <a:r>
                <a:rPr lang="pt-BR" altLang="pt-BR" sz="1700" u="sng" dirty="0"/>
                <a:t>V</a:t>
              </a:r>
            </a:p>
          </p:txBody>
        </p:sp>
        <p:sp>
          <p:nvSpPr>
            <p:cNvPr id="257041" name="Rectangle 12">
              <a:extLst>
                <a:ext uri="{FF2B5EF4-FFF2-40B4-BE49-F238E27FC236}">
                  <a16:creationId xmlns:a16="http://schemas.microsoft.com/office/drawing/2014/main" id="{F8640FEE-EA00-41F5-9296-42BB1FDE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5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&amp;&amp; </a:t>
              </a:r>
              <a:r>
                <a:rPr lang="pt-BR" altLang="pt-BR" sz="1700" dirty="0"/>
                <a:t>ou</a:t>
              </a:r>
              <a:r>
                <a:rPr lang="pt-BR" altLang="pt-BR" sz="1700" b="1" dirty="0"/>
                <a:t> &amp;</a:t>
              </a:r>
              <a:endParaRPr lang="pt-BR" altLang="pt-BR" sz="1700" dirty="0"/>
            </a:p>
          </p:txBody>
        </p:sp>
        <p:sp>
          <p:nvSpPr>
            <p:cNvPr id="116751" name="Rectangle 13">
              <a:extLst>
                <a:ext uri="{FF2B5EF4-FFF2-40B4-BE49-F238E27FC236}">
                  <a16:creationId xmlns:a16="http://schemas.microsoft.com/office/drawing/2014/main" id="{89EFF5B9-0D98-47DC-9E36-08C26B5C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26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6752" name="Rectangle 14">
              <a:extLst>
                <a:ext uri="{FF2B5EF4-FFF2-40B4-BE49-F238E27FC236}">
                  <a16:creationId xmlns:a16="http://schemas.microsoft.com/office/drawing/2014/main" id="{A43FA8E2-D78D-4FA5-B882-0380B453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26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6753" name="Rectangle 15">
              <a:extLst>
                <a:ext uri="{FF2B5EF4-FFF2-40B4-BE49-F238E27FC236}">
                  <a16:creationId xmlns:a16="http://schemas.microsoft.com/office/drawing/2014/main" id="{31256536-14A2-4D1C-BAA0-67FBAD9F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26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Conector</a:t>
              </a:r>
            </a:p>
          </p:txBody>
        </p:sp>
        <p:sp>
          <p:nvSpPr>
            <p:cNvPr id="257045" name="Line 16">
              <a:extLst>
                <a:ext uri="{FF2B5EF4-FFF2-40B4-BE49-F238E27FC236}">
                  <a16:creationId xmlns:a16="http://schemas.microsoft.com/office/drawing/2014/main" id="{BF794901-18CA-4BDB-9F6A-A2B8C0C5E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6" name="Line 17">
              <a:extLst>
                <a:ext uri="{FF2B5EF4-FFF2-40B4-BE49-F238E27FC236}">
                  <a16:creationId xmlns:a16="http://schemas.microsoft.com/office/drawing/2014/main" id="{DE7C50EA-3B55-4C50-AD10-337743CF2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5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7" name="Line 18">
              <a:extLst>
                <a:ext uri="{FF2B5EF4-FFF2-40B4-BE49-F238E27FC236}">
                  <a16:creationId xmlns:a16="http://schemas.microsoft.com/office/drawing/2014/main" id="{C46F2C8A-FADB-4C3A-AF9E-012B45E8F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8" name="Line 19">
              <a:extLst>
                <a:ext uri="{FF2B5EF4-FFF2-40B4-BE49-F238E27FC236}">
                  <a16:creationId xmlns:a16="http://schemas.microsoft.com/office/drawing/2014/main" id="{87357A44-E96D-4321-8024-77B5B0B56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1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49" name="Line 20">
              <a:extLst>
                <a:ext uri="{FF2B5EF4-FFF2-40B4-BE49-F238E27FC236}">
                  <a16:creationId xmlns:a16="http://schemas.microsoft.com/office/drawing/2014/main" id="{95B194F1-2AE3-4B7F-A611-137951B24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4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0" name="Line 21">
              <a:extLst>
                <a:ext uri="{FF2B5EF4-FFF2-40B4-BE49-F238E27FC236}">
                  <a16:creationId xmlns:a16="http://schemas.microsoft.com/office/drawing/2014/main" id="{29C39B22-D5C2-4776-BDC1-125AAA32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1" name="Line 22">
              <a:extLst>
                <a:ext uri="{FF2B5EF4-FFF2-40B4-BE49-F238E27FC236}">
                  <a16:creationId xmlns:a16="http://schemas.microsoft.com/office/drawing/2014/main" id="{E3E91669-8AF9-4A7B-A71D-58709F49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2" name="Line 23">
              <a:extLst>
                <a:ext uri="{FF2B5EF4-FFF2-40B4-BE49-F238E27FC236}">
                  <a16:creationId xmlns:a16="http://schemas.microsoft.com/office/drawing/2014/main" id="{24BB3E59-2B86-4CC3-88CF-CED08156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3" name="Line 24">
              <a:extLst>
                <a:ext uri="{FF2B5EF4-FFF2-40B4-BE49-F238E27FC236}">
                  <a16:creationId xmlns:a16="http://schemas.microsoft.com/office/drawing/2014/main" id="{11217CA1-2B45-41EF-8682-1942F53E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7029" name="Rectangle 27">
            <a:extLst>
              <a:ext uri="{FF2B5EF4-FFF2-40B4-BE49-F238E27FC236}">
                <a16:creationId xmlns:a16="http://schemas.microsoft.com/office/drawing/2014/main" id="{827934D6-5EA5-4106-A868-3229B7D87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Expressão Booleana</a:t>
            </a:r>
            <a:br>
              <a:rPr lang="pt-BR" altLang="pt-BR" dirty="0"/>
            </a:br>
            <a:endParaRPr lang="pt-BR" altLang="pt-BR" sz="2100" dirty="0"/>
          </a:p>
        </p:txBody>
      </p:sp>
    </p:spTree>
    <p:extLst>
      <p:ext uri="{BB962C8B-B14F-4D97-AF65-F5344CB8AC3E}">
        <p14:creationId xmlns:p14="http://schemas.microsoft.com/office/powerpoint/2010/main" val="380231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for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3200" dirty="0"/>
              <a:t>O </a:t>
            </a:r>
            <a:r>
              <a:rPr lang="pt-BR" sz="3200" b="1" dirty="0"/>
              <a:t>for</a:t>
            </a:r>
            <a:r>
              <a:rPr lang="pt-BR" sz="3200" dirty="0"/>
              <a:t> é uma estrutura que executa um conjunto de comandos repetidas vezes </a:t>
            </a:r>
            <a:r>
              <a:rPr lang="pt-BR" sz="3200" u="sng" dirty="0"/>
              <a:t>enquanto uma determinada condição for verdadeira</a:t>
            </a:r>
            <a:r>
              <a:rPr lang="pt-BR" sz="3200" dirty="0"/>
              <a:t>:</a:t>
            </a:r>
          </a:p>
          <a:p>
            <a:endParaRPr lang="pt-BR" sz="3200" dirty="0"/>
          </a:p>
          <a:p>
            <a:pPr marL="0" indent="0">
              <a:buNone/>
            </a:pPr>
            <a:r>
              <a:rPr lang="pt-BR" sz="3200" b="1" dirty="0"/>
              <a:t>   for </a:t>
            </a:r>
            <a:r>
              <a:rPr lang="pt-BR" sz="3200" dirty="0"/>
              <a:t>(inicialização; </a:t>
            </a:r>
            <a:r>
              <a:rPr lang="pt-BR" sz="3200" u="sng" dirty="0"/>
              <a:t>condição</a:t>
            </a:r>
            <a:r>
              <a:rPr lang="pt-BR" sz="3200" dirty="0"/>
              <a:t>; passo) </a:t>
            </a:r>
            <a:r>
              <a:rPr lang="pt-BR" sz="3200" b="1" dirty="0"/>
              <a:t>{</a:t>
            </a:r>
          </a:p>
          <a:p>
            <a:pPr marL="0" indent="0">
              <a:buNone/>
            </a:pPr>
            <a:r>
              <a:rPr lang="pt-BR" sz="3200" dirty="0"/>
              <a:t>       comandos que serão repetidos;</a:t>
            </a:r>
          </a:p>
          <a:p>
            <a:pPr marL="0" indent="0">
              <a:buNone/>
            </a:pPr>
            <a:r>
              <a:rPr lang="pt-BR" sz="3200" dirty="0"/>
              <a:t>   </a:t>
            </a:r>
            <a:r>
              <a:rPr lang="pt-BR" sz="3200" b="1" dirty="0"/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48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D32A68-AF8F-3B7A-1552-967A4216B8F6}"/>
              </a:ext>
            </a:extLst>
          </p:cNvPr>
          <p:cNvSpPr/>
          <p:nvPr/>
        </p:nvSpPr>
        <p:spPr bwMode="auto">
          <a:xfrm>
            <a:off x="755576" y="3591830"/>
            <a:ext cx="6984776" cy="19254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21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  <a:endParaRPr lang="pt-BR" b="1" dirty="0"/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 marL="344487" lvl="1" indent="0">
              <a:buNone/>
            </a:pPr>
            <a:endParaRPr lang="pt-BR" sz="1600" dirty="0"/>
          </a:p>
          <a:p>
            <a:pPr marL="344487" lvl="1" indent="0">
              <a:buNone/>
            </a:pP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const</a:t>
            </a:r>
            <a:r>
              <a:rPr lang="pt-BR" sz="1600" b="1" dirty="0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 </a:t>
            </a: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600" dirty="0">
                <a:latin typeface="inheri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led</a:t>
            </a:r>
            <a:r>
              <a:rPr lang="pt-BR" sz="1600" dirty="0">
                <a:latin typeface="inherit"/>
              </a:rPr>
              <a:t> = 06;</a:t>
            </a:r>
          </a:p>
          <a:p>
            <a:pPr marL="344487" lvl="1" indent="0">
              <a:buNone/>
            </a:pPr>
            <a:endParaRPr lang="pt-BR" sz="1600" dirty="0">
              <a:solidFill>
                <a:srgbClr val="0000FF"/>
              </a:solidFill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r>
              <a:rPr lang="pt-BR" sz="1600" dirty="0">
                <a:solidFill>
                  <a:srgbClr val="009900"/>
                </a:solidFill>
                <a:latin typeface="inherit"/>
                <a:ea typeface="+mn-ea"/>
                <a:cs typeface="+mn-cs"/>
              </a:rPr>
              <a:t>// Variável para contar o número de vezes que o LED piscará</a:t>
            </a:r>
          </a:p>
          <a:p>
            <a:pPr marL="344487" lvl="1" indent="0">
              <a:buNone/>
            </a:pP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600" dirty="0">
                <a:latin typeface="inherit"/>
                <a:ea typeface="+mn-ea"/>
                <a:cs typeface="+mn-cs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600" dirty="0">
                <a:latin typeface="inherit"/>
                <a:ea typeface="+mn-ea"/>
                <a:cs typeface="+mn-cs"/>
              </a:rPr>
              <a:t>;</a:t>
            </a:r>
          </a:p>
          <a:p>
            <a:pPr marL="344487" lvl="1" indent="0">
              <a:buNone/>
            </a:pPr>
            <a:endParaRPr lang="pt-BR" sz="1600" dirty="0"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r>
              <a:rPr lang="pt-BR" sz="1600" dirty="0">
                <a:solidFill>
                  <a:srgbClr val="009900"/>
                </a:solidFill>
                <a:latin typeface="inherit"/>
                <a:ea typeface="+mn-ea"/>
                <a:cs typeface="+mn-cs"/>
              </a:rPr>
              <a:t>// Pisca o LED três vezes, pois a variável vai variar de 1 até 3 (1, 2 e 3)</a:t>
            </a:r>
          </a:p>
          <a:p>
            <a:pPr marL="344487" lvl="1" indent="0">
              <a:buNone/>
            </a:pPr>
            <a:r>
              <a:rPr lang="pt-BR" sz="1600" b="1" dirty="0">
                <a:latin typeface="inherit"/>
                <a:ea typeface="+mn-ea"/>
                <a:cs typeface="+mn-cs"/>
              </a:rPr>
              <a:t>for</a:t>
            </a:r>
            <a:r>
              <a:rPr lang="pt-BR" sz="1600" dirty="0">
                <a:latin typeface="inherit"/>
                <a:ea typeface="+mn-ea"/>
                <a:cs typeface="+mn-cs"/>
              </a:rPr>
              <a:t> (</a:t>
            </a:r>
            <a:r>
              <a:rPr lang="pt-BR" sz="16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600" dirty="0">
                <a:latin typeface="inherit"/>
                <a:ea typeface="+mn-ea"/>
                <a:cs typeface="+mn-cs"/>
              </a:rPr>
              <a:t>  = 1; </a:t>
            </a:r>
            <a:r>
              <a:rPr lang="pt-BR" sz="16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600" dirty="0">
                <a:latin typeface="inherit"/>
                <a:ea typeface="+mn-ea"/>
                <a:cs typeface="+mn-cs"/>
              </a:rPr>
              <a:t> &lt;= 3; </a:t>
            </a:r>
            <a:r>
              <a:rPr lang="pt-BR" sz="16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600" dirty="0">
                <a:latin typeface="inherit"/>
                <a:ea typeface="+mn-ea"/>
                <a:cs typeface="+mn-cs"/>
              </a:rPr>
              <a:t> ++) </a:t>
            </a:r>
            <a:r>
              <a:rPr lang="pt-BR" sz="1600" b="1" dirty="0">
                <a:latin typeface="inherit"/>
                <a:ea typeface="+mn-ea"/>
                <a:cs typeface="+mn-cs"/>
              </a:rPr>
              <a:t>{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 err="1">
                <a:latin typeface="inherit"/>
                <a:ea typeface="+mn-ea"/>
                <a:cs typeface="+mn-cs"/>
              </a:rPr>
              <a:t>digitalWrite</a:t>
            </a:r>
            <a:r>
              <a:rPr lang="pt-BR" sz="1600" dirty="0">
                <a:latin typeface="inherit"/>
                <a:ea typeface="+mn-ea"/>
                <a:cs typeface="+mn-c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led</a:t>
            </a:r>
            <a:r>
              <a:rPr lang="pt-BR" sz="1600" dirty="0">
                <a:latin typeface="inherit"/>
                <a:ea typeface="+mn-ea"/>
                <a:cs typeface="+mn-cs"/>
              </a:rPr>
              <a:t>, HIGH);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Atribui nível lógico alto ao pino do LED, acendendo-    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>
                <a:latin typeface="inherit"/>
                <a:ea typeface="+mn-ea"/>
                <a:cs typeface="+mn-cs"/>
              </a:rPr>
              <a:t>delay</a:t>
            </a:r>
            <a:r>
              <a:rPr lang="pt-BR" sz="1600" dirty="0">
                <a:latin typeface="inherit"/>
                <a:ea typeface="+mn-ea"/>
                <a:cs typeface="+mn-cs"/>
              </a:rPr>
              <a:t>(1000);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1000 milissegundos (um segundo)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 err="1">
                <a:latin typeface="inherit"/>
                <a:ea typeface="+mn-ea"/>
                <a:cs typeface="+mn-cs"/>
              </a:rPr>
              <a:t>digitalWrite</a:t>
            </a:r>
            <a:r>
              <a:rPr lang="pt-BR" sz="1600" dirty="0">
                <a:latin typeface="inherit"/>
                <a:ea typeface="+mn-ea"/>
                <a:cs typeface="+mn-c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led</a:t>
            </a:r>
            <a:r>
              <a:rPr lang="pt-BR" sz="1600" dirty="0">
                <a:latin typeface="inherit"/>
                <a:ea typeface="+mn-ea"/>
                <a:cs typeface="+mn-cs"/>
              </a:rPr>
              <a:t>, LOW);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Atribui nível lógico baixo ao pino do LED, apagando-    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>
                <a:latin typeface="inherit"/>
                <a:ea typeface="+mn-ea"/>
                <a:cs typeface="+mn-cs"/>
              </a:rPr>
              <a:t>delay</a:t>
            </a:r>
            <a:r>
              <a:rPr lang="pt-BR" sz="1600" dirty="0">
                <a:latin typeface="inherit"/>
                <a:ea typeface="+mn-ea"/>
                <a:cs typeface="+mn-cs"/>
              </a:rPr>
              <a:t>(1000);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1000 milissegundos (um segundo)</a:t>
            </a:r>
          </a:p>
          <a:p>
            <a:pPr marL="344487" lvl="1" indent="0">
              <a:buNone/>
            </a:pPr>
            <a:r>
              <a:rPr lang="pt-BR" sz="1600" b="1" dirty="0">
                <a:latin typeface="inherit"/>
                <a:ea typeface="+mn-ea"/>
                <a:cs typeface="+mn-cs"/>
              </a:rPr>
              <a:t>}</a:t>
            </a:r>
          </a:p>
          <a:p>
            <a:pPr marL="344487" lvl="1" indent="0">
              <a:buNone/>
            </a:pPr>
            <a:r>
              <a:rPr lang="pt-BR" sz="1600" b="1" dirty="0">
                <a:latin typeface="inherit"/>
              </a:rPr>
              <a:t>delay</a:t>
            </a:r>
            <a:r>
              <a:rPr lang="pt-BR" sz="1600" dirty="0">
                <a:latin typeface="inherit"/>
              </a:rPr>
              <a:t>(5000);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5 segundos para piscar o LED de novo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49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C92024-AFF2-0820-5868-F9E75085E480}"/>
              </a:ext>
            </a:extLst>
          </p:cNvPr>
          <p:cNvSpPr/>
          <p:nvPr/>
        </p:nvSpPr>
        <p:spPr bwMode="auto">
          <a:xfrm>
            <a:off x="611560" y="1196752"/>
            <a:ext cx="7920880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EE8D8C10-BAE3-41E2-B766-A37B2F8CC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altLang="pt-BR" dirty="0"/>
              <a:t>Algoritmo básico</a:t>
            </a:r>
            <a:endParaRPr lang="pt-BR" alt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108B2-BC3D-4943-8372-FB02EC33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Função: calcular o fatorial de um número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Leitura do número base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Calcula fatorial do número base</a:t>
            </a:r>
          </a:p>
          <a:p>
            <a:pPr marL="327025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Exemplo: Fatorial de 5 = 1 x 2 x 3 x 4 x 5 = 120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Escreve fatorial na tela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C553D021-E3E9-4663-9918-2D86CF860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59F6A-9167-4A3A-9993-946CD8ECF4CB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17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 err="1"/>
              <a:t>while</a:t>
            </a:r>
            <a:endParaRPr lang="pt-BR" b="1" dirty="0"/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3200" dirty="0"/>
              <a:t>O </a:t>
            </a:r>
            <a:r>
              <a:rPr lang="pt-BR" sz="3200" b="1" dirty="0" err="1"/>
              <a:t>while</a:t>
            </a:r>
            <a:r>
              <a:rPr lang="pt-BR" sz="3200" dirty="0"/>
              <a:t> também é uma estrutura que executa um conjunto de comandos repetidas vezes </a:t>
            </a:r>
            <a:r>
              <a:rPr lang="pt-BR" sz="3200" u="sng" dirty="0"/>
              <a:t>enquanto uma determinada condição for verdadeira</a:t>
            </a:r>
            <a:r>
              <a:rPr lang="pt-BR" sz="3200" dirty="0"/>
              <a:t>:</a:t>
            </a:r>
          </a:p>
          <a:p>
            <a:endParaRPr lang="pt-BR" sz="3200" dirty="0"/>
          </a:p>
          <a:p>
            <a:pPr marL="0" indent="0">
              <a:buNone/>
            </a:pPr>
            <a:r>
              <a:rPr lang="pt-BR" sz="3200" b="1" dirty="0"/>
              <a:t>   </a:t>
            </a:r>
            <a:r>
              <a:rPr lang="pt-BR" sz="3200" b="1" dirty="0" err="1"/>
              <a:t>while</a:t>
            </a:r>
            <a:r>
              <a:rPr lang="pt-BR" sz="3200" b="1" dirty="0"/>
              <a:t> </a:t>
            </a:r>
            <a:r>
              <a:rPr lang="pt-BR" sz="3200" dirty="0"/>
              <a:t>(</a:t>
            </a:r>
            <a:r>
              <a:rPr lang="pt-BR" sz="3200" u="sng" dirty="0"/>
              <a:t>condição</a:t>
            </a:r>
            <a:r>
              <a:rPr lang="pt-BR" sz="3200" dirty="0"/>
              <a:t>) </a:t>
            </a:r>
            <a:r>
              <a:rPr lang="pt-BR" sz="3200" b="1" dirty="0"/>
              <a:t>{</a:t>
            </a:r>
          </a:p>
          <a:p>
            <a:pPr marL="0" indent="0">
              <a:buNone/>
            </a:pPr>
            <a:r>
              <a:rPr lang="pt-BR" sz="3200" dirty="0"/>
              <a:t>       comandos que serão repetidos;</a:t>
            </a:r>
          </a:p>
          <a:p>
            <a:pPr marL="0" indent="0">
              <a:buNone/>
            </a:pPr>
            <a:r>
              <a:rPr lang="pt-BR" sz="3200" dirty="0"/>
              <a:t>   </a:t>
            </a:r>
            <a:r>
              <a:rPr lang="pt-BR" sz="3200" b="1" dirty="0"/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50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D32A68-AF8F-3B7A-1552-967A4216B8F6}"/>
              </a:ext>
            </a:extLst>
          </p:cNvPr>
          <p:cNvSpPr/>
          <p:nvPr/>
        </p:nvSpPr>
        <p:spPr bwMode="auto">
          <a:xfrm>
            <a:off x="755576" y="3591830"/>
            <a:ext cx="6408712" cy="19254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924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6</a:t>
            </a:r>
            <a:endParaRPr lang="pt-BR" b="1" dirty="0"/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pPr marL="344487" lvl="1" indent="0">
              <a:buNone/>
            </a:pPr>
            <a:endParaRPr lang="pt-BR" sz="1600" dirty="0"/>
          </a:p>
          <a:p>
            <a:pPr marL="344487" lvl="1" indent="0">
              <a:buNone/>
            </a:pP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const</a:t>
            </a:r>
            <a:r>
              <a:rPr lang="pt-BR" sz="1600" b="1" dirty="0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 </a:t>
            </a: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600" dirty="0">
                <a:latin typeface="inheri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led</a:t>
            </a:r>
            <a:r>
              <a:rPr lang="pt-BR" sz="1600" dirty="0">
                <a:latin typeface="inherit"/>
              </a:rPr>
              <a:t> = 06;</a:t>
            </a:r>
          </a:p>
          <a:p>
            <a:pPr marL="344487" lvl="1" indent="0">
              <a:buNone/>
            </a:pPr>
            <a:endParaRPr lang="pt-BR" sz="1600" dirty="0">
              <a:solidFill>
                <a:srgbClr val="0000FF"/>
              </a:solidFill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r>
              <a:rPr lang="pt-BR" sz="1600" dirty="0">
                <a:solidFill>
                  <a:srgbClr val="009900"/>
                </a:solidFill>
                <a:latin typeface="inherit"/>
                <a:ea typeface="+mn-ea"/>
                <a:cs typeface="+mn-cs"/>
              </a:rPr>
              <a:t>// Variável para contar o número de vezes que o LED piscou</a:t>
            </a:r>
          </a:p>
          <a:p>
            <a:pPr marL="344487" lvl="1" indent="0">
              <a:buNone/>
            </a:pP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600" dirty="0">
                <a:latin typeface="inherit"/>
                <a:ea typeface="+mn-ea"/>
                <a:cs typeface="+mn-cs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600" dirty="0">
                <a:latin typeface="inherit"/>
                <a:ea typeface="+mn-ea"/>
                <a:cs typeface="+mn-cs"/>
              </a:rPr>
              <a:t> = 1;</a:t>
            </a:r>
          </a:p>
          <a:p>
            <a:pPr marL="344487" lvl="1" indent="0">
              <a:buNone/>
            </a:pPr>
            <a:endParaRPr lang="pt-BR" sz="1600" dirty="0"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r>
              <a:rPr lang="pt-BR" sz="1600" dirty="0">
                <a:solidFill>
                  <a:srgbClr val="009900"/>
                </a:solidFill>
                <a:latin typeface="inherit"/>
                <a:ea typeface="+mn-ea"/>
                <a:cs typeface="+mn-cs"/>
              </a:rPr>
              <a:t>// Pisca o LED enquanto o pino analógico A0 retornar valor menor que 500</a:t>
            </a:r>
          </a:p>
          <a:p>
            <a:pPr marL="344487" lvl="1" indent="0">
              <a:buNone/>
            </a:pPr>
            <a:r>
              <a:rPr lang="pt-BR" sz="1600" b="1" dirty="0" err="1">
                <a:latin typeface="inherit"/>
                <a:ea typeface="+mn-ea"/>
                <a:cs typeface="+mn-cs"/>
              </a:rPr>
              <a:t>while</a:t>
            </a:r>
            <a:r>
              <a:rPr lang="pt-BR" sz="1600" dirty="0">
                <a:latin typeface="inherit"/>
                <a:ea typeface="+mn-ea"/>
                <a:cs typeface="+mn-cs"/>
              </a:rPr>
              <a:t> (</a:t>
            </a:r>
            <a:r>
              <a:rPr lang="pt-BR" sz="1600" b="1" dirty="0" err="1">
                <a:latin typeface="inherit"/>
                <a:ea typeface="+mn-ea"/>
                <a:cs typeface="+mn-cs"/>
              </a:rPr>
              <a:t>analogRead</a:t>
            </a:r>
            <a:r>
              <a:rPr lang="pt-BR" sz="1600" dirty="0">
                <a:latin typeface="inherit"/>
                <a:ea typeface="+mn-ea"/>
                <a:cs typeface="+mn-c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A0</a:t>
            </a:r>
            <a:r>
              <a:rPr lang="pt-BR" sz="1600" dirty="0">
                <a:latin typeface="inherit"/>
                <a:ea typeface="+mn-ea"/>
                <a:cs typeface="+mn-cs"/>
              </a:rPr>
              <a:t>) &lt; 500) </a:t>
            </a:r>
            <a:r>
              <a:rPr lang="pt-BR" sz="1600" b="1" dirty="0">
                <a:latin typeface="inherit"/>
                <a:ea typeface="+mn-ea"/>
                <a:cs typeface="+mn-cs"/>
              </a:rPr>
              <a:t>{ </a:t>
            </a:r>
            <a:r>
              <a:rPr lang="pt-BR" sz="1600" dirty="0">
                <a:solidFill>
                  <a:srgbClr val="3F7F5F"/>
                </a:solidFill>
                <a:latin typeface="inherit"/>
              </a:rPr>
              <a:t>// Verifica qual o valor retorna no pino analógico A0</a:t>
            </a:r>
            <a:endParaRPr lang="pt-BR" sz="1600" b="1" dirty="0">
              <a:latin typeface="inherit"/>
              <a:ea typeface="+mn-ea"/>
              <a:cs typeface="+mn-cs"/>
            </a:endParaRP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 err="1">
                <a:latin typeface="inherit"/>
                <a:ea typeface="+mn-ea"/>
                <a:cs typeface="+mn-cs"/>
              </a:rPr>
              <a:t>digitalWrite</a:t>
            </a:r>
            <a:r>
              <a:rPr lang="pt-BR" sz="1600" dirty="0">
                <a:latin typeface="inherit"/>
                <a:ea typeface="+mn-ea"/>
                <a:cs typeface="+mn-c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led</a:t>
            </a:r>
            <a:r>
              <a:rPr lang="pt-BR" sz="1600" dirty="0">
                <a:latin typeface="inherit"/>
                <a:ea typeface="+mn-ea"/>
                <a:cs typeface="+mn-cs"/>
              </a:rPr>
              <a:t>, HIGH);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Atribui nível lógico alto ao pino do LED, acendendo-    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>
                <a:latin typeface="inherit"/>
                <a:ea typeface="+mn-ea"/>
                <a:cs typeface="+mn-cs"/>
              </a:rPr>
              <a:t>delay</a:t>
            </a:r>
            <a:r>
              <a:rPr lang="pt-BR" sz="1600" dirty="0">
                <a:latin typeface="inherit"/>
                <a:ea typeface="+mn-ea"/>
                <a:cs typeface="+mn-cs"/>
              </a:rPr>
              <a:t>(1000);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1000 milissegundos (um segundo)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 err="1">
                <a:latin typeface="inherit"/>
                <a:ea typeface="+mn-ea"/>
                <a:cs typeface="+mn-cs"/>
              </a:rPr>
              <a:t>digitalWrite</a:t>
            </a:r>
            <a:r>
              <a:rPr lang="pt-BR" sz="1600" dirty="0">
                <a:latin typeface="inherit"/>
                <a:ea typeface="+mn-ea"/>
                <a:cs typeface="+mn-c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led</a:t>
            </a:r>
            <a:r>
              <a:rPr lang="pt-BR" sz="1600" dirty="0">
                <a:latin typeface="inherit"/>
                <a:ea typeface="+mn-ea"/>
                <a:cs typeface="+mn-cs"/>
              </a:rPr>
              <a:t>, LOW);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Atribui nível lógico baixo ao pino do LED, apagando-    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b="1" dirty="0">
                <a:latin typeface="inherit"/>
                <a:ea typeface="+mn-ea"/>
                <a:cs typeface="+mn-cs"/>
              </a:rPr>
              <a:t>delay</a:t>
            </a:r>
            <a:r>
              <a:rPr lang="pt-BR" sz="1600" dirty="0">
                <a:latin typeface="inherit"/>
                <a:ea typeface="+mn-ea"/>
                <a:cs typeface="+mn-cs"/>
              </a:rPr>
              <a:t>(1000);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Espera 1000 milissegundos (um segundo)</a:t>
            </a:r>
          </a:p>
          <a:p>
            <a:pPr marL="344487" lvl="1" indent="0">
              <a:buNone/>
            </a:pPr>
            <a:r>
              <a:rPr lang="pt-BR" sz="1600" dirty="0">
                <a:latin typeface="inherit"/>
                <a:ea typeface="+mn-ea"/>
                <a:cs typeface="+mn-cs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cont</a:t>
            </a:r>
            <a:r>
              <a:rPr lang="pt-BR" sz="1600" dirty="0">
                <a:latin typeface="inherit"/>
                <a:ea typeface="+mn-ea"/>
                <a:cs typeface="+mn-cs"/>
              </a:rPr>
              <a:t>++;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Incrementa o número de vezes que o LED piscou</a:t>
            </a:r>
          </a:p>
          <a:p>
            <a:pPr marL="344487" lvl="1" indent="0">
              <a:buNone/>
            </a:pPr>
            <a:r>
              <a:rPr lang="pt-BR" sz="1600" b="1" dirty="0">
                <a:latin typeface="inherit"/>
                <a:ea typeface="+mn-ea"/>
                <a:cs typeface="+mn-cs"/>
              </a:rPr>
              <a:t>}</a:t>
            </a:r>
          </a:p>
          <a:p>
            <a:pPr marL="344487" lvl="1" indent="0">
              <a:buNone/>
            </a:pPr>
            <a:r>
              <a:rPr lang="pt-BR" sz="1600" b="1" dirty="0" err="1">
                <a:latin typeface="inherit"/>
              </a:rPr>
              <a:t>Serial.println</a:t>
            </a:r>
            <a:r>
              <a:rPr lang="pt-BR" sz="1600" dirty="0">
                <a:latin typeface="inherit"/>
              </a:rPr>
              <a:t>(</a:t>
            </a:r>
            <a:r>
              <a:rPr lang="pt-BR" sz="1600" dirty="0" err="1">
                <a:solidFill>
                  <a:srgbClr val="0000FF"/>
                </a:solidFill>
                <a:latin typeface="inherit"/>
              </a:rPr>
              <a:t>cont</a:t>
            </a:r>
            <a:r>
              <a:rPr lang="pt-BR" sz="1600" dirty="0">
                <a:latin typeface="inherit"/>
              </a:rPr>
              <a:t>); </a:t>
            </a:r>
            <a:r>
              <a:rPr lang="pt-BR" sz="1600" dirty="0">
                <a:solidFill>
                  <a:srgbClr val="3F7F5F"/>
                </a:solidFill>
                <a:latin typeface="inherit"/>
              </a:rPr>
              <a:t>// Imprime no monitor serial a quant. de vezes que o LED piscou</a:t>
            </a:r>
            <a:endParaRPr lang="pt-BR" sz="1600" dirty="0">
              <a:latin typeface="inheri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51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C92024-AFF2-0820-5868-F9E75085E480}"/>
              </a:ext>
            </a:extLst>
          </p:cNvPr>
          <p:cNvSpPr/>
          <p:nvPr/>
        </p:nvSpPr>
        <p:spPr bwMode="auto">
          <a:xfrm>
            <a:off x="611560" y="1268760"/>
            <a:ext cx="8136904" cy="4358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26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2800" dirty="0"/>
              <a:t>Uma função é uma sequência de comandos que pode ser reutilizada várias vezes ao longo de um programa;</a:t>
            </a:r>
          </a:p>
          <a:p>
            <a:r>
              <a:rPr lang="pt-BR" sz="2800" dirty="0"/>
              <a:t>Para criar uma função e dizer o que ela faz, nós precisamos fazer uma declaração de função;</a:t>
            </a:r>
          </a:p>
          <a:p>
            <a:r>
              <a:rPr lang="pt-BR" sz="2800" dirty="0"/>
              <a:t>Por exemplo:</a:t>
            </a:r>
          </a:p>
          <a:p>
            <a:pPr marL="803275" lvl="1" indent="0">
              <a:buNone/>
            </a:pPr>
            <a:r>
              <a:rPr lang="pt-BR" sz="24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void</a:t>
            </a:r>
            <a:r>
              <a:rPr lang="pt-BR" sz="2400" dirty="0"/>
              <a:t> </a:t>
            </a:r>
            <a:r>
              <a:rPr lang="pt-BR" sz="2400" b="1" dirty="0" err="1"/>
              <a:t>mostraNumeros</a:t>
            </a:r>
            <a:r>
              <a:rPr lang="pt-BR" sz="2400" dirty="0"/>
              <a:t>() {</a:t>
            </a:r>
          </a:p>
          <a:p>
            <a:pPr marL="803275" lvl="1" indent="0">
              <a:buNone/>
            </a:pPr>
            <a:r>
              <a:rPr lang="pt-BR" sz="2400" dirty="0"/>
              <a:t>     comandos da função;</a:t>
            </a:r>
          </a:p>
          <a:p>
            <a:pPr marL="803275" lvl="1" indent="0">
              <a:buNone/>
            </a:pPr>
            <a:r>
              <a:rPr lang="pt-BR" sz="2400" dirty="0"/>
              <a:t>}</a:t>
            </a:r>
          </a:p>
          <a:p>
            <a:r>
              <a:rPr lang="pt-BR" sz="2400" b="1" dirty="0"/>
              <a:t>setup</a:t>
            </a:r>
            <a:r>
              <a:rPr lang="pt-BR" sz="2400" dirty="0"/>
              <a:t> é o nome da função.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52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ADF408-5707-2477-6181-5154F72F33FA}"/>
              </a:ext>
            </a:extLst>
          </p:cNvPr>
          <p:cNvSpPr/>
          <p:nvPr/>
        </p:nvSpPr>
        <p:spPr bwMode="auto">
          <a:xfrm>
            <a:off x="1187624" y="3892580"/>
            <a:ext cx="3816424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96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 de Função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2600" dirty="0"/>
              <a:t>Chamar uma função significa executar os comandos que foram definidos na sua declaração;</a:t>
            </a:r>
          </a:p>
          <a:p>
            <a:r>
              <a:rPr lang="pt-BR" sz="2600" dirty="0"/>
              <a:t>Uma função pode ser chamada várias vezes no mesmo programa; </a:t>
            </a:r>
          </a:p>
          <a:p>
            <a:r>
              <a:rPr lang="pt-BR" sz="2600" dirty="0"/>
              <a:t>Para chamarmos a função </a:t>
            </a:r>
            <a:r>
              <a:rPr lang="pt-BR" sz="2600" b="1" dirty="0" err="1"/>
              <a:t>mostraNumeros</a:t>
            </a:r>
            <a:r>
              <a:rPr lang="pt-BR" sz="2600" dirty="0"/>
              <a:t>() de dentro do programa é só digitarmos:</a:t>
            </a:r>
          </a:p>
          <a:p>
            <a:pPr lvl="1"/>
            <a:r>
              <a:rPr lang="pt-BR" sz="2000" b="1" dirty="0" err="1"/>
              <a:t>mostraNumeros</a:t>
            </a:r>
            <a:r>
              <a:rPr lang="pt-BR" sz="2000" dirty="0"/>
              <a:t>();</a:t>
            </a:r>
          </a:p>
          <a:p>
            <a:r>
              <a:rPr lang="pt-BR" sz="2600" dirty="0"/>
              <a:t>No Arduino, ao executar um programa, a função </a:t>
            </a:r>
            <a:r>
              <a:rPr lang="pt-BR" sz="2600" b="1" dirty="0"/>
              <a:t>setup</a:t>
            </a:r>
            <a:r>
              <a:rPr lang="pt-BR" sz="2600" dirty="0"/>
              <a:t>() é chamada automaticamente. Depois a função </a:t>
            </a:r>
            <a:r>
              <a:rPr lang="pt-BR" sz="2600" b="1" dirty="0"/>
              <a:t>loop</a:t>
            </a:r>
            <a:r>
              <a:rPr lang="pt-BR" sz="2600" dirty="0"/>
              <a:t>() é chamada </a:t>
            </a:r>
            <a:r>
              <a:rPr lang="pt-BR" sz="2600" u="sng" dirty="0"/>
              <a:t>repetidamente</a:t>
            </a:r>
            <a:r>
              <a:rPr lang="pt-BR" sz="2600" dirty="0"/>
              <a:t> até que o Arduino seja desligado ou reiniciado.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53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40263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9D77-4B06-1593-FDA8-43F02B5A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de Função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69356262-4CF7-2836-BEDB-00ACD76067E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052736"/>
            <a:ext cx="8229600" cy="5078189"/>
          </a:xfrm>
        </p:spPr>
        <p:txBody>
          <a:bodyPr/>
          <a:lstStyle/>
          <a:p>
            <a:r>
              <a:rPr lang="pt-BR" sz="2600" dirty="0"/>
              <a:t>Os parâmetros servem para enviar algum dado para a função quando ela é chamada;</a:t>
            </a:r>
          </a:p>
          <a:p>
            <a:r>
              <a:rPr lang="pt-BR" sz="2600" dirty="0"/>
              <a:t>Declarando e chamando a função:</a:t>
            </a:r>
          </a:p>
          <a:p>
            <a:pPr marL="803275" lvl="1" indent="0">
              <a:buNone/>
            </a:pP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void</a:t>
            </a:r>
            <a:r>
              <a:rPr lang="pt-BR" sz="1600" dirty="0">
                <a:latin typeface="inherit"/>
              </a:rPr>
              <a:t> </a:t>
            </a:r>
            <a:r>
              <a:rPr lang="pt-BR" sz="1600" b="1" dirty="0">
                <a:latin typeface="inherit"/>
              </a:rPr>
              <a:t>soma</a:t>
            </a:r>
            <a:r>
              <a:rPr lang="pt-BR" sz="1600" dirty="0">
                <a:latin typeface="inherit"/>
              </a:rPr>
              <a:t>(</a:t>
            </a: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600" dirty="0">
                <a:latin typeface="inheri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a</a:t>
            </a:r>
            <a:r>
              <a:rPr lang="pt-BR" sz="1600" dirty="0">
                <a:latin typeface="inherit"/>
              </a:rPr>
              <a:t>, </a:t>
            </a: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600" dirty="0">
                <a:latin typeface="inheri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b</a:t>
            </a:r>
            <a:r>
              <a:rPr lang="pt-BR" sz="1600" dirty="0">
                <a:latin typeface="inherit"/>
              </a:rPr>
              <a:t>) </a:t>
            </a:r>
            <a:r>
              <a:rPr lang="pt-BR" sz="1600" b="1" dirty="0">
                <a:latin typeface="inherit"/>
              </a:rPr>
              <a:t>{</a:t>
            </a:r>
          </a:p>
          <a:p>
            <a:pPr marL="803275" lvl="1" indent="0">
              <a:buNone/>
            </a:pPr>
            <a:r>
              <a:rPr lang="pt-BR" sz="1600" dirty="0">
                <a:latin typeface="inherit"/>
              </a:rPr>
              <a:t>    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Função para somar dois números e imprimir o resultado</a:t>
            </a:r>
          </a:p>
          <a:p>
            <a:pPr marL="803275" lvl="1" indent="0">
              <a:buNone/>
            </a:pPr>
            <a:r>
              <a:rPr lang="pt-BR" sz="1600" b="1" dirty="0">
                <a:latin typeface="inherit"/>
              </a:rPr>
              <a:t>     </a:t>
            </a: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600" dirty="0">
                <a:latin typeface="inheri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x</a:t>
            </a:r>
            <a:r>
              <a:rPr lang="pt-BR" sz="1600" dirty="0">
                <a:latin typeface="inherit"/>
              </a:rPr>
              <a:t>;</a:t>
            </a:r>
          </a:p>
          <a:p>
            <a:pPr marL="803275" lvl="1" indent="0">
              <a:buNone/>
            </a:pP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    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x</a:t>
            </a:r>
            <a:r>
              <a:rPr lang="pt-BR" sz="1600" dirty="0">
                <a:latin typeface="inherit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a</a:t>
            </a:r>
            <a:r>
              <a:rPr lang="pt-BR" sz="1600" dirty="0">
                <a:latin typeface="inherit"/>
              </a:rPr>
              <a:t> +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b</a:t>
            </a:r>
            <a:r>
              <a:rPr lang="pt-BR" sz="1600" dirty="0">
                <a:latin typeface="inherit"/>
              </a:rPr>
              <a:t>;</a:t>
            </a:r>
          </a:p>
          <a:p>
            <a:pPr marL="803275" lvl="1" indent="0">
              <a:buNone/>
            </a:pP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     </a:t>
            </a:r>
            <a:r>
              <a:rPr lang="pt-BR" sz="1600" b="1" dirty="0" err="1">
                <a:latin typeface="inherit"/>
                <a:ea typeface="+mn-ea"/>
                <a:cs typeface="+mn-cs"/>
              </a:rPr>
              <a:t>Serial.println</a:t>
            </a:r>
            <a:r>
              <a:rPr lang="pt-BR" sz="1600" dirty="0">
                <a:latin typeface="inherit"/>
                <a:ea typeface="+mn-ea"/>
                <a:cs typeface="+mn-cs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x</a:t>
            </a:r>
            <a:r>
              <a:rPr lang="pt-BR" sz="1600" dirty="0">
                <a:latin typeface="inherit"/>
                <a:ea typeface="+mn-ea"/>
                <a:cs typeface="+mn-cs"/>
              </a:rPr>
              <a:t>); </a:t>
            </a:r>
            <a:r>
              <a:rPr lang="pt-BR" sz="1600" dirty="0">
                <a:solidFill>
                  <a:srgbClr val="3F7F5F"/>
                </a:solidFill>
                <a:latin typeface="inherit"/>
              </a:rPr>
              <a:t>// Imprime o valor de x no monitor serial</a:t>
            </a:r>
            <a:endParaRPr lang="pt-BR" sz="1600" dirty="0">
              <a:latin typeface="inherit"/>
              <a:ea typeface="+mn-ea"/>
              <a:cs typeface="+mn-cs"/>
            </a:endParaRPr>
          </a:p>
          <a:p>
            <a:pPr marL="803275" lvl="1" indent="0">
              <a:buNone/>
            </a:pPr>
            <a:r>
              <a:rPr lang="pt-BR" sz="1600" b="1" dirty="0">
                <a:latin typeface="inherit"/>
              </a:rPr>
              <a:t>}</a:t>
            </a:r>
          </a:p>
          <a:p>
            <a:pPr marL="803275" lvl="1" indent="0">
              <a:buNone/>
            </a:pP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void</a:t>
            </a:r>
            <a:r>
              <a:rPr lang="pt-BR" sz="1600" dirty="0">
                <a:latin typeface="inherit"/>
              </a:rPr>
              <a:t> </a:t>
            </a:r>
            <a:r>
              <a:rPr lang="pt-BR" sz="1600" b="1" dirty="0">
                <a:latin typeface="inherit"/>
              </a:rPr>
              <a:t>loop </a:t>
            </a:r>
            <a:r>
              <a:rPr lang="pt-BR" sz="1600" dirty="0">
                <a:latin typeface="inherit"/>
              </a:rPr>
              <a:t>() </a:t>
            </a:r>
            <a:r>
              <a:rPr lang="pt-BR" sz="1600" b="1" dirty="0">
                <a:latin typeface="inherit"/>
              </a:rPr>
              <a:t>{</a:t>
            </a:r>
          </a:p>
          <a:p>
            <a:pPr marL="803275" lvl="1" indent="0">
              <a:buNone/>
            </a:pPr>
            <a:r>
              <a:rPr lang="pt-BR" sz="1600" dirty="0">
                <a:latin typeface="inherit"/>
              </a:rPr>
              <a:t>    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Chamando a função</a:t>
            </a:r>
          </a:p>
          <a:p>
            <a:pPr marL="803275" lvl="1" indent="0">
              <a:buNone/>
            </a:pPr>
            <a:r>
              <a:rPr lang="pt-BR" sz="1600" b="1" dirty="0">
                <a:latin typeface="inherit"/>
              </a:rPr>
              <a:t>     </a:t>
            </a:r>
            <a:r>
              <a:rPr lang="pt-BR" sz="1600" b="1" dirty="0" err="1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int</a:t>
            </a:r>
            <a:r>
              <a:rPr lang="pt-BR" sz="1600" dirty="0">
                <a:latin typeface="inherit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x</a:t>
            </a:r>
            <a:r>
              <a:rPr lang="pt-BR" sz="1600" dirty="0">
                <a:latin typeface="inherit"/>
              </a:rPr>
              <a:t> = 2, 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y </a:t>
            </a:r>
            <a:r>
              <a:rPr lang="pt-BR" sz="1600" dirty="0">
                <a:latin typeface="inherit"/>
              </a:rPr>
              <a:t>= 3;</a:t>
            </a:r>
          </a:p>
          <a:p>
            <a:pPr marL="803275" lvl="1" indent="0">
              <a:buNone/>
            </a:pP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     </a:t>
            </a:r>
            <a:r>
              <a:rPr lang="pt-BR" sz="1600" b="1" dirty="0">
                <a:latin typeface="inherit"/>
              </a:rPr>
              <a:t>soma</a:t>
            </a:r>
            <a:r>
              <a:rPr lang="pt-BR" sz="1600" dirty="0">
                <a:latin typeface="inherit"/>
              </a:rPr>
              <a:t>(</a:t>
            </a:r>
            <a:r>
              <a:rPr lang="pt-BR" sz="1600" dirty="0" err="1">
                <a:solidFill>
                  <a:srgbClr val="0000FF"/>
                </a:solidFill>
                <a:latin typeface="inherit"/>
              </a:rPr>
              <a:t>x</a:t>
            </a:r>
            <a:r>
              <a:rPr lang="pt-BR" sz="1600" dirty="0" err="1">
                <a:latin typeface="inherit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inherit"/>
              </a:rPr>
              <a:t>y</a:t>
            </a:r>
            <a:r>
              <a:rPr lang="pt-BR" sz="1600" dirty="0">
                <a:latin typeface="inherit"/>
              </a:rPr>
              <a:t>);</a:t>
            </a:r>
          </a:p>
          <a:p>
            <a:pPr marL="803275" lvl="1" indent="0">
              <a:buNone/>
            </a:pP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     ...</a:t>
            </a:r>
          </a:p>
          <a:p>
            <a:pPr marL="803275" lvl="1" indent="0">
              <a:buNone/>
            </a:pPr>
            <a:r>
              <a:rPr lang="pt-BR" sz="1600" b="1" dirty="0">
                <a:latin typeface="inherit"/>
              </a:rPr>
              <a:t>}</a:t>
            </a:r>
          </a:p>
          <a:p>
            <a:pPr marL="803275" lvl="1" indent="0">
              <a:buNone/>
            </a:pPr>
            <a:endParaRPr lang="pt-BR" sz="2000" dirty="0"/>
          </a:p>
          <a:p>
            <a:endParaRPr lang="pt-BR" sz="2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60FEB0-2CD7-E026-F22C-89E5DD7FC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54</a:t>
            </a:fld>
            <a:endParaRPr lang="pt-BR" alt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82850B6-E264-DB97-B542-E9F59FC397D1}"/>
              </a:ext>
            </a:extLst>
          </p:cNvPr>
          <p:cNvSpPr/>
          <p:nvPr/>
        </p:nvSpPr>
        <p:spPr bwMode="auto">
          <a:xfrm>
            <a:off x="1223120" y="2420888"/>
            <a:ext cx="6949280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7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DD1E-6328-6987-0163-991C6B4A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 Serial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7AF982F6-9C7B-BAE8-C385-77F6DB59FB40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pt-BR" sz="2400" dirty="0"/>
              <a:t>O Monitor Serial da IDE Arduino é uma ferramenta que permite a comunicação entre o computador e o Arduino via porta serial;</a:t>
            </a:r>
          </a:p>
          <a:p>
            <a:r>
              <a:rPr lang="pt-BR" sz="2400" dirty="0"/>
              <a:t>Ele serve principalmente para enviar mensagens e dados, e receber dados;</a:t>
            </a:r>
          </a:p>
          <a:p>
            <a:r>
              <a:rPr lang="pt-BR" sz="2400" dirty="0"/>
              <a:t>Inicializando e mandando mensagens para ele:</a:t>
            </a:r>
            <a:r>
              <a:rPr lang="pt-BR" sz="2400" dirty="0">
                <a:latin typeface="inherit"/>
              </a:rPr>
              <a:t>     </a:t>
            </a:r>
          </a:p>
          <a:p>
            <a:pPr marL="0" indent="0">
              <a:buNone/>
            </a:pPr>
            <a:r>
              <a:rPr lang="pt-BR" sz="2400" b="1" dirty="0">
                <a:latin typeface="inherit"/>
              </a:rPr>
              <a:t>         </a:t>
            </a:r>
            <a:r>
              <a:rPr lang="pt-BR" sz="2400" b="1" dirty="0" smtClean="0">
                <a:latin typeface="inherit"/>
              </a:rPr>
              <a:t> </a:t>
            </a:r>
            <a:r>
              <a:rPr lang="pt-BR" sz="1600" b="1" dirty="0" err="1" smtClean="0">
                <a:solidFill>
                  <a:srgbClr val="7F007F"/>
                </a:solidFill>
                <a:latin typeface="inherit"/>
              </a:rPr>
              <a:t>void</a:t>
            </a:r>
            <a:r>
              <a:rPr lang="pt-BR" sz="2000" b="1" dirty="0" smtClean="0">
                <a:latin typeface="inherit"/>
              </a:rPr>
              <a:t> </a:t>
            </a:r>
            <a:r>
              <a:rPr lang="pt-BR" sz="1600" b="1" dirty="0">
                <a:latin typeface="inherit"/>
              </a:rPr>
              <a:t>setup </a:t>
            </a:r>
            <a:r>
              <a:rPr lang="pt-BR" sz="1600" dirty="0">
                <a:latin typeface="inherit"/>
              </a:rPr>
              <a:t>() </a:t>
            </a:r>
            <a:r>
              <a:rPr lang="pt-BR" sz="1600" b="1" dirty="0">
                <a:latin typeface="inherit"/>
              </a:rPr>
              <a:t>{</a:t>
            </a:r>
          </a:p>
          <a:p>
            <a:pPr marL="803275" lvl="1" indent="0">
              <a:buNone/>
            </a:pPr>
            <a:r>
              <a:rPr lang="pt-BR" sz="1600" b="1" dirty="0">
                <a:latin typeface="inherit"/>
              </a:rPr>
              <a:t>     </a:t>
            </a:r>
            <a:r>
              <a:rPr lang="pt-BR" sz="1600" b="1" dirty="0" err="1">
                <a:latin typeface="inherit"/>
                <a:ea typeface="+mn-ea"/>
                <a:cs typeface="+mn-cs"/>
              </a:rPr>
              <a:t>Serial.begin</a:t>
            </a:r>
            <a:r>
              <a:rPr lang="pt-BR" sz="1600" b="1" dirty="0">
                <a:latin typeface="inherit"/>
                <a:ea typeface="+mn-ea"/>
                <a:cs typeface="+mn-cs"/>
              </a:rPr>
              <a:t>(9600)</a:t>
            </a:r>
            <a:r>
              <a:rPr lang="pt-BR" sz="1600" dirty="0">
                <a:latin typeface="inherit"/>
              </a:rPr>
              <a:t>; 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Inicializa o monitor serial</a:t>
            </a:r>
            <a:endParaRPr lang="pt-BR" sz="1600" dirty="0">
              <a:latin typeface="inherit"/>
            </a:endParaRPr>
          </a:p>
          <a:p>
            <a:pPr marL="803275" lvl="1" indent="0">
              <a:buNone/>
            </a:pPr>
            <a:r>
              <a:rPr lang="pt-BR" sz="1600" b="1" dirty="0" smtClean="0">
                <a:latin typeface="inherit"/>
              </a:rPr>
              <a:t> }</a:t>
            </a:r>
            <a:endParaRPr lang="pt-BR" sz="1600" b="1" dirty="0">
              <a:latin typeface="inherit"/>
            </a:endParaRPr>
          </a:p>
          <a:p>
            <a:pPr marL="803275" lvl="1" indent="0">
              <a:buNone/>
            </a:pPr>
            <a:r>
              <a:rPr lang="pt-BR" sz="1600" b="1" dirty="0" smtClean="0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 </a:t>
            </a:r>
            <a:r>
              <a:rPr lang="pt-BR" sz="1600" b="1" dirty="0" err="1" smtClean="0">
                <a:solidFill>
                  <a:srgbClr val="7F007F"/>
                </a:solidFill>
                <a:latin typeface="inherit"/>
                <a:ea typeface="+mn-ea"/>
                <a:cs typeface="+mn-cs"/>
              </a:rPr>
              <a:t>void</a:t>
            </a:r>
            <a:r>
              <a:rPr lang="pt-BR" sz="1600" dirty="0" smtClean="0">
                <a:latin typeface="inherit"/>
              </a:rPr>
              <a:t> </a:t>
            </a:r>
            <a:r>
              <a:rPr lang="pt-BR" sz="1600" b="1" dirty="0">
                <a:latin typeface="inherit"/>
              </a:rPr>
              <a:t>loop </a:t>
            </a:r>
            <a:r>
              <a:rPr lang="pt-BR" sz="1600" dirty="0">
                <a:latin typeface="inherit"/>
              </a:rPr>
              <a:t>() </a:t>
            </a:r>
            <a:r>
              <a:rPr lang="pt-BR" sz="1600" b="1" dirty="0">
                <a:latin typeface="inherit"/>
              </a:rPr>
              <a:t>{</a:t>
            </a:r>
            <a:endParaRPr lang="pt-BR" sz="1600" dirty="0">
              <a:latin typeface="inherit"/>
            </a:endParaRPr>
          </a:p>
          <a:p>
            <a:pPr marL="803275" lvl="1" indent="0">
              <a:buNone/>
            </a:pP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     </a:t>
            </a:r>
            <a:r>
              <a:rPr lang="pt-BR" sz="1600" b="1" dirty="0" err="1">
                <a:latin typeface="inherit"/>
              </a:rPr>
              <a:t>Serial.println</a:t>
            </a:r>
            <a:r>
              <a:rPr lang="pt-BR" sz="1600" dirty="0">
                <a:latin typeface="inherit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"Valor de x:"</a:t>
            </a:r>
            <a:r>
              <a:rPr lang="pt-BR" sz="1600" dirty="0">
                <a:latin typeface="inherit"/>
              </a:rPr>
              <a:t>); 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Imprime a mensagem no monitor serial</a:t>
            </a:r>
            <a:endParaRPr lang="pt-BR" sz="1600" dirty="0">
              <a:latin typeface="inherit"/>
            </a:endParaRPr>
          </a:p>
          <a:p>
            <a:pPr marL="803275" lvl="1" indent="0">
              <a:buNone/>
            </a:pP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     </a:t>
            </a:r>
            <a:r>
              <a:rPr lang="pt-BR" sz="1600" b="1" dirty="0" err="1">
                <a:latin typeface="inherit"/>
              </a:rPr>
              <a:t>Serial.println</a:t>
            </a:r>
            <a:r>
              <a:rPr lang="pt-BR" sz="1600" dirty="0">
                <a:latin typeface="inherit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x</a:t>
            </a:r>
            <a:r>
              <a:rPr lang="pt-BR" sz="1600" dirty="0">
                <a:latin typeface="inherit"/>
              </a:rPr>
              <a:t>); 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Imprime o conteúdo da variável x no monitor serial</a:t>
            </a:r>
          </a:p>
          <a:p>
            <a:pPr marL="803275" lvl="1" indent="0">
              <a:buNone/>
            </a:pP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     </a:t>
            </a:r>
            <a:r>
              <a:rPr lang="pt-BR" sz="1600" b="1" dirty="0" err="1">
                <a:latin typeface="inherit"/>
              </a:rPr>
              <a:t>Serial.readln</a:t>
            </a:r>
            <a:r>
              <a:rPr lang="pt-BR" sz="1600" dirty="0">
                <a:latin typeface="inherit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inherit"/>
              </a:rPr>
              <a:t>x</a:t>
            </a:r>
            <a:r>
              <a:rPr lang="pt-BR" sz="1600" dirty="0">
                <a:latin typeface="inherit"/>
              </a:rPr>
              <a:t>);  </a:t>
            </a:r>
            <a:r>
              <a:rPr lang="pt-BR" sz="1600" dirty="0">
                <a:solidFill>
                  <a:srgbClr val="3F7F5F"/>
                </a:solidFill>
                <a:latin typeface="inherit"/>
                <a:ea typeface="+mn-ea"/>
                <a:cs typeface="+mn-cs"/>
              </a:rPr>
              <a:t>// Recebe o conteúdo da variável x do monitor serial</a:t>
            </a:r>
          </a:p>
          <a:p>
            <a:pPr marL="803275" lvl="1" indent="0">
              <a:buNone/>
            </a:pPr>
            <a:r>
              <a:rPr lang="pt-BR" sz="1600" b="1" dirty="0" smtClean="0">
                <a:latin typeface="inherit"/>
              </a:rPr>
              <a:t> }</a:t>
            </a:r>
            <a:endParaRPr lang="pt-BR" sz="1600" b="1" dirty="0">
              <a:latin typeface="inherit"/>
            </a:endParaRPr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178E71-802C-286B-C049-31B30FB6F8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98AD0-D772-4E5E-9266-F8430653A109}" type="slidenum">
              <a:rPr lang="pt-BR" altLang="en-US" smtClean="0"/>
              <a:pPr>
                <a:defRPr/>
              </a:pPr>
              <a:t>55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B9F2BC-2C6B-EAEB-8DE4-20D86AC28F61}"/>
              </a:ext>
            </a:extLst>
          </p:cNvPr>
          <p:cNvSpPr/>
          <p:nvPr/>
        </p:nvSpPr>
        <p:spPr bwMode="auto">
          <a:xfrm>
            <a:off x="1223120" y="3645024"/>
            <a:ext cx="7165304" cy="24859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65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56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200" dirty="0">
                <a:solidFill>
                  <a:srgbClr val="374151"/>
                </a:solidFill>
                <a:latin typeface="Söhne"/>
              </a:rPr>
              <a:t>Conjuntos de código predefinidos que fornecem funções e recursos específicos para facilitar o desenvolvimento de projetos com o Arduino, com apenas algumas linhas de código;</a:t>
            </a:r>
          </a:p>
          <a:p>
            <a:r>
              <a:rPr lang="pt-BR" sz="2200" dirty="0">
                <a:solidFill>
                  <a:srgbClr val="374151"/>
                </a:solidFill>
                <a:latin typeface="Söhne"/>
              </a:rPr>
              <a:t>São criadas para ajudar os programadores a lidar com tarefas comuns, como controlar motores, ler sensores, manipular displays, comunicar-se com outros dispositivos, entre outros;</a:t>
            </a:r>
          </a:p>
          <a:p>
            <a:r>
              <a:rPr lang="pt-BR" sz="2200" dirty="0">
                <a:solidFill>
                  <a:srgbClr val="374151"/>
                </a:solidFill>
                <a:latin typeface="Söhne"/>
              </a:rPr>
              <a:t>Elas permitem aos desenvolvedores aproveitar o trabalho já realizado por outras pessoas, evitando ter que reinventar a roda em cada projeto, fazendo com que</a:t>
            </a:r>
            <a:r>
              <a:rPr lang="pt-BR" sz="2200" b="0" i="0" dirty="0">
                <a:solidFill>
                  <a:srgbClr val="374151"/>
                </a:solidFill>
                <a:effectLst/>
                <a:latin typeface="Söhne"/>
              </a:rPr>
              <a:t> os programadores se concentrem mais na lógica do projeto em si, em vez de se preocuparem com os detalhes de implementação de cada função específica.</a:t>
            </a:r>
            <a:endParaRPr lang="pt-BR" sz="2200" dirty="0">
              <a:solidFill>
                <a:srgbClr val="374151"/>
              </a:solidFill>
              <a:latin typeface="Söhne"/>
            </a:endParaRPr>
          </a:p>
          <a:p>
            <a:endParaRPr lang="pt-BR" sz="2200" dirty="0">
              <a:solidFill>
                <a:srgbClr val="374151"/>
              </a:solidFill>
              <a:latin typeface="Söhne"/>
            </a:endParaRPr>
          </a:p>
          <a:p>
            <a:endParaRPr lang="pt-BR" sz="22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22663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57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Exemplos: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</a:rPr>
              <a:t>LiquidCrystal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Controlar displays LCD de caracteres. Ela fornece funções para escrever texto, posicionar o cursor e controlar o </a:t>
            </a:r>
            <a:r>
              <a:rPr lang="pt-BR" sz="2400" i="1" dirty="0" err="1">
                <a:solidFill>
                  <a:srgbClr val="374151"/>
                </a:solidFill>
                <a:latin typeface="Söhne"/>
              </a:rPr>
              <a:t>backlight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do display.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Ethernet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Permite que o Arduino se conecte a redes Ethernet e envie e receba dados pela Internet.</a:t>
            </a:r>
          </a:p>
          <a:p>
            <a:pPr lvl="1"/>
            <a:r>
              <a:rPr lang="pt-BR" sz="2400" b="1" dirty="0" err="1">
                <a:solidFill>
                  <a:srgbClr val="374151"/>
                </a:solidFill>
                <a:latin typeface="Söhne"/>
              </a:rPr>
              <a:t>SevSeg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Facilitar o controle de displays de 7 segmentos ou displays de 8 segmentos de catodo comum (</a:t>
            </a:r>
            <a:r>
              <a:rPr lang="pt-BR" sz="2400" i="1" dirty="0">
                <a:solidFill>
                  <a:srgbClr val="374151"/>
                </a:solidFill>
                <a:latin typeface="Söhne"/>
              </a:rPr>
              <a:t>common </a:t>
            </a:r>
            <a:r>
              <a:rPr lang="pt-BR" sz="2400" i="1" dirty="0" err="1">
                <a:solidFill>
                  <a:srgbClr val="374151"/>
                </a:solidFill>
                <a:latin typeface="Söhne"/>
              </a:rPr>
              <a:t>cathode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). Essa biblioteca fornece funções para exibir números, letras e caracteres especiais nesses tipos de displays.</a:t>
            </a:r>
          </a:p>
        </p:txBody>
      </p:sp>
    </p:spTree>
    <p:extLst>
      <p:ext uri="{BB962C8B-B14F-4D97-AF65-F5344CB8AC3E}">
        <p14:creationId xmlns:p14="http://schemas.microsoft.com/office/powerpoint/2010/main" val="95909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58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Exemplos: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Servo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Esta biblioteca permite controlar facilmente servomotores. Ela fornece funções para configurar a posição do servo e controlar o movimento.</a:t>
            </a:r>
          </a:p>
          <a:p>
            <a:pPr lvl="1"/>
            <a:r>
              <a:rPr lang="pt-BR" sz="2400" b="1" dirty="0">
                <a:solidFill>
                  <a:srgbClr val="374151"/>
                </a:solidFill>
                <a:latin typeface="Söhne"/>
              </a:rPr>
              <a:t>DHT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A biblioteca DHT é usada para interagir com sensores de temperatura e umidade da família DHT, como o DHT11 e DHT22. Ela fornece funções para ler os valores desses sensores.</a:t>
            </a:r>
          </a:p>
          <a:p>
            <a:pPr lvl="1"/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Lista completa em: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  <a:hlinkClick r:id="rId2"/>
              </a:rPr>
              <a:t>https://www.arduino.cc/</a:t>
            </a:r>
            <a:r>
              <a:rPr lang="pt-BR" sz="2400" dirty="0" err="1">
                <a:solidFill>
                  <a:srgbClr val="374151"/>
                </a:solidFill>
                <a:latin typeface="Söhne"/>
                <a:hlinkClick r:id="rId2"/>
              </a:rPr>
              <a:t>reference</a:t>
            </a:r>
            <a:r>
              <a:rPr lang="pt-BR" sz="2400" dirty="0">
                <a:solidFill>
                  <a:srgbClr val="374151"/>
                </a:solidFill>
                <a:latin typeface="Söhne"/>
                <a:hlinkClick r:id="rId2"/>
              </a:rPr>
              <a:t>/</a:t>
            </a:r>
            <a:r>
              <a:rPr lang="pt-BR" sz="2400" dirty="0" err="1">
                <a:solidFill>
                  <a:srgbClr val="374151"/>
                </a:solidFill>
                <a:latin typeface="Söhne"/>
                <a:hlinkClick r:id="rId2"/>
              </a:rPr>
              <a:t>en</a:t>
            </a:r>
            <a:r>
              <a:rPr lang="pt-BR" sz="2400" dirty="0">
                <a:solidFill>
                  <a:srgbClr val="374151"/>
                </a:solidFill>
                <a:latin typeface="Söhne"/>
                <a:hlinkClick r:id="rId2"/>
              </a:rPr>
              <a:t>/</a:t>
            </a:r>
            <a:r>
              <a:rPr lang="pt-BR" sz="2400" dirty="0" err="1">
                <a:solidFill>
                  <a:srgbClr val="374151"/>
                </a:solidFill>
                <a:latin typeface="Söhne"/>
                <a:hlinkClick r:id="rId2"/>
              </a:rPr>
              <a:t>libraries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3293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59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82B878-66DF-9592-3D80-797C392EA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173"/>
          <a:stretch/>
        </p:blipFill>
        <p:spPr>
          <a:xfrm>
            <a:off x="1165229" y="949880"/>
            <a:ext cx="6815857" cy="3775264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7C37D7-2E84-8F27-9FE5-4021D12B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5479"/>
            <a:ext cx="8229600" cy="1139825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Botão para “incluir” bibliotecas na IDE.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4047A6-9CB1-3738-7D41-AB28D8B79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544" b="23858"/>
          <a:stretch/>
        </p:blipFill>
        <p:spPr>
          <a:xfrm>
            <a:off x="1162914" y="949880"/>
            <a:ext cx="6815857" cy="3775264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5BFC6B67-76AD-9E8E-166A-F2D8A792F602}"/>
              </a:ext>
            </a:extLst>
          </p:cNvPr>
          <p:cNvSpPr/>
          <p:nvPr/>
        </p:nvSpPr>
        <p:spPr bwMode="auto">
          <a:xfrm rot="13008101">
            <a:off x="752429" y="2035750"/>
            <a:ext cx="504056" cy="1139825"/>
          </a:xfrm>
          <a:prstGeom prst="downArrow">
            <a:avLst>
              <a:gd name="adj1" fmla="val 50000"/>
              <a:gd name="adj2" fmla="val 85025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8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2FEFF88E-42CA-4803-9390-8C228CA19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867328" cy="1139825"/>
          </a:xfrm>
        </p:spPr>
        <p:txBody>
          <a:bodyPr/>
          <a:lstStyle/>
          <a:p>
            <a:r>
              <a:rPr lang="pt-BR" altLang="pt-BR" dirty="0"/>
              <a:t>Algoritmo em </a:t>
            </a:r>
            <a:r>
              <a:rPr lang="pt-BR" altLang="pt-BR" sz="3600" b="1" dirty="0"/>
              <a:t>Portugol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4679A-FCA5-49F9-9F10-4CF580B2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507413" cy="4459981"/>
          </a:xfrm>
        </p:spPr>
        <p:txBody>
          <a:bodyPr/>
          <a:lstStyle/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algoritmo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CalculaFatorial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Função : </a:t>
            </a:r>
            <a:r>
              <a:rPr 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 o fatorial de um número 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numero, fatorial, contador : </a:t>
            </a: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inteiro</a:t>
            </a:r>
            <a:endParaRPr lang="pt-BR" altLang="pt-BR" sz="1800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inicio</a:t>
            </a:r>
            <a:endParaRPr lang="pt-BR" altLang="pt-BR" sz="1800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escreva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Informe um número: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leia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(numero)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&lt;-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para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contador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de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2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ate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numero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faca</a:t>
            </a:r>
            <a:endParaRPr lang="pt-BR" altLang="pt-BR" sz="18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&lt;-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fatorial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*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contador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fimpara</a:t>
            </a:r>
            <a:endParaRPr lang="pt-BR" altLang="pt-BR" sz="18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escreval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Fatorial =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,fatorial)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fimalgoritmo</a:t>
            </a:r>
            <a:endParaRPr lang="pt-BR" altLang="pt-BR" sz="1800" b="1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BA130E13-F9D6-4941-A83E-0038FAFEC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D7B146-59A0-449D-874C-F7250A09A9C7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7 – Display 7 segmentos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60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79296" cy="4752527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/*</a:t>
            </a:r>
            <a:endParaRPr lang="en-US" sz="1400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pt-BR" sz="2000" b="0" i="0" dirty="0">
                <a:solidFill>
                  <a:srgbClr val="3F5FBF"/>
                </a:solidFill>
                <a:effectLst/>
                <a:latin typeface="inherit"/>
              </a:rPr>
              <a:t>Faz a contagem numérica de 0 a 9 num display LCD de 7 segmentos. 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*/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#include </a:t>
            </a:r>
            <a:r>
              <a:rPr lang="en-US" sz="1400">
                <a:latin typeface="inherit"/>
              </a:rPr>
              <a:t>"SevSeg.h"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Adiciona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a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biblioteca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“</a:t>
            </a:r>
            <a:r>
              <a:rPr lang="en-US" sz="2000" b="1" dirty="0" err="1">
                <a:solidFill>
                  <a:srgbClr val="3F7F5F"/>
                </a:solidFill>
                <a:latin typeface="inherit"/>
              </a:rPr>
              <a:t>SevSeg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"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projeto</a:t>
            </a:r>
            <a:endParaRPr lang="en-US" sz="1400" dirty="0">
              <a:latin typeface="inherit"/>
            </a:endParaRPr>
          </a:p>
          <a:p>
            <a:pPr marL="0" indent="0">
              <a:buNone/>
            </a:pPr>
            <a:r>
              <a:rPr lang="en-US" sz="1400" dirty="0" err="1">
                <a:latin typeface="inherit"/>
              </a:rPr>
              <a:t>SevSeg</a:t>
            </a:r>
            <a:r>
              <a:rPr lang="en-US" sz="1400" dirty="0">
                <a:latin typeface="inherit"/>
              </a:rPr>
              <a:t> </a:t>
            </a:r>
            <a:r>
              <a:rPr lang="en-US" sz="1400" dirty="0" err="1">
                <a:latin typeface="inherit"/>
              </a:rPr>
              <a:t>setSeg</a:t>
            </a:r>
            <a:r>
              <a:rPr lang="en-US" sz="1400" dirty="0">
                <a:latin typeface="inherit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inherit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void</a:t>
            </a:r>
            <a:r>
              <a:rPr lang="en-US" sz="1400" dirty="0">
                <a:latin typeface="inherit"/>
              </a:rPr>
              <a:t> setup() </a:t>
            </a:r>
            <a:r>
              <a:rPr lang="en-US" sz="1400" b="1" dirty="0">
                <a:latin typeface="inherit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Definido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como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1 para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exibição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de um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dígito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</a:t>
            </a:r>
            <a:r>
              <a:rPr lang="en-US" sz="1400" b="1" dirty="0">
                <a:solidFill>
                  <a:srgbClr val="7F007F"/>
                </a:solidFill>
                <a:latin typeface="inherit"/>
              </a:rPr>
              <a:t>byte</a:t>
            </a:r>
            <a:r>
              <a:rPr lang="en-US" sz="1400" dirty="0">
                <a:latin typeface="inherit"/>
              </a:rPr>
              <a:t> </a:t>
            </a:r>
            <a:r>
              <a:rPr lang="en-US" sz="1400" dirty="0" err="1">
                <a:latin typeface="inherit"/>
              </a:rPr>
              <a:t>numDigitos</a:t>
            </a:r>
            <a:r>
              <a:rPr lang="en-US" sz="1400" dirty="0">
                <a:latin typeface="inherit"/>
              </a:rPr>
              <a:t> = 1;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// Define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pinos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comuns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ao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usar display de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vários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dígitos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.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Deixado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vazio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, pois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temos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um display de um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único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dígito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    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</a:t>
            </a:r>
            <a:r>
              <a:rPr lang="en-US" sz="1400" b="1" dirty="0">
                <a:solidFill>
                  <a:srgbClr val="7F007F"/>
                </a:solidFill>
                <a:latin typeface="inherit"/>
              </a:rPr>
              <a:t>byte</a:t>
            </a:r>
            <a:r>
              <a:rPr lang="en-US" sz="1400" dirty="0">
                <a:latin typeface="inherit"/>
              </a:rPr>
              <a:t> </a:t>
            </a:r>
            <a:r>
              <a:rPr lang="en-US" sz="1400" dirty="0" err="1">
                <a:latin typeface="inherit"/>
              </a:rPr>
              <a:t>digitPinos</a:t>
            </a:r>
            <a:r>
              <a:rPr lang="en-US" sz="1400" dirty="0">
                <a:latin typeface="inherit"/>
              </a:rPr>
              <a:t>[] = {}; </a:t>
            </a:r>
          </a:p>
          <a:p>
            <a:pPr marL="0" indent="0">
              <a:buNone/>
            </a:pPr>
            <a:endParaRPr lang="pt-BR" sz="1400" dirty="0">
              <a:latin typeface="inherit"/>
            </a:endParaRP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// Define as conexões de pinos do Arduino na ordem: A, B, C, D, E, F, G, DP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</a:t>
            </a:r>
            <a:r>
              <a:rPr lang="en-US" sz="1400" b="1" dirty="0">
                <a:solidFill>
                  <a:srgbClr val="7F007F"/>
                </a:solidFill>
                <a:latin typeface="inherit"/>
              </a:rPr>
              <a:t>byte</a:t>
            </a:r>
            <a:r>
              <a:rPr lang="en-US" sz="1400" dirty="0">
                <a:latin typeface="inherit"/>
              </a:rPr>
              <a:t> </a:t>
            </a:r>
            <a:r>
              <a:rPr lang="en-US" sz="1400" dirty="0" err="1">
                <a:latin typeface="inherit"/>
              </a:rPr>
              <a:t>pinosDisplay</a:t>
            </a:r>
            <a:r>
              <a:rPr lang="en-US" sz="1400" dirty="0">
                <a:latin typeface="inherit"/>
              </a:rPr>
              <a:t>[] = {3, 2, 8, 7, 6, 4, 5, 9};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</a:t>
            </a:r>
            <a:r>
              <a:rPr lang="en-US" sz="1400" b="1" dirty="0">
                <a:solidFill>
                  <a:srgbClr val="7F007F"/>
                </a:solidFill>
                <a:latin typeface="inherit"/>
              </a:rPr>
              <a:t>bool</a:t>
            </a:r>
            <a:r>
              <a:rPr lang="en-US" sz="1400" dirty="0">
                <a:latin typeface="inherit"/>
              </a:rPr>
              <a:t> </a:t>
            </a:r>
            <a:r>
              <a:rPr lang="en-US" sz="1400" dirty="0" err="1">
                <a:latin typeface="inherit"/>
              </a:rPr>
              <a:t>resistoresSegmentos</a:t>
            </a:r>
            <a:r>
              <a:rPr lang="en-US" sz="1400" dirty="0">
                <a:latin typeface="inherit"/>
              </a:rPr>
              <a:t> = true;</a:t>
            </a:r>
          </a:p>
          <a:p>
            <a:pPr marL="0" indent="0">
              <a:buNone/>
            </a:pPr>
            <a:r>
              <a:rPr lang="en-US" sz="1400" i="1" dirty="0">
                <a:latin typeface="inherit"/>
              </a:rPr>
              <a:t>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 algn="r">
              <a:buNone/>
            </a:pPr>
            <a:r>
              <a:rPr lang="en-US" sz="1400" i="1" dirty="0">
                <a:latin typeface="inherit"/>
              </a:rPr>
              <a:t>                                                                                                                                                                                                continua…</a:t>
            </a:r>
            <a:endParaRPr lang="pt-BR" sz="1400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277316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7 – Display 7 segmentos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61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579296" cy="475252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9900"/>
                </a:solidFill>
                <a:latin typeface="inherit"/>
              </a:rPr>
              <a:t>   </a:t>
            </a:r>
            <a:r>
              <a:rPr lang="en-US" sz="1400" dirty="0" err="1">
                <a:latin typeface="inherit"/>
              </a:rPr>
              <a:t>setSeg.begin</a:t>
            </a:r>
            <a:r>
              <a:rPr lang="en-US" sz="1400" dirty="0">
                <a:latin typeface="inherit"/>
              </a:rPr>
              <a:t>(COMMON_CATHODE, </a:t>
            </a:r>
            <a:r>
              <a:rPr lang="en-US" sz="1400" dirty="0" err="1">
                <a:latin typeface="inherit"/>
              </a:rPr>
              <a:t>numDigitos</a:t>
            </a:r>
            <a:r>
              <a:rPr lang="en-US" sz="1400" dirty="0">
                <a:latin typeface="inherit"/>
              </a:rPr>
              <a:t>, </a:t>
            </a:r>
            <a:r>
              <a:rPr lang="en-US" sz="1400" dirty="0" err="1">
                <a:latin typeface="inherit"/>
              </a:rPr>
              <a:t>digitPinos</a:t>
            </a:r>
            <a:r>
              <a:rPr lang="en-US" sz="1400" dirty="0">
                <a:latin typeface="inherit"/>
              </a:rPr>
              <a:t>, </a:t>
            </a:r>
            <a:r>
              <a:rPr lang="en-US" sz="1400" dirty="0" err="1">
                <a:latin typeface="inherit"/>
              </a:rPr>
              <a:t>pinosDisplay</a:t>
            </a:r>
            <a:r>
              <a:rPr lang="en-US" sz="1400" dirty="0">
                <a:latin typeface="inherit"/>
              </a:rPr>
              <a:t>, </a:t>
            </a:r>
            <a:r>
              <a:rPr lang="en-US" sz="1400" dirty="0" err="1">
                <a:latin typeface="inherit"/>
              </a:rPr>
              <a:t>resistoresSegmentos</a:t>
            </a:r>
            <a:r>
              <a:rPr lang="en-US" sz="1400" dirty="0">
                <a:latin typeface="inherit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</a:t>
            </a:r>
            <a:r>
              <a:rPr lang="en-US" sz="1400" dirty="0" err="1">
                <a:latin typeface="inherit"/>
              </a:rPr>
              <a:t>setSeg.setBrightness</a:t>
            </a:r>
            <a:r>
              <a:rPr lang="en-US" sz="1400" dirty="0">
                <a:latin typeface="inherit"/>
              </a:rPr>
              <a:t>(90);</a:t>
            </a:r>
          </a:p>
          <a:p>
            <a:pPr marL="0" indent="0">
              <a:buNone/>
            </a:pPr>
            <a:r>
              <a:rPr lang="en-US" sz="1400" b="1" dirty="0">
                <a:latin typeface="inherit"/>
              </a:rPr>
              <a:t>}</a:t>
            </a:r>
            <a:r>
              <a:rPr lang="en-US" sz="1400" dirty="0">
                <a:latin typeface="inherit"/>
              </a:rPr>
              <a:t> </a:t>
            </a:r>
          </a:p>
          <a:p>
            <a:pPr marL="0" indent="0">
              <a:buNone/>
            </a:pPr>
            <a:endParaRPr lang="en-US" sz="1400" b="1" dirty="0">
              <a:solidFill>
                <a:srgbClr val="7F007F"/>
              </a:solidFill>
              <a:latin typeface="inherit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void</a:t>
            </a:r>
            <a:r>
              <a:rPr lang="en-US" sz="1400" dirty="0">
                <a:latin typeface="inherit"/>
              </a:rPr>
              <a:t> loop() </a:t>
            </a:r>
            <a:r>
              <a:rPr lang="en-US" sz="1400" b="1" dirty="0">
                <a:latin typeface="inherit"/>
              </a:rPr>
              <a:t>{</a:t>
            </a:r>
            <a:r>
              <a:rPr lang="en-US" sz="1400" dirty="0">
                <a:latin typeface="inherit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Exibir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números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um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por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um com 2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segundos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 de </a:t>
            </a:r>
            <a:r>
              <a:rPr lang="en-US" sz="1400" dirty="0" err="1">
                <a:solidFill>
                  <a:srgbClr val="009900"/>
                </a:solidFill>
                <a:latin typeface="inherit"/>
              </a:rPr>
              <a:t>atraso</a:t>
            </a:r>
            <a:endParaRPr lang="en-US" sz="1400" dirty="0">
              <a:solidFill>
                <a:srgbClr val="009900"/>
              </a:solidFill>
              <a:latin typeface="inherit"/>
            </a:endParaRP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for(</a:t>
            </a:r>
            <a:r>
              <a:rPr lang="en-US" sz="1400" b="1" dirty="0">
                <a:solidFill>
                  <a:srgbClr val="7F007F"/>
                </a:solidFill>
                <a:latin typeface="inherit"/>
              </a:rPr>
              <a:t>int</a:t>
            </a:r>
            <a:r>
              <a:rPr lang="en-US" sz="1400" dirty="0">
                <a:latin typeface="inherit"/>
              </a:rPr>
              <a:t> </a:t>
            </a:r>
            <a:r>
              <a:rPr lang="en-US" sz="1400" dirty="0" err="1">
                <a:latin typeface="inherit"/>
              </a:rPr>
              <a:t>i</a:t>
            </a:r>
            <a:r>
              <a:rPr lang="en-US" sz="1400" dirty="0">
                <a:latin typeface="inherit"/>
              </a:rPr>
              <a:t> = 0; </a:t>
            </a:r>
            <a:r>
              <a:rPr lang="en-US" sz="1400" dirty="0" err="1">
                <a:latin typeface="inherit"/>
              </a:rPr>
              <a:t>i</a:t>
            </a:r>
            <a:r>
              <a:rPr lang="en-US" sz="1400" dirty="0">
                <a:latin typeface="inherit"/>
              </a:rPr>
              <a:t> &lt;= 9; </a:t>
            </a:r>
            <a:r>
              <a:rPr lang="en-US" sz="1400" dirty="0" err="1">
                <a:latin typeface="inherit"/>
              </a:rPr>
              <a:t>i</a:t>
            </a:r>
            <a:r>
              <a:rPr lang="en-US" sz="1400" dirty="0">
                <a:latin typeface="inherit"/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    </a:t>
            </a:r>
            <a:r>
              <a:rPr lang="en-US" sz="1400" dirty="0" err="1">
                <a:latin typeface="inherit"/>
              </a:rPr>
              <a:t>setSeg.setNumber</a:t>
            </a:r>
            <a:r>
              <a:rPr lang="en-US" sz="1400" dirty="0">
                <a:latin typeface="inherit"/>
              </a:rPr>
              <a:t>(</a:t>
            </a:r>
            <a:r>
              <a:rPr lang="en-US" sz="1400" dirty="0" err="1">
                <a:latin typeface="inherit"/>
              </a:rPr>
              <a:t>i</a:t>
            </a:r>
            <a:r>
              <a:rPr lang="en-US" sz="1400" dirty="0">
                <a:latin typeface="inherit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    </a:t>
            </a:r>
            <a:r>
              <a:rPr lang="en-US" sz="1400" dirty="0" err="1">
                <a:latin typeface="inherit"/>
              </a:rPr>
              <a:t>setSeg.refreshDisplay</a:t>
            </a:r>
            <a:r>
              <a:rPr lang="en-US" sz="1400" dirty="0">
                <a:latin typeface="inherit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    delay(2000);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</a:t>
            </a:r>
            <a:r>
              <a:rPr lang="en-US" sz="1400" b="1" dirty="0">
                <a:latin typeface="inherit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latin typeface="inherit"/>
              </a:rPr>
              <a:t>}</a:t>
            </a:r>
            <a:endParaRPr lang="pt-BR" sz="1400" b="1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467948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do Exemplo 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62</a:t>
            </a:fld>
            <a:endParaRPr lang="pt-BR" altLang="en-US"/>
          </a:p>
        </p:txBody>
      </p:sp>
      <p:pic>
        <p:nvPicPr>
          <p:cNvPr id="2050" name="Picture 2" descr="Montagem Display 7 Segmentos Arduino no Fritzing">
            <a:extLst>
              <a:ext uri="{FF2B5EF4-FFF2-40B4-BE49-F238E27FC236}">
                <a16:creationId xmlns:a16="http://schemas.microsoft.com/office/drawing/2014/main" id="{11C4125A-1289-CEE1-6F31-4FFBDE4C8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3"/>
          <a:stretch/>
        </p:blipFill>
        <p:spPr bwMode="auto">
          <a:xfrm>
            <a:off x="228600" y="1602501"/>
            <a:ext cx="8686800" cy="38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005BA59-BAEC-18FD-5300-6B3B12BC1130}"/>
              </a:ext>
            </a:extLst>
          </p:cNvPr>
          <p:cNvSpPr txBox="1"/>
          <p:nvPr/>
        </p:nvSpPr>
        <p:spPr>
          <a:xfrm>
            <a:off x="5220072" y="436510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220 Ohm(</a:t>
            </a:r>
            <a:r>
              <a:rPr lang="el-GR" sz="1600" dirty="0"/>
              <a:t>Ω)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63204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8a – Display 16x2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63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752527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/*</a:t>
            </a:r>
            <a:endParaRPr lang="en-US" sz="1400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pt-BR" sz="2000" dirty="0">
                <a:solidFill>
                  <a:srgbClr val="3F5FBF"/>
                </a:solidFill>
                <a:latin typeface="inherit"/>
              </a:rPr>
              <a:t>Mostra mensagens num display de 16x2</a:t>
            </a:r>
            <a:r>
              <a:rPr lang="pt-BR" sz="2000" b="0" i="0" dirty="0">
                <a:solidFill>
                  <a:srgbClr val="3F5FBF"/>
                </a:solidFill>
                <a:effectLst/>
                <a:latin typeface="inherit"/>
              </a:rPr>
              <a:t>. 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*/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#include &lt;</a:t>
            </a:r>
            <a:r>
              <a:rPr lang="en-US" sz="1400" dirty="0" err="1">
                <a:latin typeface="inherit"/>
              </a:rPr>
              <a:t>LiquidCrystal.h</a:t>
            </a:r>
            <a:r>
              <a:rPr lang="en-US" sz="1400" dirty="0">
                <a:latin typeface="inherit"/>
              </a:rPr>
              <a:t>&gt;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Adiciona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a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biblioteca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"</a:t>
            </a:r>
            <a:r>
              <a:rPr lang="en-US" sz="2000" b="1" dirty="0" err="1">
                <a:solidFill>
                  <a:srgbClr val="3F7F5F"/>
                </a:solidFill>
                <a:latin typeface="inherit"/>
              </a:rPr>
              <a:t>LiquidCrystal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"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projeto</a:t>
            </a:r>
            <a:endParaRPr lang="en-US" sz="1400" dirty="0">
              <a:latin typeface="inherit"/>
            </a:endParaRPr>
          </a:p>
          <a:p>
            <a:pPr marL="0" indent="0">
              <a:buNone/>
            </a:pPr>
            <a:r>
              <a:rPr lang="en-US" sz="1400" dirty="0" err="1">
                <a:latin typeface="inherit"/>
              </a:rPr>
              <a:t>LiquidCrystal</a:t>
            </a:r>
            <a:r>
              <a:rPr lang="en-US" sz="1400" dirty="0">
                <a:latin typeface="inherit"/>
              </a:rPr>
              <a:t> lcd(12, 13, 7, 6, 5, 4);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Pinagem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do LCD</a:t>
            </a:r>
          </a:p>
          <a:p>
            <a:pPr marL="0" indent="0">
              <a:buNone/>
            </a:pPr>
            <a:endParaRPr lang="en-US" sz="1400" dirty="0">
              <a:latin typeface="inherit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void</a:t>
            </a:r>
            <a:r>
              <a:rPr lang="en-US" sz="1400" dirty="0">
                <a:latin typeface="inherit"/>
              </a:rPr>
              <a:t> setup() </a:t>
            </a:r>
            <a:r>
              <a:rPr lang="en-US" sz="1400" b="1" dirty="0">
                <a:latin typeface="inherit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lcd.begin</a:t>
            </a:r>
            <a:r>
              <a:rPr lang="en-US" sz="1400" dirty="0">
                <a:latin typeface="inherit"/>
              </a:rPr>
              <a:t>(16, 2);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Inicializa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LCD de 16x2</a:t>
            </a:r>
          </a:p>
          <a:p>
            <a:pPr marL="0" indent="0">
              <a:buNone/>
            </a:pPr>
            <a:r>
              <a:rPr lang="en-US" sz="1400" b="1" dirty="0">
                <a:latin typeface="inherit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void</a:t>
            </a:r>
            <a:r>
              <a:rPr lang="en-US" sz="1400" dirty="0">
                <a:latin typeface="inherit"/>
              </a:rPr>
              <a:t> loop() </a:t>
            </a:r>
            <a:r>
              <a:rPr lang="en-US" sz="1400" b="1" dirty="0">
                <a:latin typeface="inherit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lcd.clear</a:t>
            </a:r>
            <a:r>
              <a:rPr lang="en-US" sz="1400" dirty="0">
                <a:latin typeface="inherit"/>
              </a:rPr>
              <a:t>(); 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Limpa o display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lcd.setCursor</a:t>
            </a:r>
            <a:r>
              <a:rPr lang="en-US" sz="1400" dirty="0">
                <a:latin typeface="inherit"/>
              </a:rPr>
              <a:t>(2, 0); 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2 = 2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colunas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para a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direita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. 0 =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Primeira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linha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lcd.print</a:t>
            </a:r>
            <a:r>
              <a:rPr lang="en-US" sz="1400" dirty="0">
                <a:latin typeface="inherit"/>
              </a:rPr>
              <a:t>("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Display LCD</a:t>
            </a:r>
            <a:r>
              <a:rPr lang="en-US" sz="1400" dirty="0">
                <a:latin typeface="inherit"/>
              </a:rPr>
              <a:t>"); 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Imprime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um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texto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lcd.setCursor</a:t>
            </a:r>
            <a:r>
              <a:rPr lang="en-US" sz="1400" dirty="0">
                <a:latin typeface="inherit"/>
              </a:rPr>
              <a:t>(2, 1); 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2 = 2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colunas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para a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direita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. 1 = Segunda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linha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lcd.print</a:t>
            </a:r>
            <a:r>
              <a:rPr lang="en-US" sz="1400" dirty="0">
                <a:latin typeface="inherit"/>
              </a:rPr>
              <a:t>("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*DOM HELDER*</a:t>
            </a:r>
            <a:r>
              <a:rPr lang="en-US" sz="1400" dirty="0">
                <a:latin typeface="inherit"/>
              </a:rPr>
              <a:t>");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delay(5000);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5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segundos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de delay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lcd.clear</a:t>
            </a:r>
            <a:r>
              <a:rPr lang="en-US" sz="1400" dirty="0">
                <a:latin typeface="inherit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lcd.setCursor</a:t>
            </a:r>
            <a:r>
              <a:rPr lang="en-US" sz="1400" dirty="0">
                <a:latin typeface="inherit"/>
              </a:rPr>
              <a:t>(3, 0);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lcd.print</a:t>
            </a:r>
            <a:r>
              <a:rPr lang="en-US" sz="1400" dirty="0">
                <a:latin typeface="inherit"/>
              </a:rPr>
              <a:t>("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Ola Mundo!</a:t>
            </a:r>
            <a:r>
              <a:rPr lang="en-US" sz="1400" dirty="0">
                <a:latin typeface="inherit"/>
              </a:rPr>
              <a:t>"); 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delay(5000);</a:t>
            </a:r>
          </a:p>
          <a:p>
            <a:pPr marL="0" indent="0">
              <a:buNone/>
            </a:pPr>
            <a:r>
              <a:rPr lang="en-US" sz="1400" b="1" dirty="0">
                <a:latin typeface="inherit"/>
              </a:rPr>
              <a:t>}</a:t>
            </a:r>
            <a:endParaRPr lang="pt-BR" sz="1400" b="1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165550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do Exemplo 8a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64</a:t>
            </a:fld>
            <a:endParaRPr lang="pt-B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A160F0-CA14-3CD6-9A39-B98DE05E3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6337"/>
            <a:ext cx="7808815" cy="327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9375322-D009-A8AA-3520-832770B0AA7C}"/>
              </a:ext>
            </a:extLst>
          </p:cNvPr>
          <p:cNvSpPr txBox="1"/>
          <p:nvPr/>
        </p:nvSpPr>
        <p:spPr>
          <a:xfrm>
            <a:off x="6508510" y="2514382"/>
            <a:ext cx="151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220 Ohm(</a:t>
            </a:r>
            <a:r>
              <a:rPr lang="el-GR" sz="1600" dirty="0"/>
              <a:t>Ω)</a:t>
            </a:r>
            <a:endParaRPr lang="pt-BR" sz="16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3C3738-9787-FC06-FBDB-E1A4D0CA3879}"/>
              </a:ext>
            </a:extLst>
          </p:cNvPr>
          <p:cNvSpPr txBox="1"/>
          <p:nvPr/>
        </p:nvSpPr>
        <p:spPr>
          <a:xfrm>
            <a:off x="3700199" y="2442374"/>
            <a:ext cx="1231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1k Ohm(</a:t>
            </a:r>
            <a:r>
              <a:rPr lang="el-GR" sz="1600" dirty="0"/>
              <a:t>Ω)</a:t>
            </a:r>
            <a:endParaRPr lang="pt-BR" sz="16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D1F51BC-EB68-CF15-AADD-018AE18693C1}"/>
              </a:ext>
            </a:extLst>
          </p:cNvPr>
          <p:cNvGrpSpPr/>
          <p:nvPr/>
        </p:nvGrpSpPr>
        <p:grpSpPr>
          <a:xfrm>
            <a:off x="4023646" y="3775185"/>
            <a:ext cx="3447943" cy="951582"/>
            <a:chOff x="4296933" y="4064840"/>
            <a:chExt cx="3829480" cy="1116000"/>
          </a:xfrm>
        </p:grpSpPr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535B8CDA-2C06-72FE-60D4-377E4A65D3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96933" y="4064842"/>
              <a:ext cx="3829480" cy="1105670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20D5B50-E73C-C35E-CB42-3D9FEDEFF4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1025" y="4064840"/>
              <a:ext cx="0" cy="1116000"/>
            </a:xfrm>
            <a:prstGeom prst="line">
              <a:avLst/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46F9D1F2-01F9-6C36-275E-63D62428D2C4}"/>
              </a:ext>
            </a:extLst>
          </p:cNvPr>
          <p:cNvGrpSpPr/>
          <p:nvPr/>
        </p:nvGrpSpPr>
        <p:grpSpPr>
          <a:xfrm flipV="1">
            <a:off x="4159025" y="1412776"/>
            <a:ext cx="3293295" cy="942772"/>
            <a:chOff x="4281545" y="4411563"/>
            <a:chExt cx="3829480" cy="1105669"/>
          </a:xfrm>
        </p:grpSpPr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8654F4FC-7866-CAA0-E2D4-7E0017E5E6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1545" y="4411563"/>
              <a:ext cx="3829480" cy="1105669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AB63B832-3265-3EFA-319C-A3AB5E007C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1025" y="4411563"/>
              <a:ext cx="0" cy="1105669"/>
            </a:xfrm>
            <a:prstGeom prst="line">
              <a:avLst/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F60C2C9-B2A6-D82B-2D1F-340B546071B9}"/>
              </a:ext>
            </a:extLst>
          </p:cNvPr>
          <p:cNvGrpSpPr/>
          <p:nvPr/>
        </p:nvGrpSpPr>
        <p:grpSpPr>
          <a:xfrm flipV="1">
            <a:off x="4089440" y="1334099"/>
            <a:ext cx="3447943" cy="947635"/>
            <a:chOff x="4281545" y="4411563"/>
            <a:chExt cx="3829480" cy="1111372"/>
          </a:xfrm>
        </p:grpSpPr>
        <p:cxnSp>
          <p:nvCxnSpPr>
            <p:cNvPr id="41" name="Conector: Angulado 40">
              <a:extLst>
                <a:ext uri="{FF2B5EF4-FFF2-40B4-BE49-F238E27FC236}">
                  <a16:creationId xmlns:a16="http://schemas.microsoft.com/office/drawing/2014/main" id="{DB564E91-E350-DDC2-327C-E97246843B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1545" y="4417266"/>
              <a:ext cx="3829480" cy="1105669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DFB04D9-8683-5A5B-D7BD-E46752123C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1025" y="4411563"/>
              <a:ext cx="0" cy="110566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75205C2-73DA-5878-0499-D00A0DDA7018}"/>
              </a:ext>
            </a:extLst>
          </p:cNvPr>
          <p:cNvSpPr txBox="1"/>
          <p:nvPr/>
        </p:nvSpPr>
        <p:spPr>
          <a:xfrm>
            <a:off x="5471966" y="1012666"/>
            <a:ext cx="324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4A8CAAB-4587-0F41-0F21-CBD8BBA729D4}"/>
              </a:ext>
            </a:extLst>
          </p:cNvPr>
          <p:cNvGrpSpPr/>
          <p:nvPr/>
        </p:nvGrpSpPr>
        <p:grpSpPr>
          <a:xfrm>
            <a:off x="4076385" y="3672734"/>
            <a:ext cx="3447943" cy="966547"/>
            <a:chOff x="4211960" y="4051524"/>
            <a:chExt cx="3829480" cy="1133552"/>
          </a:xfrm>
        </p:grpSpPr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838683BC-7148-1D0A-970A-AC7B6D5C15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4079407"/>
              <a:ext cx="3829480" cy="1105669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7037DA8A-3354-1562-0259-642654AADA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41440" y="4051524"/>
              <a:ext cx="0" cy="110566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E6BD454-9940-E43D-6247-E686EDDDF046}"/>
              </a:ext>
            </a:extLst>
          </p:cNvPr>
          <p:cNvSpPr txBox="1"/>
          <p:nvPr/>
        </p:nvSpPr>
        <p:spPr>
          <a:xfrm>
            <a:off x="5489382" y="4725144"/>
            <a:ext cx="324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C027777-A016-330A-2AB5-2C0023A3AEB4}"/>
              </a:ext>
            </a:extLst>
          </p:cNvPr>
          <p:cNvSpPr txBox="1"/>
          <p:nvPr/>
        </p:nvSpPr>
        <p:spPr>
          <a:xfrm>
            <a:off x="666485" y="4715913"/>
            <a:ext cx="822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u="sng" dirty="0">
                <a:solidFill>
                  <a:srgbClr val="374151"/>
                </a:solidFill>
                <a:latin typeface="Söhne"/>
              </a:rPr>
              <a:t>Observação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374151"/>
                </a:solidFill>
                <a:latin typeface="Söhne"/>
              </a:rPr>
              <a:t>A e B são jumpers para unir o lado esquerdo com o lado direito da </a:t>
            </a:r>
            <a:r>
              <a:rPr lang="pt-BR" sz="1800" i="1" dirty="0" err="1">
                <a:solidFill>
                  <a:srgbClr val="374151"/>
                </a:solidFill>
                <a:latin typeface="Söhne"/>
              </a:rPr>
              <a:t>prothoboard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374151"/>
                </a:solidFill>
                <a:latin typeface="Söhne"/>
              </a:rPr>
              <a:t>C são jumpers para unir a parte de cima com a parte de baixo da </a:t>
            </a:r>
            <a:r>
              <a:rPr lang="pt-BR" sz="1800" i="1" dirty="0" err="1">
                <a:solidFill>
                  <a:srgbClr val="374151"/>
                </a:solidFill>
                <a:latin typeface="Söhne"/>
              </a:rPr>
              <a:t>prothoboard</a:t>
            </a:r>
            <a:endParaRPr lang="pt-BR" sz="18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FFF94D-41BD-11EC-F33E-873581818097}"/>
              </a:ext>
            </a:extLst>
          </p:cNvPr>
          <p:cNvSpPr txBox="1"/>
          <p:nvPr/>
        </p:nvSpPr>
        <p:spPr>
          <a:xfrm>
            <a:off x="8136263" y="2708920"/>
            <a:ext cx="324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66527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8b – Display 16x2 com I2C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65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752527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/*</a:t>
            </a:r>
            <a:endParaRPr lang="en-US" sz="1400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pt-BR" sz="2000" dirty="0">
                <a:solidFill>
                  <a:srgbClr val="3F5FBF"/>
                </a:solidFill>
                <a:latin typeface="inherit"/>
              </a:rPr>
              <a:t>Mostra mensagens num display de 16x utilizando I2C</a:t>
            </a:r>
            <a:endParaRPr lang="pt-BR" sz="2000" b="0" i="0" dirty="0">
              <a:solidFill>
                <a:srgbClr val="3F5FBF"/>
              </a:solidFill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*/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#include &lt;</a:t>
            </a:r>
            <a:r>
              <a:rPr lang="en-US" sz="1400" dirty="0" err="1">
                <a:latin typeface="inherit"/>
              </a:rPr>
              <a:t>Wire.h</a:t>
            </a:r>
            <a:r>
              <a:rPr lang="en-US" sz="1400" dirty="0">
                <a:latin typeface="inherit"/>
              </a:rPr>
              <a:t>&gt;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Adiciona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a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biblioteca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“</a:t>
            </a:r>
            <a:r>
              <a:rPr lang="en-US" sz="1400" b="1" dirty="0">
                <a:solidFill>
                  <a:srgbClr val="3F7F5F"/>
                </a:solidFill>
                <a:latin typeface="inherit"/>
              </a:rPr>
              <a:t>Wire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"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projeto</a:t>
            </a:r>
            <a:endParaRPr lang="en-US" sz="1400" dirty="0">
              <a:latin typeface="inherit"/>
            </a:endParaRP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#include &lt;LiquidCrystal_I2C.h&gt;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Adiciona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a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biblioteca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"</a:t>
            </a:r>
            <a:r>
              <a:rPr lang="en-US" sz="1400" b="1" dirty="0" err="1">
                <a:solidFill>
                  <a:srgbClr val="3F7F5F"/>
                </a:solidFill>
                <a:latin typeface="inherit"/>
              </a:rPr>
              <a:t>LiquidCrystal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"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projeto</a:t>
            </a:r>
            <a:endParaRPr lang="en-US" sz="1400" dirty="0">
              <a:latin typeface="inherit"/>
            </a:endParaRP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LiquidCrystal_I2C lcd(0x3F, 2,1,0,4,5,6,7,3, POSITIVE);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Alterar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endereço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conforme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modulo I2C</a:t>
            </a:r>
          </a:p>
          <a:p>
            <a:pPr marL="0" indent="0">
              <a:buNone/>
            </a:pPr>
            <a:endParaRPr lang="en-US" sz="1400" dirty="0">
              <a:latin typeface="inherit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inherit"/>
              </a:rPr>
              <a:t>void</a:t>
            </a:r>
            <a:r>
              <a:rPr lang="en-US" sz="1400" dirty="0">
                <a:latin typeface="inherit"/>
              </a:rPr>
              <a:t> setup() </a:t>
            </a:r>
            <a:r>
              <a:rPr lang="en-US" sz="1400" b="1" dirty="0">
                <a:latin typeface="inherit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lcd.begin</a:t>
            </a:r>
            <a:r>
              <a:rPr lang="en-US" sz="1400" dirty="0">
                <a:latin typeface="inherit"/>
              </a:rPr>
              <a:t> (16,2);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Inicializa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o LCD de 16x2</a:t>
            </a:r>
          </a:p>
          <a:p>
            <a:pPr marL="0" indent="0">
              <a:buNone/>
            </a:pPr>
            <a:r>
              <a:rPr lang="en-US" sz="1400" b="1" dirty="0">
                <a:latin typeface="inherit"/>
              </a:rPr>
              <a:t>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7F"/>
                </a:solidFill>
                <a:latin typeface="inherit"/>
              </a:rPr>
              <a:t>void</a:t>
            </a:r>
            <a:r>
              <a:rPr lang="en-US" sz="1400" dirty="0">
                <a:latin typeface="inherit"/>
              </a:rPr>
              <a:t> loop() </a:t>
            </a:r>
            <a:r>
              <a:rPr lang="en-US" sz="1400" b="1" dirty="0">
                <a:latin typeface="inherit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lcd.clear</a:t>
            </a:r>
            <a:r>
              <a:rPr lang="en-US" sz="1400" dirty="0">
                <a:latin typeface="inherit"/>
              </a:rPr>
              <a:t>(); 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Limpa o display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lcd.setCursor</a:t>
            </a:r>
            <a:r>
              <a:rPr lang="en-US" sz="1400" dirty="0">
                <a:latin typeface="inherit"/>
              </a:rPr>
              <a:t>(2, 0);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2 = 2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colunas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para a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direita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. 0 =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Primeira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linha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lcd.print</a:t>
            </a:r>
            <a:r>
              <a:rPr lang="en-US" sz="1400" dirty="0">
                <a:latin typeface="inherit"/>
              </a:rPr>
              <a:t>("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Display LCD</a:t>
            </a:r>
            <a:r>
              <a:rPr lang="en-US" sz="1400" dirty="0">
                <a:latin typeface="inherit"/>
              </a:rPr>
              <a:t>"); 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Imprime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um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texto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lcd.setCursor</a:t>
            </a:r>
            <a:r>
              <a:rPr lang="en-US" sz="1400" dirty="0">
                <a:latin typeface="inherit"/>
              </a:rPr>
              <a:t>(2, 1);  /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 2 = 2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colunas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para a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direita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. 1 = Segunda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linha</a:t>
            </a:r>
            <a:endParaRPr lang="en-US" sz="1400" dirty="0">
              <a:solidFill>
                <a:srgbClr val="3F7F5F"/>
              </a:solidFill>
              <a:latin typeface="inherit"/>
            </a:endParaRP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lcd.print</a:t>
            </a:r>
            <a:r>
              <a:rPr lang="en-US" sz="1400" dirty="0">
                <a:latin typeface="inherit"/>
              </a:rPr>
              <a:t>("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*DOM HELDER*</a:t>
            </a:r>
            <a:r>
              <a:rPr lang="en-US" sz="1400" dirty="0">
                <a:latin typeface="inherit"/>
              </a:rPr>
              <a:t>");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delay(5000);  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// 5 </a:t>
            </a:r>
            <a:r>
              <a:rPr lang="en-US" sz="1400" dirty="0" err="1">
                <a:solidFill>
                  <a:srgbClr val="3F7F5F"/>
                </a:solidFill>
                <a:latin typeface="inherit"/>
              </a:rPr>
              <a:t>segundos</a:t>
            </a:r>
            <a:r>
              <a:rPr lang="en-US" sz="1400" dirty="0">
                <a:solidFill>
                  <a:srgbClr val="3F7F5F"/>
                </a:solidFill>
                <a:latin typeface="inherit"/>
              </a:rPr>
              <a:t> de delay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3F7F5F"/>
                </a:solidFill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lcd.clear</a:t>
            </a:r>
            <a:r>
              <a:rPr lang="en-US" sz="1400" dirty="0">
                <a:latin typeface="inherit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lcd.setCursor</a:t>
            </a:r>
            <a:r>
              <a:rPr lang="en-US" sz="1400" dirty="0">
                <a:latin typeface="inherit"/>
              </a:rPr>
              <a:t>(3, 0);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</a:t>
            </a:r>
            <a:r>
              <a:rPr lang="en-US" sz="1400" dirty="0" err="1">
                <a:latin typeface="inherit"/>
              </a:rPr>
              <a:t>lcd.print</a:t>
            </a:r>
            <a:r>
              <a:rPr lang="en-US" sz="1400" dirty="0">
                <a:latin typeface="inherit"/>
              </a:rPr>
              <a:t>("</a:t>
            </a:r>
            <a:r>
              <a:rPr lang="en-US" sz="1400" dirty="0">
                <a:solidFill>
                  <a:srgbClr val="009900"/>
                </a:solidFill>
                <a:latin typeface="inherit"/>
              </a:rPr>
              <a:t>Ola Mundo!</a:t>
            </a:r>
            <a:r>
              <a:rPr lang="en-US" sz="1400" dirty="0">
                <a:latin typeface="inherit"/>
              </a:rPr>
              <a:t>");  </a:t>
            </a:r>
          </a:p>
          <a:p>
            <a:pPr marL="0" indent="0">
              <a:buNone/>
            </a:pPr>
            <a:r>
              <a:rPr lang="en-US" sz="1400" dirty="0">
                <a:latin typeface="inherit"/>
              </a:rPr>
              <a:t>    delay(5000);</a:t>
            </a:r>
          </a:p>
          <a:p>
            <a:pPr marL="0" indent="0">
              <a:buNone/>
            </a:pPr>
            <a:r>
              <a:rPr lang="en-US" sz="1400" b="1" dirty="0">
                <a:latin typeface="inherit"/>
              </a:rPr>
              <a:t>}</a:t>
            </a:r>
            <a:endParaRPr lang="pt-BR" sz="1400" b="1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34483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do Exemplo 8b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66</a:t>
            </a:fld>
            <a:endParaRPr lang="pt-BR" altLang="en-US"/>
          </a:p>
        </p:txBody>
      </p:sp>
      <p:pic>
        <p:nvPicPr>
          <p:cNvPr id="2050" name="Picture 2" descr="Esquema Arduino Uno e display LCD 16x2 com módulo I2C.">
            <a:extLst>
              <a:ext uri="{FF2B5EF4-FFF2-40B4-BE49-F238E27FC236}">
                <a16:creationId xmlns:a16="http://schemas.microsoft.com/office/drawing/2014/main" id="{C3EE6FB1-99DE-0FCE-490C-FFD5B5820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0"/>
          <a:stretch/>
        </p:blipFill>
        <p:spPr bwMode="auto">
          <a:xfrm>
            <a:off x="276547" y="1847055"/>
            <a:ext cx="8410253" cy="316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503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9 – Sensor ultrassônico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67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7"/>
          </a:xfrm>
        </p:spPr>
        <p:txBody>
          <a:bodyPr/>
          <a:lstStyle/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/*</a:t>
            </a:r>
            <a:endParaRPr lang="en-US" sz="1400" b="0" i="0" dirty="0">
              <a:solidFill>
                <a:srgbClr val="787878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>
              <a:buNone/>
            </a:pPr>
            <a:r>
              <a:rPr lang="pt-BR" sz="2000" dirty="0">
                <a:solidFill>
                  <a:srgbClr val="3F5FBF"/>
                </a:solidFill>
                <a:latin typeface="inherit"/>
              </a:rPr>
              <a:t>Mostra a distância medida por um sensor ultrassônico</a:t>
            </a:r>
            <a:r>
              <a:rPr lang="pt-BR" sz="2000" b="0" i="0" dirty="0">
                <a:solidFill>
                  <a:srgbClr val="3F5FBF"/>
                </a:solidFill>
                <a:effectLst/>
                <a:latin typeface="inherit"/>
              </a:rPr>
              <a:t>. 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3F5FBF"/>
                </a:solidFill>
                <a:effectLst/>
                <a:latin typeface="inherit"/>
              </a:rPr>
              <a:t>*/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int</a:t>
            </a:r>
            <a:r>
              <a:rPr lang="pt-BR" sz="1400" dirty="0">
                <a:latin typeface="inherit"/>
              </a:rPr>
              <a:t> </a:t>
            </a:r>
            <a:r>
              <a:rPr lang="pt-BR" sz="1400" dirty="0" err="1">
                <a:latin typeface="inherit"/>
              </a:rPr>
              <a:t>PinTrigger</a:t>
            </a:r>
            <a:r>
              <a:rPr lang="pt-BR" sz="1400" dirty="0">
                <a:latin typeface="inherit"/>
              </a:rPr>
              <a:t> = 2; 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// Pino usado para disparar os pulsos do sensor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int</a:t>
            </a:r>
            <a:r>
              <a:rPr lang="pt-BR" sz="1400" dirty="0">
                <a:latin typeface="inherit"/>
              </a:rPr>
              <a:t> </a:t>
            </a:r>
            <a:r>
              <a:rPr lang="pt-BR" sz="1400" dirty="0" err="1">
                <a:latin typeface="inherit"/>
              </a:rPr>
              <a:t>PinEcho</a:t>
            </a:r>
            <a:r>
              <a:rPr lang="pt-BR" sz="1400" dirty="0">
                <a:latin typeface="inherit"/>
              </a:rPr>
              <a:t> = 3; 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// pino usado para ler a saída do sensor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const</a:t>
            </a:r>
            <a:r>
              <a:rPr lang="pt-BR" sz="1400" dirty="0">
                <a:latin typeface="inherit"/>
              </a:rPr>
              <a:t> </a:t>
            </a: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float</a:t>
            </a:r>
            <a:r>
              <a:rPr lang="pt-BR" sz="1400" dirty="0">
                <a:latin typeface="inherit"/>
              </a:rPr>
              <a:t> </a:t>
            </a:r>
            <a:r>
              <a:rPr lang="pt-BR" sz="1400" dirty="0" err="1">
                <a:latin typeface="inherit"/>
              </a:rPr>
              <a:t>VelocidadeSom_mpors</a:t>
            </a:r>
            <a:r>
              <a:rPr lang="pt-BR" sz="1400" dirty="0">
                <a:latin typeface="inherit"/>
              </a:rPr>
              <a:t> = 340; 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// em metros por segundo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const</a:t>
            </a:r>
            <a:r>
              <a:rPr lang="pt-BR" sz="1400" dirty="0">
                <a:latin typeface="inherit"/>
              </a:rPr>
              <a:t> </a:t>
            </a: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float</a:t>
            </a:r>
            <a:r>
              <a:rPr lang="pt-BR" sz="1400" dirty="0">
                <a:latin typeface="inherit"/>
              </a:rPr>
              <a:t> </a:t>
            </a:r>
            <a:r>
              <a:rPr lang="pt-BR" sz="1400" dirty="0" err="1">
                <a:latin typeface="inherit"/>
              </a:rPr>
              <a:t>VelocidadeSom_mporus</a:t>
            </a:r>
            <a:r>
              <a:rPr lang="pt-BR" sz="1400" dirty="0">
                <a:latin typeface="inherit"/>
              </a:rPr>
              <a:t> = 0.000340; 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// em metros por microssegundo</a:t>
            </a:r>
          </a:p>
          <a:p>
            <a:pPr marL="0" indent="0">
              <a:buNone/>
            </a:pPr>
            <a:endParaRPr lang="pt-BR" sz="1400" dirty="0">
              <a:latin typeface="inherit"/>
            </a:endParaRPr>
          </a:p>
          <a:p>
            <a:pPr marL="0" indent="0">
              <a:buNone/>
            </a:pP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void</a:t>
            </a:r>
            <a:r>
              <a:rPr lang="pt-BR" sz="1400" dirty="0">
                <a:latin typeface="inherit"/>
              </a:rPr>
              <a:t> setup() </a:t>
            </a:r>
            <a:r>
              <a:rPr lang="pt-BR" sz="1400" b="1" dirty="0">
                <a:latin typeface="inherit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    // Configura pino de Trigger como saída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 err="1">
                <a:latin typeface="inherit"/>
              </a:rPr>
              <a:t>pinMode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 err="1">
                <a:latin typeface="inherit"/>
              </a:rPr>
              <a:t>PinTrigger</a:t>
            </a:r>
            <a:r>
              <a:rPr lang="pt-BR" sz="1400" dirty="0">
                <a:latin typeface="inherit"/>
              </a:rPr>
              <a:t>, OUTPUT);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9900"/>
                </a:solidFill>
                <a:latin typeface="inherit"/>
              </a:rPr>
              <a:t>    // Configura pino de Trigger com nível baixo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 err="1">
                <a:latin typeface="inherit"/>
              </a:rPr>
              <a:t>digitalWrite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 err="1">
                <a:latin typeface="inherit"/>
              </a:rPr>
              <a:t>PinTrigger</a:t>
            </a:r>
            <a:r>
              <a:rPr lang="pt-BR" sz="1400" dirty="0">
                <a:latin typeface="inherit"/>
              </a:rPr>
              <a:t>, LOW);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9900"/>
                </a:solidFill>
                <a:latin typeface="inherit"/>
              </a:rPr>
              <a:t>     // configura pino ECHO como entrada</a:t>
            </a:r>
            <a:endParaRPr lang="pt-BR" sz="1400" dirty="0">
              <a:latin typeface="inherit"/>
            </a:endParaRP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 err="1">
                <a:latin typeface="inherit"/>
              </a:rPr>
              <a:t>pinMode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 err="1">
                <a:latin typeface="inherit"/>
              </a:rPr>
              <a:t>PinEcho</a:t>
            </a:r>
            <a:r>
              <a:rPr lang="pt-BR" sz="1400" dirty="0">
                <a:latin typeface="inherit"/>
              </a:rPr>
              <a:t>, INPUT); </a:t>
            </a:r>
            <a:endParaRPr lang="pt-BR" sz="1400" dirty="0">
              <a:solidFill>
                <a:srgbClr val="009900"/>
              </a:solidFill>
              <a:latin typeface="inherit"/>
            </a:endParaRP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    // Inicializa a porta serial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 err="1">
                <a:latin typeface="inherit"/>
              </a:rPr>
              <a:t>Serial.begin</a:t>
            </a:r>
            <a:r>
              <a:rPr lang="pt-BR" sz="1400" dirty="0">
                <a:latin typeface="inherit"/>
              </a:rPr>
              <a:t>(9600);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delay(100);</a:t>
            </a:r>
          </a:p>
          <a:p>
            <a:pPr marL="0" indent="0">
              <a:buNone/>
            </a:pPr>
            <a:r>
              <a:rPr lang="pt-BR" sz="1400" b="1" dirty="0">
                <a:latin typeface="inherit"/>
              </a:rPr>
              <a:t>}</a:t>
            </a:r>
            <a:r>
              <a:rPr lang="en-US" sz="1400" i="1" dirty="0">
                <a:latin typeface="inherit"/>
              </a:rPr>
              <a:t>                                                                                                                                                                                      continua…</a:t>
            </a:r>
            <a:endParaRPr lang="pt-BR" sz="1400" i="1" dirty="0">
              <a:latin typeface="inherit"/>
            </a:endParaRPr>
          </a:p>
          <a:p>
            <a:pPr marL="0" indent="0">
              <a:buNone/>
            </a:pPr>
            <a:endParaRPr lang="pt-BR" sz="1400" dirty="0">
              <a:latin typeface="inherit"/>
            </a:endParaRPr>
          </a:p>
          <a:p>
            <a:pPr marL="0" indent="0">
              <a:buNone/>
            </a:pPr>
            <a:endParaRPr lang="pt-BR" sz="1400" i="1" dirty="0">
              <a:latin typeface="inherit"/>
            </a:endParaRPr>
          </a:p>
          <a:p>
            <a:pPr marL="0" indent="0" algn="r">
              <a:buNone/>
            </a:pPr>
            <a:r>
              <a:rPr lang="en-US" sz="1400" i="1" dirty="0">
                <a:latin typeface="inherit"/>
              </a:rPr>
              <a:t>continua…</a:t>
            </a:r>
            <a:endParaRPr lang="pt-BR" sz="1400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562124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9 – Sensor ultrassônico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68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pPr marL="0" indent="0">
              <a:buNone/>
            </a:pP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void</a:t>
            </a:r>
            <a:r>
              <a:rPr lang="pt-BR" sz="1400" dirty="0">
                <a:latin typeface="inherit"/>
              </a:rPr>
              <a:t> loop() </a:t>
            </a:r>
            <a:r>
              <a:rPr lang="pt-BR" sz="1400" b="1" dirty="0">
                <a:latin typeface="inherit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9900"/>
                </a:solidFill>
                <a:latin typeface="inherit"/>
              </a:rPr>
              <a:t>     // Envia pulso para o disparar o sensor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 err="1">
                <a:latin typeface="inherit"/>
              </a:rPr>
              <a:t>DisparaPulsoUltrassonico</a:t>
            </a:r>
            <a:r>
              <a:rPr lang="pt-BR" sz="1400" dirty="0">
                <a:latin typeface="inherit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// Mede o tempo de duração do sinal no pino de leitura(</a:t>
            </a:r>
            <a:r>
              <a:rPr lang="pt-BR" sz="1400" dirty="0" err="1">
                <a:solidFill>
                  <a:srgbClr val="009900"/>
                </a:solidFill>
                <a:latin typeface="inherit"/>
              </a:rPr>
              <a:t>us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)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float</a:t>
            </a:r>
            <a:r>
              <a:rPr lang="pt-BR" sz="1400" dirty="0">
                <a:latin typeface="inherit"/>
              </a:rPr>
              <a:t> </a:t>
            </a:r>
            <a:r>
              <a:rPr lang="pt-BR" sz="1400" dirty="0" err="1">
                <a:latin typeface="inherit"/>
              </a:rPr>
              <a:t>TempEcho</a:t>
            </a:r>
            <a:r>
              <a:rPr lang="pt-BR" sz="1400" dirty="0">
                <a:latin typeface="inherit"/>
              </a:rPr>
              <a:t> = </a:t>
            </a:r>
            <a:r>
              <a:rPr lang="pt-BR" sz="1400" dirty="0" err="1">
                <a:latin typeface="inherit"/>
              </a:rPr>
              <a:t>pulseIn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 err="1">
                <a:latin typeface="inherit"/>
              </a:rPr>
              <a:t>PinEcho</a:t>
            </a:r>
            <a:r>
              <a:rPr lang="pt-BR" sz="1400" dirty="0">
                <a:latin typeface="inherit"/>
              </a:rPr>
              <a:t>, HIGH);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 err="1">
                <a:latin typeface="inherit"/>
              </a:rPr>
              <a:t>Serial.println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"Distancia em metros: "</a:t>
            </a:r>
            <a:r>
              <a:rPr lang="pt-BR" sz="1400" dirty="0">
                <a:latin typeface="inherit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 err="1">
                <a:latin typeface="inherit"/>
              </a:rPr>
              <a:t>Serial.println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 err="1">
                <a:latin typeface="inherit"/>
              </a:rPr>
              <a:t>CalculaDistancia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 err="1">
                <a:latin typeface="inherit"/>
              </a:rPr>
              <a:t>TempEcho</a:t>
            </a:r>
            <a:r>
              <a:rPr lang="pt-BR" sz="1400" dirty="0">
                <a:latin typeface="inherit"/>
              </a:rPr>
              <a:t>));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 err="1">
                <a:latin typeface="inherit"/>
              </a:rPr>
              <a:t>Serial.println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"Distancia em </a:t>
            </a:r>
            <a:r>
              <a:rPr lang="pt-BR" sz="1400" dirty="0" err="1">
                <a:solidFill>
                  <a:srgbClr val="009900"/>
                </a:solidFill>
                <a:latin typeface="inherit"/>
              </a:rPr>
              <a:t>centimetros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: "</a:t>
            </a:r>
            <a:r>
              <a:rPr lang="pt-BR" sz="1400" dirty="0">
                <a:latin typeface="inherit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 err="1">
                <a:latin typeface="inherit"/>
              </a:rPr>
              <a:t>Serial.println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 err="1">
                <a:latin typeface="inherit"/>
              </a:rPr>
              <a:t>CalculaDistancia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 err="1">
                <a:latin typeface="inherit"/>
              </a:rPr>
              <a:t>TempEcho</a:t>
            </a:r>
            <a:r>
              <a:rPr lang="pt-BR" sz="1400" dirty="0">
                <a:latin typeface="inherit"/>
              </a:rPr>
              <a:t>)*100);</a:t>
            </a:r>
          </a:p>
          <a:p>
            <a:pPr marL="0" indent="0">
              <a:buNone/>
            </a:pPr>
            <a:endParaRPr lang="pt-BR" sz="1400" dirty="0">
              <a:latin typeface="inherit"/>
            </a:endParaRP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>
                <a:solidFill>
                  <a:srgbClr val="009900"/>
                </a:solidFill>
                <a:latin typeface="inherit"/>
              </a:rPr>
              <a:t>// Aguarda 2 segundos antes de começar tudo de novo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delay(2000);</a:t>
            </a:r>
          </a:p>
          <a:p>
            <a:pPr marL="0" indent="0">
              <a:buNone/>
            </a:pPr>
            <a:r>
              <a:rPr lang="pt-BR" sz="1400" b="1" dirty="0">
                <a:latin typeface="inherit"/>
              </a:rPr>
              <a:t>}</a:t>
            </a:r>
          </a:p>
          <a:p>
            <a:pPr marL="0" indent="0">
              <a:buNone/>
            </a:pPr>
            <a:endParaRPr lang="pt-BR" sz="1400" i="1" dirty="0">
              <a:latin typeface="inherit"/>
            </a:endParaRPr>
          </a:p>
          <a:p>
            <a:pPr marL="0" indent="0" algn="r">
              <a:buNone/>
            </a:pPr>
            <a:r>
              <a:rPr lang="en-US" sz="1400" i="1" dirty="0">
                <a:latin typeface="inherit"/>
              </a:rPr>
              <a:t>continua…</a:t>
            </a:r>
            <a:endParaRPr lang="pt-BR" sz="1400" i="1" dirty="0">
              <a:latin typeface="inherit"/>
            </a:endParaRPr>
          </a:p>
          <a:p>
            <a:pPr marL="0" indent="0">
              <a:buNone/>
            </a:pPr>
            <a:endParaRPr lang="pt-BR" sz="1400" i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24191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9 – Sensor ultrassônico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69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solidFill>
                  <a:srgbClr val="009900"/>
                </a:solidFill>
                <a:latin typeface="inherit"/>
              </a:rPr>
              <a:t>// Função para enviar o pulso de trigger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void</a:t>
            </a:r>
            <a:r>
              <a:rPr lang="pt-BR" sz="1400" dirty="0">
                <a:latin typeface="inherit"/>
              </a:rPr>
              <a:t> </a:t>
            </a:r>
            <a:r>
              <a:rPr lang="pt-BR" sz="1400" dirty="0" err="1">
                <a:latin typeface="inherit"/>
              </a:rPr>
              <a:t>DisparaPulsoUltrassonico</a:t>
            </a:r>
            <a:r>
              <a:rPr lang="pt-BR" sz="1400" dirty="0">
                <a:latin typeface="inherit"/>
              </a:rPr>
              <a:t>() </a:t>
            </a:r>
            <a:r>
              <a:rPr lang="pt-BR" sz="1400" b="1" dirty="0">
                <a:latin typeface="inherit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9900"/>
                </a:solidFill>
                <a:latin typeface="inherit"/>
              </a:rPr>
              <a:t>      // Para fazer o HC-SR04 enviar um pulso ultrassónico, nós temos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9900"/>
                </a:solidFill>
                <a:latin typeface="inherit"/>
              </a:rPr>
              <a:t>      // que enviar para o pino de trigger um sinal de nível alto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9900"/>
                </a:solidFill>
                <a:latin typeface="inherit"/>
              </a:rPr>
              <a:t>      // com pelo menos 10us de duração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 </a:t>
            </a:r>
            <a:r>
              <a:rPr lang="pt-BR" sz="1400" dirty="0" err="1">
                <a:latin typeface="inherit"/>
              </a:rPr>
              <a:t>digitalWrite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 err="1">
                <a:latin typeface="inherit"/>
              </a:rPr>
              <a:t>PinTrigger</a:t>
            </a:r>
            <a:r>
              <a:rPr lang="pt-BR" sz="1400" dirty="0">
                <a:latin typeface="inherit"/>
              </a:rPr>
              <a:t>, HIGH);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 </a:t>
            </a:r>
            <a:r>
              <a:rPr lang="pt-BR" sz="1400" dirty="0" err="1">
                <a:latin typeface="inherit"/>
              </a:rPr>
              <a:t>delayMicroseconds</a:t>
            </a:r>
            <a:r>
              <a:rPr lang="pt-BR" sz="1400" dirty="0">
                <a:latin typeface="inherit"/>
              </a:rPr>
              <a:t>(10);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 </a:t>
            </a:r>
            <a:r>
              <a:rPr lang="pt-BR" sz="1400" dirty="0" err="1">
                <a:latin typeface="inherit"/>
              </a:rPr>
              <a:t>digitalWrite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 err="1">
                <a:latin typeface="inherit"/>
              </a:rPr>
              <a:t>PinTrigger</a:t>
            </a:r>
            <a:r>
              <a:rPr lang="pt-BR" sz="1400" dirty="0">
                <a:latin typeface="inherit"/>
              </a:rPr>
              <a:t>, LOW);</a:t>
            </a:r>
          </a:p>
          <a:p>
            <a:pPr marL="0" indent="0">
              <a:buNone/>
            </a:pPr>
            <a:r>
              <a:rPr lang="pt-BR" sz="1400" b="1" dirty="0">
                <a:latin typeface="inherit"/>
              </a:rPr>
              <a:t>}</a:t>
            </a:r>
            <a:endParaRPr lang="pt-BR" sz="1400" b="1" i="1" dirty="0">
              <a:latin typeface="inherit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009900"/>
                </a:solidFill>
                <a:latin typeface="inherit"/>
              </a:rPr>
              <a:t>// Função para calcular a distância em metros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float</a:t>
            </a:r>
            <a:r>
              <a:rPr lang="pt-BR" sz="1400" dirty="0">
                <a:latin typeface="inherit"/>
              </a:rPr>
              <a:t> </a:t>
            </a:r>
            <a:r>
              <a:rPr lang="pt-BR" sz="1400" dirty="0" err="1">
                <a:latin typeface="inherit"/>
              </a:rPr>
              <a:t>CalculaDistancia</a:t>
            </a:r>
            <a:r>
              <a:rPr lang="pt-BR" sz="1400" dirty="0">
                <a:latin typeface="inherit"/>
              </a:rPr>
              <a:t>(</a:t>
            </a:r>
            <a:r>
              <a:rPr lang="pt-BR" sz="1400" b="1" dirty="0" err="1">
                <a:solidFill>
                  <a:srgbClr val="7030A0"/>
                </a:solidFill>
                <a:latin typeface="inherit"/>
              </a:rPr>
              <a:t>float</a:t>
            </a:r>
            <a:r>
              <a:rPr lang="pt-BR" sz="1400" dirty="0">
                <a:latin typeface="inherit"/>
              </a:rPr>
              <a:t> </a:t>
            </a:r>
            <a:r>
              <a:rPr lang="pt-BR" sz="1400" dirty="0" err="1">
                <a:latin typeface="inherit"/>
              </a:rPr>
              <a:t>tempo_us</a:t>
            </a:r>
            <a:r>
              <a:rPr lang="pt-BR" sz="1400" dirty="0">
                <a:latin typeface="inherit"/>
              </a:rPr>
              <a:t>) </a:t>
            </a:r>
            <a:r>
              <a:rPr lang="pt-BR" sz="1400" b="1" dirty="0">
                <a:latin typeface="inherit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inherit"/>
              </a:rPr>
              <a:t>     </a:t>
            </a:r>
            <a:r>
              <a:rPr lang="pt-BR" sz="1400" dirty="0" err="1">
                <a:latin typeface="inherit"/>
              </a:rPr>
              <a:t>return</a:t>
            </a:r>
            <a:r>
              <a:rPr lang="pt-BR" sz="1400" dirty="0">
                <a:latin typeface="inherit"/>
              </a:rPr>
              <a:t>(</a:t>
            </a:r>
            <a:r>
              <a:rPr lang="pt-BR" sz="1400" dirty="0" err="1">
                <a:latin typeface="inherit"/>
              </a:rPr>
              <a:t>tempo_us</a:t>
            </a:r>
            <a:r>
              <a:rPr lang="pt-BR" sz="1400" dirty="0">
                <a:latin typeface="inherit"/>
              </a:rPr>
              <a:t>*</a:t>
            </a:r>
            <a:r>
              <a:rPr lang="pt-BR" sz="1400" dirty="0" err="1">
                <a:latin typeface="inherit"/>
              </a:rPr>
              <a:t>VelocidadeSom_mporus</a:t>
            </a:r>
            <a:r>
              <a:rPr lang="pt-BR" sz="1400" dirty="0">
                <a:latin typeface="inherit"/>
              </a:rPr>
              <a:t>/2);</a:t>
            </a:r>
          </a:p>
          <a:p>
            <a:pPr marL="0" indent="0">
              <a:buNone/>
            </a:pPr>
            <a:r>
              <a:rPr lang="pt-BR" sz="1400" b="1" dirty="0">
                <a:latin typeface="inherit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1434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EE8D8C10-BAE3-41E2-B766-A37B2F8CC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altLang="pt-BR" dirty="0"/>
              <a:t>Programa fonte em </a:t>
            </a:r>
            <a:r>
              <a:rPr lang="pt-BR" altLang="pt-BR" b="1" dirty="0"/>
              <a:t>Pascal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108B2-BC3D-4943-8372-FB02EC33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507288" cy="4862512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Função: calcular o fatorial de um número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fatorial, contador :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pt-BR" sz="18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'Informe um número: '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fatorial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fatorial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fatorial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'Fatorial = '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,fatorial);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800" dirty="0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C553D021-E3E9-4663-9918-2D86CF860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59F6A-9167-4A3A-9993-946CD8ECF4CB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 do Exemplo 9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70</a:t>
            </a:fld>
            <a:endParaRPr lang="pt-BR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12AA6C6-8869-9107-659E-E54B767DA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3" b="9040"/>
          <a:stretch/>
        </p:blipFill>
        <p:spPr bwMode="auto">
          <a:xfrm>
            <a:off x="479344" y="2207094"/>
            <a:ext cx="7970407" cy="237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04A8CAAB-4587-0F41-0F21-CBD8BBA729D4}"/>
              </a:ext>
            </a:extLst>
          </p:cNvPr>
          <p:cNvGrpSpPr/>
          <p:nvPr/>
        </p:nvGrpSpPr>
        <p:grpSpPr>
          <a:xfrm>
            <a:off x="4131805" y="4190645"/>
            <a:ext cx="3447943" cy="390483"/>
            <a:chOff x="4211960" y="4051524"/>
            <a:chExt cx="3829480" cy="1133552"/>
          </a:xfrm>
        </p:grpSpPr>
        <p:cxnSp>
          <p:nvCxnSpPr>
            <p:cNvPr id="8" name="Conector: Angulado 32">
              <a:extLst>
                <a:ext uri="{FF2B5EF4-FFF2-40B4-BE49-F238E27FC236}">
                  <a16:creationId xmlns:a16="http://schemas.microsoft.com/office/drawing/2014/main" id="{838683BC-7148-1D0A-970A-AC7B6D5C15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4079407"/>
              <a:ext cx="3829480" cy="1105669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037DA8A-3354-1562-0259-642654AADA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41440" y="4051524"/>
              <a:ext cx="0" cy="110566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04A8CAAB-4587-0F41-0F21-CBD8BBA729D4}"/>
              </a:ext>
            </a:extLst>
          </p:cNvPr>
          <p:cNvGrpSpPr/>
          <p:nvPr/>
        </p:nvGrpSpPr>
        <p:grpSpPr>
          <a:xfrm flipV="1">
            <a:off x="4123364" y="2030405"/>
            <a:ext cx="3447943" cy="390483"/>
            <a:chOff x="4211960" y="4051524"/>
            <a:chExt cx="3829480" cy="1133552"/>
          </a:xfrm>
        </p:grpSpPr>
        <p:cxnSp>
          <p:nvCxnSpPr>
            <p:cNvPr id="11" name="Conector: Angulado 32">
              <a:extLst>
                <a:ext uri="{FF2B5EF4-FFF2-40B4-BE49-F238E27FC236}">
                  <a16:creationId xmlns:a16="http://schemas.microsoft.com/office/drawing/2014/main" id="{838683BC-7148-1D0A-970A-AC7B6D5C15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4079407"/>
              <a:ext cx="3829480" cy="1105669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037DA8A-3354-1562-0259-642654AADA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41440" y="4051524"/>
              <a:ext cx="0" cy="110566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6F9D1F2-01F9-6C36-275E-63D62428D2C4}"/>
              </a:ext>
            </a:extLst>
          </p:cNvPr>
          <p:cNvGrpSpPr/>
          <p:nvPr/>
        </p:nvGrpSpPr>
        <p:grpSpPr>
          <a:xfrm flipV="1">
            <a:off x="4316896" y="1785469"/>
            <a:ext cx="3409601" cy="696305"/>
            <a:chOff x="4281545" y="4411563"/>
            <a:chExt cx="3829480" cy="1105669"/>
          </a:xfrm>
        </p:grpSpPr>
        <p:cxnSp>
          <p:nvCxnSpPr>
            <p:cNvPr id="14" name="Conector: Angulado 37">
              <a:extLst>
                <a:ext uri="{FF2B5EF4-FFF2-40B4-BE49-F238E27FC236}">
                  <a16:creationId xmlns:a16="http://schemas.microsoft.com/office/drawing/2014/main" id="{8654F4FC-7866-CAA0-E2D4-7E0017E5E6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1545" y="4411563"/>
              <a:ext cx="3829480" cy="1105669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B63B832-3265-3EFA-319C-A3AB5E007C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1025" y="4411563"/>
              <a:ext cx="0" cy="1105669"/>
            </a:xfrm>
            <a:prstGeom prst="line">
              <a:avLst/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6F9D1F2-01F9-6C36-275E-63D62428D2C4}"/>
              </a:ext>
            </a:extLst>
          </p:cNvPr>
          <p:cNvGrpSpPr/>
          <p:nvPr/>
        </p:nvGrpSpPr>
        <p:grpSpPr>
          <a:xfrm>
            <a:off x="4327966" y="4293097"/>
            <a:ext cx="3409601" cy="576064"/>
            <a:chOff x="4281545" y="4411563"/>
            <a:chExt cx="3829480" cy="1105669"/>
          </a:xfrm>
        </p:grpSpPr>
        <p:cxnSp>
          <p:nvCxnSpPr>
            <p:cNvPr id="17" name="Conector: Angulado 37">
              <a:extLst>
                <a:ext uri="{FF2B5EF4-FFF2-40B4-BE49-F238E27FC236}">
                  <a16:creationId xmlns:a16="http://schemas.microsoft.com/office/drawing/2014/main" id="{8654F4FC-7866-CAA0-E2D4-7E0017E5E6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1545" y="4411563"/>
              <a:ext cx="3829480" cy="1105669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B63B832-3265-3EFA-319C-A3AB5E007C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1025" y="4411563"/>
              <a:ext cx="0" cy="1105669"/>
            </a:xfrm>
            <a:prstGeom prst="line">
              <a:avLst/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211504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71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faça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display de 7 segmentos mostrar o efeito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abaixo.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O display começa apagado;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Efeito: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Acender o filamento </a:t>
            </a:r>
            <a:r>
              <a:rPr lang="pt-BR" sz="1800" b="1" dirty="0">
                <a:solidFill>
                  <a:srgbClr val="374151"/>
                </a:solidFill>
                <a:latin typeface="Söhne"/>
              </a:rPr>
              <a:t>a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Aguardar 0,3 segundos;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Apagar o filamento </a:t>
            </a:r>
            <a:r>
              <a:rPr lang="pt-BR" sz="1800" b="1" dirty="0">
                <a:solidFill>
                  <a:srgbClr val="374151"/>
                </a:solidFill>
                <a:latin typeface="Söhne"/>
              </a:rPr>
              <a:t>a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2"/>
            <a:r>
              <a:rPr lang="pt-BR" sz="1800">
                <a:solidFill>
                  <a:srgbClr val="374151"/>
                </a:solidFill>
                <a:latin typeface="Söhne"/>
              </a:rPr>
              <a:t>Repetir 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as 4 ações acima para os filamentos                                           </a:t>
            </a:r>
            <a:r>
              <a:rPr lang="pt-BR" sz="1800" b="1" dirty="0">
                <a:solidFill>
                  <a:srgbClr val="374151"/>
                </a:solidFill>
                <a:latin typeface="Söhne"/>
              </a:rPr>
              <a:t>b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1800" b="1" dirty="0">
                <a:solidFill>
                  <a:srgbClr val="374151"/>
                </a:solidFill>
                <a:latin typeface="Söhne"/>
              </a:rPr>
              <a:t>g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1800" b="1" dirty="0">
                <a:solidFill>
                  <a:srgbClr val="374151"/>
                </a:solidFill>
                <a:latin typeface="Söhne"/>
              </a:rPr>
              <a:t>e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1800" b="1" dirty="0">
                <a:solidFill>
                  <a:srgbClr val="374151"/>
                </a:solidFill>
                <a:latin typeface="Söhne"/>
              </a:rPr>
              <a:t>d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1800" b="1" dirty="0">
                <a:solidFill>
                  <a:srgbClr val="374151"/>
                </a:solidFill>
                <a:latin typeface="Söhne"/>
              </a:rPr>
              <a:t>c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1800" b="1" dirty="0">
                <a:solidFill>
                  <a:srgbClr val="374151"/>
                </a:solidFill>
                <a:latin typeface="Söhne"/>
              </a:rPr>
              <a:t>g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, </a:t>
            </a:r>
            <a:r>
              <a:rPr lang="pt-BR" sz="1800" b="1" dirty="0">
                <a:solidFill>
                  <a:srgbClr val="374151"/>
                </a:solidFill>
                <a:latin typeface="Söhne"/>
              </a:rPr>
              <a:t>f</a:t>
            </a:r>
          </a:p>
          <a:p>
            <a:pPr lvl="2"/>
            <a:r>
              <a:rPr lang="pt-BR" sz="1800" dirty="0">
                <a:solidFill>
                  <a:srgbClr val="374151"/>
                </a:solidFill>
                <a:latin typeface="Söhne"/>
              </a:rPr>
              <a:t>Repetir tudo indefinidamente.</a:t>
            </a: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F9D9D4-9A23-84E6-25F7-D57AB481F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724" y="3054448"/>
            <a:ext cx="1600200" cy="2390775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42E692B-772C-C1B3-9338-4CDB59ED8A4E}"/>
              </a:ext>
            </a:extLst>
          </p:cNvPr>
          <p:cNvCxnSpPr>
            <a:cxnSpLocks/>
          </p:cNvCxnSpPr>
          <p:nvPr/>
        </p:nvCxnSpPr>
        <p:spPr bwMode="auto">
          <a:xfrm>
            <a:off x="7404764" y="2996952"/>
            <a:ext cx="8081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C1064EF-C649-6555-2818-395E628FAB04}"/>
              </a:ext>
            </a:extLst>
          </p:cNvPr>
          <p:cNvCxnSpPr>
            <a:cxnSpLocks/>
          </p:cNvCxnSpPr>
          <p:nvPr/>
        </p:nvCxnSpPr>
        <p:spPr bwMode="auto">
          <a:xfrm rot="-180000" flipH="1">
            <a:off x="8404750" y="3365376"/>
            <a:ext cx="152400" cy="8557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8CB1E6A-5AC8-3871-DC11-6CA933294B0E}"/>
              </a:ext>
            </a:extLst>
          </p:cNvPr>
          <p:cNvCxnSpPr>
            <a:cxnSpLocks/>
          </p:cNvCxnSpPr>
          <p:nvPr/>
        </p:nvCxnSpPr>
        <p:spPr bwMode="auto">
          <a:xfrm rot="-180000" flipH="1">
            <a:off x="6754528" y="4250780"/>
            <a:ext cx="152400" cy="8557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21E299D-962B-1675-6DC3-9F4BF4035CF2}"/>
              </a:ext>
            </a:extLst>
          </p:cNvPr>
          <p:cNvCxnSpPr>
            <a:cxnSpLocks/>
          </p:cNvCxnSpPr>
          <p:nvPr/>
        </p:nvCxnSpPr>
        <p:spPr bwMode="auto">
          <a:xfrm>
            <a:off x="7116732" y="5445224"/>
            <a:ext cx="80811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B5A5A8C-802B-34A2-3232-B17B32A98C2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0312" y="4365104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24B54E0-BE0B-4713-27F9-E22DD6729792}"/>
              </a:ext>
            </a:extLst>
          </p:cNvPr>
          <p:cNvCxnSpPr>
            <a:cxnSpLocks/>
          </p:cNvCxnSpPr>
          <p:nvPr/>
        </p:nvCxnSpPr>
        <p:spPr bwMode="auto">
          <a:xfrm rot="10620000" flipH="1">
            <a:off x="8294688" y="4226070"/>
            <a:ext cx="152400" cy="8557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C69F0FF-4EBB-2763-F155-1164DA013056}"/>
              </a:ext>
            </a:extLst>
          </p:cNvPr>
          <p:cNvCxnSpPr>
            <a:cxnSpLocks/>
          </p:cNvCxnSpPr>
          <p:nvPr/>
        </p:nvCxnSpPr>
        <p:spPr bwMode="auto">
          <a:xfrm rot="10620000" flipH="1">
            <a:off x="6886060" y="3289966"/>
            <a:ext cx="152400" cy="8557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856C469-7425-B28D-BC4F-38E957A048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8780" y="4437112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72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faça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display de 7 segmentos fazer a contagem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de 0 até 9: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Cada dígito deve ficar “acesso” por 1 segundo;</a:t>
            </a:r>
          </a:p>
          <a:p>
            <a:pPr lvl="1"/>
            <a:r>
              <a:rPr lang="pt-BR" sz="2000" u="sng" dirty="0">
                <a:solidFill>
                  <a:srgbClr val="374151"/>
                </a:solidFill>
                <a:latin typeface="Söhne"/>
              </a:rPr>
              <a:t>Não utilizar biblioteca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074" name="Picture 2" descr="Display de 7 segmentos 0,56&quot; Catodo Comum - BCast Sho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16936" r="20160" b="22578"/>
          <a:stretch/>
        </p:blipFill>
        <p:spPr bwMode="auto">
          <a:xfrm>
            <a:off x="5436096" y="3140968"/>
            <a:ext cx="2160241" cy="225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8202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3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73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faça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display LCD de 16x2 “rolar” na vertical um conjunto de (no mínimo) 6 sobrenomes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de pessoas (a sua escolha):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Cada sobrenome deve ficar “acesso” por 1 segundo;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Cada sobrenome terá no máximo 16 caracteres;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“Rolar” significa: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Inicialmente o primeiro sobrenome aparece na segunda linha do display;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Depois o primeiro sobrenome é apagado da segunda linha e aparece na primeira linha;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Depois o segundo sobrenome aparece na segunda linha;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Depois o segundo sobrenome é apagado da segunda linha e aparece na primeira linha;</a:t>
            </a:r>
          </a:p>
          <a:p>
            <a:pPr lvl="2"/>
            <a:r>
              <a:rPr lang="pt-BR" sz="1600" dirty="0">
                <a:solidFill>
                  <a:srgbClr val="374151"/>
                </a:solidFill>
                <a:latin typeface="Söhne"/>
              </a:rPr>
              <a:t>E assim sucessivamente.</a:t>
            </a: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2052" name="Picture 4" descr="LCD display arduino: quais as funções e como escolh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t="7350" r="18917" b="16672"/>
          <a:stretch/>
        </p:blipFill>
        <p:spPr bwMode="auto">
          <a:xfrm>
            <a:off x="5004048" y="5517232"/>
            <a:ext cx="1427401" cy="11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0244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d Vermelho 10mm Difus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07904" y="5361320"/>
            <a:ext cx="1164096" cy="11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74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Arduino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que controle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conjunto de 4 </a:t>
            </a:r>
            <a:r>
              <a:rPr lang="pt-BR" sz="2400" b="1" dirty="0" err="1">
                <a:solidFill>
                  <a:srgbClr val="374151"/>
                </a:solidFill>
                <a:latin typeface="Söhne"/>
              </a:rPr>
              <a:t>LEDs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alinhados através de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potenciômetro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Na posição inicial do potenciômetro todos os LEDS deverão estar apagados;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Com um quarto do potenciômetro girado o primeiro LED deverá esta acesso;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Na posição intermediária do potenciômetro os dois primeiros </a:t>
            </a:r>
            <a:r>
              <a:rPr lang="pt-BR" sz="1800" dirty="0" err="1">
                <a:solidFill>
                  <a:srgbClr val="374151"/>
                </a:solidFill>
                <a:latin typeface="Söhne"/>
              </a:rPr>
              <a:t>LEDs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deverão estar acessos;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Com três quartos do potenciômetro girados os três primeiros </a:t>
            </a:r>
            <a:r>
              <a:rPr lang="pt-BR" sz="1800" dirty="0" err="1">
                <a:solidFill>
                  <a:srgbClr val="374151"/>
                </a:solidFill>
                <a:latin typeface="Söhne"/>
              </a:rPr>
              <a:t>LEDs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deverão estar acessos;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Na posição final do potenciômetro todos os LEDS deverão estar acessos.</a:t>
            </a:r>
            <a:endParaRPr lang="pt-BR" sz="20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 descr="ARDUINO By Myself: Potenciômetro - Leitura Analógica">
            <a:extLst>
              <a:ext uri="{FF2B5EF4-FFF2-40B4-BE49-F238E27FC236}">
                <a16:creationId xmlns:a16="http://schemas.microsoft.com/office/drawing/2014/main" id="{F9F706C2-D027-0B21-3ABD-DB5C8D75B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" t="10101" r="14328" b="18500"/>
          <a:stretch/>
        </p:blipFill>
        <p:spPr bwMode="auto">
          <a:xfrm>
            <a:off x="5436096" y="5327931"/>
            <a:ext cx="1105912" cy="112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378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75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87220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faça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LED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acender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após o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sensor de presença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detectar algum movimento.</a:t>
            </a:r>
          </a:p>
          <a:p>
            <a:pPr lvl="1"/>
            <a:r>
              <a:rPr lang="pt-BR" sz="1800" dirty="0">
                <a:solidFill>
                  <a:srgbClr val="374151"/>
                </a:solidFill>
                <a:latin typeface="Söhne"/>
              </a:rPr>
              <a:t>O LED somente irá </a:t>
            </a:r>
            <a:r>
              <a:rPr lang="pt-BR" sz="1800">
                <a:solidFill>
                  <a:srgbClr val="374151"/>
                </a:solidFill>
                <a:latin typeface="Söhne"/>
              </a:rPr>
              <a:t>se apagar quando 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o usuário pressionar um </a:t>
            </a:r>
            <a:r>
              <a:rPr lang="pt-BR" sz="1800" i="1" dirty="0" err="1">
                <a:solidFill>
                  <a:srgbClr val="374151"/>
                </a:solidFill>
                <a:latin typeface="Söhne"/>
              </a:rPr>
              <a:t>push</a:t>
            </a:r>
            <a:r>
              <a:rPr lang="pt-BR" sz="1800" i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sz="1800" i="1" dirty="0" err="1">
                <a:solidFill>
                  <a:srgbClr val="374151"/>
                </a:solidFill>
                <a:latin typeface="Söhne"/>
              </a:rPr>
              <a:t>bottom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.</a:t>
            </a:r>
            <a:endParaRPr lang="pt-BR" sz="20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7" name="Picture 2" descr="Como usar um sensor de presença PIR com Arduino - Arduino e Cia">
            <a:extLst>
              <a:ext uri="{FF2B5EF4-FFF2-40B4-BE49-F238E27FC236}">
                <a16:creationId xmlns:a16="http://schemas.microsoft.com/office/drawing/2014/main" id="{44FDB96B-792C-5ACA-81BB-F10BBBA5C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10956" r="9611" b="7966"/>
          <a:stretch/>
        </p:blipFill>
        <p:spPr bwMode="auto">
          <a:xfrm>
            <a:off x="1835696" y="3956871"/>
            <a:ext cx="1733488" cy="133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6" t="11427" r="10888" b="9587"/>
          <a:stretch/>
        </p:blipFill>
        <p:spPr bwMode="auto">
          <a:xfrm>
            <a:off x="5868144" y="3860691"/>
            <a:ext cx="1528592" cy="15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Led Vermelho 10mm Difuso">
            <a:extLst>
              <a:ext uri="{FF2B5EF4-FFF2-40B4-BE49-F238E27FC236}">
                <a16:creationId xmlns:a16="http://schemas.microsoft.com/office/drawing/2014/main" id="{4C55A507-7D70-9DE5-2838-AD4D71411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89952" y="4042938"/>
            <a:ext cx="1164096" cy="11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6022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76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Faça um programa para a placa Arduino que faça um </a:t>
            </a:r>
            <a:r>
              <a:rPr lang="pt-BR" sz="2400" b="1" dirty="0">
                <a:solidFill>
                  <a:srgbClr val="374151"/>
                </a:solidFill>
                <a:latin typeface="Söhne"/>
              </a:rPr>
              <a:t>display de 7 segmentos </a:t>
            </a:r>
            <a:r>
              <a:rPr lang="pt-BR" sz="2400" dirty="0" smtClean="0">
                <a:solidFill>
                  <a:srgbClr val="374151"/>
                </a:solidFill>
                <a:latin typeface="Söhne"/>
              </a:rPr>
              <a:t>funcionar como um dado: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pt-BR" sz="2000" dirty="0" smtClean="0">
                <a:solidFill>
                  <a:srgbClr val="374151"/>
                </a:solidFill>
                <a:latin typeface="Söhne"/>
              </a:rPr>
              <a:t>O display deve fazer uma contagem de 1 a 6 rapidamente, em forma de loop;</a:t>
            </a:r>
          </a:p>
          <a:p>
            <a:pPr lvl="1"/>
            <a:r>
              <a:rPr lang="pt-BR" sz="2000" dirty="0" smtClean="0">
                <a:solidFill>
                  <a:srgbClr val="374151"/>
                </a:solidFill>
                <a:latin typeface="Söhne"/>
              </a:rPr>
              <a:t>Quando o botão (</a:t>
            </a:r>
            <a:r>
              <a:rPr lang="pt-BR" sz="2000" b="1" dirty="0" err="1" smtClean="0">
                <a:solidFill>
                  <a:srgbClr val="374151"/>
                </a:solidFill>
                <a:latin typeface="Söhne"/>
              </a:rPr>
              <a:t>push-botton</a:t>
            </a:r>
            <a:r>
              <a:rPr lang="pt-BR" sz="2000" dirty="0" smtClean="0">
                <a:solidFill>
                  <a:srgbClr val="374151"/>
                </a:solidFill>
                <a:latin typeface="Söhne"/>
              </a:rPr>
              <a:t>) for pressionando, a contagem para, e o dígito 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deve ficar “</a:t>
            </a:r>
            <a:r>
              <a:rPr lang="pt-BR" sz="2000" dirty="0" smtClean="0">
                <a:solidFill>
                  <a:srgbClr val="374151"/>
                </a:solidFill>
                <a:latin typeface="Söhne"/>
              </a:rPr>
              <a:t>acesso” com o último valor;</a:t>
            </a:r>
          </a:p>
          <a:p>
            <a:pPr lvl="1"/>
            <a:r>
              <a:rPr lang="pt-BR" sz="2000" dirty="0" smtClean="0">
                <a:solidFill>
                  <a:srgbClr val="374151"/>
                </a:solidFill>
                <a:latin typeface="Söhne"/>
              </a:rPr>
              <a:t>Quando 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o </a:t>
            </a:r>
            <a:r>
              <a:rPr lang="pt-BR" sz="2000" dirty="0" smtClean="0">
                <a:solidFill>
                  <a:srgbClr val="374151"/>
                </a:solidFill>
                <a:latin typeface="Söhne"/>
              </a:rPr>
              <a:t>botão for pressionando novamente, </a:t>
            </a:r>
            <a:r>
              <a:rPr lang="pt-BR" sz="2000" dirty="0">
                <a:solidFill>
                  <a:srgbClr val="374151"/>
                </a:solidFill>
                <a:latin typeface="Söhne"/>
              </a:rPr>
              <a:t>a contagem </a:t>
            </a:r>
            <a:r>
              <a:rPr lang="pt-BR" sz="2000" dirty="0" smtClean="0">
                <a:solidFill>
                  <a:srgbClr val="374151"/>
                </a:solidFill>
                <a:latin typeface="Söhne"/>
              </a:rPr>
              <a:t>reinicia.</a:t>
            </a:r>
            <a:endParaRPr lang="pt-BR" sz="2000" dirty="0">
              <a:solidFill>
                <a:srgbClr val="374151"/>
              </a:solidFill>
              <a:latin typeface="Söhne"/>
            </a:endParaRP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3074" name="Picture 2" descr="Display de 7 segmentos 0,56&quot; Catodo Comum - BCast Sho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t="16936" r="20160" b="22578"/>
          <a:stretch/>
        </p:blipFill>
        <p:spPr bwMode="auto">
          <a:xfrm>
            <a:off x="5076056" y="4176872"/>
            <a:ext cx="1597911" cy="16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ush Button (Chave Táctil) 6x6x6mm &gt; Eletrogate 2020 - Eletrogate |  Arduino, Robótica, IoT, Apostilas e Kits">
            <a:extLst>
              <a:ext uri="{FF2B5EF4-FFF2-40B4-BE49-F238E27FC236}">
                <a16:creationId xmlns:a16="http://schemas.microsoft.com/office/drawing/2014/main" id="{5F561D7A-B7E8-B250-B116-412CD7054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6" t="11427" r="10888" b="9587"/>
          <a:stretch/>
        </p:blipFill>
        <p:spPr bwMode="auto">
          <a:xfrm>
            <a:off x="2586959" y="4244822"/>
            <a:ext cx="1528592" cy="15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668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C39AD5-F290-CCD3-F700-68600679E1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14096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D58E411D-DAA4-4CC5-85BC-2F207EFBC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Programa fonte em </a:t>
            </a:r>
            <a:r>
              <a:rPr lang="pt-BR" altLang="pt-BR" b="1" dirty="0"/>
              <a:t>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62512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Função : </a:t>
            </a:r>
            <a:r>
              <a:rPr lang="pt-BR" alt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alcular o fatorial de um número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8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pt-BR" sz="18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 = 2; contador &lt;= numero; contador++)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fatorial = fatorial * contador;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"Fatorial =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fatorial);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45060" name="Espaço Reservado para Número de Slide 3">
            <a:extLst>
              <a:ext uri="{FF2B5EF4-FFF2-40B4-BE49-F238E27FC236}">
                <a16:creationId xmlns:a16="http://schemas.microsoft.com/office/drawing/2014/main" id="{FD69B3A8-BAA5-46C8-9123-70922E6CB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E29592-88FD-4CD5-A5FC-11BF95D99E9E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C1B99-C283-46B4-95C0-A6491458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pt-BR" dirty="0"/>
              <a:t>Programa fonte em </a:t>
            </a:r>
            <a:r>
              <a:rPr lang="pt-BR" b="1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76BB6-A20E-4E83-9DDF-2F60888A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4530725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Função: Calcular o fatorial de um número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numero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(input("Informe um número: "))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fatorial = 1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contador in range(2,numero):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fatorial = fatorial * contador 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print("Fatorial = %d" %(fatorial))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A93292-D419-4A04-ADC0-F026184C6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6319321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22294</TotalTime>
  <Words>5380</Words>
  <Application>Microsoft Office PowerPoint</Application>
  <PresentationFormat>Apresentação na tela (4:3)</PresentationFormat>
  <Paragraphs>813</Paragraphs>
  <Slides>77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7" baseType="lpstr">
      <vt:lpstr>Arial</vt:lpstr>
      <vt:lpstr>Courier New</vt:lpstr>
      <vt:lpstr>Garamond</vt:lpstr>
      <vt:lpstr>inherit</vt:lpstr>
      <vt:lpstr>Söhne</vt:lpstr>
      <vt:lpstr>Source Code Pro</vt:lpstr>
      <vt:lpstr>Tahoma</vt:lpstr>
      <vt:lpstr>Times New Roman</vt:lpstr>
      <vt:lpstr>Wingdings</vt:lpstr>
      <vt:lpstr>Borda</vt:lpstr>
      <vt:lpstr>  Robótica</vt:lpstr>
      <vt:lpstr>Programação</vt:lpstr>
      <vt:lpstr>Algoritmos e Programas</vt:lpstr>
      <vt:lpstr>Algoritmos e Programas</vt:lpstr>
      <vt:lpstr>Algoritmo básico</vt:lpstr>
      <vt:lpstr>Algoritmo em Portugol</vt:lpstr>
      <vt:lpstr>Programa fonte em Pascal</vt:lpstr>
      <vt:lpstr>Programa fonte em Java</vt:lpstr>
      <vt:lpstr>Programa fonte em Python</vt:lpstr>
      <vt:lpstr>Programa fonte em C</vt:lpstr>
      <vt:lpstr>Compiladores/IDE</vt:lpstr>
      <vt:lpstr>IDE Arduino</vt:lpstr>
      <vt:lpstr>IDE Arduino</vt:lpstr>
      <vt:lpstr>IDE Arduino</vt:lpstr>
      <vt:lpstr>IDE Arduino</vt:lpstr>
      <vt:lpstr>IDE Arduino</vt:lpstr>
      <vt:lpstr>IDE Arduino</vt:lpstr>
      <vt:lpstr>IDE Arduino</vt:lpstr>
      <vt:lpstr>IDE Arduino</vt:lpstr>
      <vt:lpstr>Exemplo 1 – Fazer piscar um LED</vt:lpstr>
      <vt:lpstr>Circuito do Exemplo 1</vt:lpstr>
      <vt:lpstr>Exemplo 2a – Semáforo de LEDs</vt:lpstr>
      <vt:lpstr>Exemplo 2a – Semáforo de LEDs</vt:lpstr>
      <vt:lpstr>Circuito do Exemplo 2a</vt:lpstr>
      <vt:lpstr>Exemplo 2b – Componente Semáforo</vt:lpstr>
      <vt:lpstr>Circuito do Exemplo 2b</vt:lpstr>
      <vt:lpstr>Linguagem de Programação no Arduino</vt:lpstr>
      <vt:lpstr>Linguagem de Programação no Arduino</vt:lpstr>
      <vt:lpstr>Linguagem de Programação no Arduino</vt:lpstr>
      <vt:lpstr>Estrutura do Programa</vt:lpstr>
      <vt:lpstr>Comentários</vt:lpstr>
      <vt:lpstr>Comentários</vt:lpstr>
      <vt:lpstr>Variável</vt:lpstr>
      <vt:lpstr>Tipo de Dado</vt:lpstr>
      <vt:lpstr>Atribuição</vt:lpstr>
      <vt:lpstr>Operadores Aritméticos</vt:lpstr>
      <vt:lpstr>Tipos de Operadores Aritméticos</vt:lpstr>
      <vt:lpstr>Comando if</vt:lpstr>
      <vt:lpstr>Comando if </vt:lpstr>
      <vt:lpstr>Comando if </vt:lpstr>
      <vt:lpstr>Exemplo 3</vt:lpstr>
      <vt:lpstr>Comando if-else</vt:lpstr>
      <vt:lpstr>Comando if-else </vt:lpstr>
      <vt:lpstr>Comando if-else </vt:lpstr>
      <vt:lpstr>Exemplo 4</vt:lpstr>
      <vt:lpstr>Expressão Booleana </vt:lpstr>
      <vt:lpstr>Expressão Booleana </vt:lpstr>
      <vt:lpstr>Comando for</vt:lpstr>
      <vt:lpstr>Exemplo 5</vt:lpstr>
      <vt:lpstr>Comando while</vt:lpstr>
      <vt:lpstr>Exemplo 6</vt:lpstr>
      <vt:lpstr>Função</vt:lpstr>
      <vt:lpstr>Chamada de Função</vt:lpstr>
      <vt:lpstr>Parâmetros de Função</vt:lpstr>
      <vt:lpstr>Monitor Serial</vt:lpstr>
      <vt:lpstr>Bibliotecas de Programação</vt:lpstr>
      <vt:lpstr>Bibliotecas de Programação</vt:lpstr>
      <vt:lpstr>Bibliotecas de Programação</vt:lpstr>
      <vt:lpstr>Bibliotecas de Programação</vt:lpstr>
      <vt:lpstr>Exemplo 7 – Display 7 segmentos</vt:lpstr>
      <vt:lpstr>Exemplo 7 – Display 7 segmentos</vt:lpstr>
      <vt:lpstr>Circuito do Exemplo 7</vt:lpstr>
      <vt:lpstr>Exemplo 8a – Display 16x2</vt:lpstr>
      <vt:lpstr>Circuito do Exemplo 8a</vt:lpstr>
      <vt:lpstr>Exemplo 8b – Display 16x2 com I2C</vt:lpstr>
      <vt:lpstr>Circuito do Exemplo 8b</vt:lpstr>
      <vt:lpstr>Exemplo 9 – Sensor ultrassônico</vt:lpstr>
      <vt:lpstr>Exemplo 9 – Sensor ultrassônico</vt:lpstr>
      <vt:lpstr>Exemplo 9 – Sensor ultrassônico</vt:lpstr>
      <vt:lpstr>Circuito do Exemplo 9</vt:lpstr>
      <vt:lpstr>Exercício 1</vt:lpstr>
      <vt:lpstr>Exercício 2</vt:lpstr>
      <vt:lpstr>Exercício 3</vt:lpstr>
      <vt:lpstr>Exercício 4</vt:lpstr>
      <vt:lpstr>Exercício 5</vt:lpstr>
      <vt:lpstr>Exercício 6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Algoritmos e Estrutura de Dados I</dc:title>
  <dc:creator>Ricardo Luiz Freitas</dc:creator>
  <cp:lastModifiedBy>Ricardo Luiz de Freitas</cp:lastModifiedBy>
  <cp:revision>70</cp:revision>
  <dcterms:created xsi:type="dcterms:W3CDTF">2020-08-07T15:17:51Z</dcterms:created>
  <dcterms:modified xsi:type="dcterms:W3CDTF">2024-09-26T11:19:19Z</dcterms:modified>
</cp:coreProperties>
</file>