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8"/>
  </p:notesMasterIdLst>
  <p:handoutMasterIdLst>
    <p:handoutMasterId r:id="rId29"/>
  </p:handoutMasterIdLst>
  <p:sldIdLst>
    <p:sldId id="1219" r:id="rId2"/>
    <p:sldId id="1118" r:id="rId3"/>
    <p:sldId id="1197" r:id="rId4"/>
    <p:sldId id="1199" r:id="rId5"/>
    <p:sldId id="1194" r:id="rId6"/>
    <p:sldId id="1214" r:id="rId7"/>
    <p:sldId id="1193" r:id="rId8"/>
    <p:sldId id="1223" r:id="rId9"/>
    <p:sldId id="1201" r:id="rId10"/>
    <p:sldId id="1198" r:id="rId11"/>
    <p:sldId id="1236" r:id="rId12"/>
    <p:sldId id="1237" r:id="rId13"/>
    <p:sldId id="1200" r:id="rId14"/>
    <p:sldId id="1239" r:id="rId15"/>
    <p:sldId id="1240" r:id="rId16"/>
    <p:sldId id="1241" r:id="rId17"/>
    <p:sldId id="1242" r:id="rId18"/>
    <p:sldId id="1243" r:id="rId19"/>
    <p:sldId id="1244" r:id="rId20"/>
    <p:sldId id="1245" r:id="rId21"/>
    <p:sldId id="1238" r:id="rId22"/>
    <p:sldId id="1233" r:id="rId23"/>
    <p:sldId id="1218" r:id="rId24"/>
    <p:sldId id="1234" r:id="rId25"/>
    <p:sldId id="1235" r:id="rId26"/>
    <p:sldId id="1110" r:id="rId2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009900"/>
    <a:srgbClr val="0000FF"/>
    <a:srgbClr val="6699FF"/>
    <a:srgbClr val="777777"/>
    <a:srgbClr val="FF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709" autoAdjust="0"/>
  </p:normalViewPr>
  <p:slideViewPr>
    <p:cSldViewPr>
      <p:cViewPr varScale="1">
        <p:scale>
          <a:sx n="61" d="100"/>
          <a:sy n="61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E2704813-F8D6-47EB-B3CD-81CC59E4857C}"/>
    <pc:docChg chg="delSld">
      <pc:chgData name="Ricardo Luiz Freitas" userId="122532effb8c3c75" providerId="LiveId" clId="{E2704813-F8D6-47EB-B3CD-81CC59E4857C}" dt="2020-08-07T12:40:29.325" v="0" actId="47"/>
      <pc:docMkLst>
        <pc:docMk/>
      </pc:docMkLst>
      <pc:sldChg chg="del">
        <pc:chgData name="Ricardo Luiz Freitas" userId="122532effb8c3c75" providerId="LiveId" clId="{E2704813-F8D6-47EB-B3CD-81CC59E4857C}" dt="2020-08-07T12:40:29.325" v="0" actId="47"/>
        <pc:sldMkLst>
          <pc:docMk/>
          <pc:sldMk cId="1339032858" sldId="1130"/>
        </pc:sldMkLst>
      </pc:sldChg>
    </pc:docChg>
  </pc:docChgLst>
  <pc:docChgLst>
    <pc:chgData name="Ricardo Luiz Freitas" userId="122532effb8c3c75" providerId="LiveId" clId="{09776A46-D311-4F28-B502-2BCC712A294F}"/>
    <pc:docChg chg="undo modSld sldOrd">
      <pc:chgData name="Ricardo Luiz Freitas" userId="122532effb8c3c75" providerId="LiveId" clId="{09776A46-D311-4F28-B502-2BCC712A294F}" dt="2019-08-01T22:51:31.082" v="125" actId="113"/>
      <pc:docMkLst>
        <pc:docMk/>
      </pc:docMkLst>
      <pc:sldChg chg="modSp">
        <pc:chgData name="Ricardo Luiz Freitas" userId="122532effb8c3c75" providerId="LiveId" clId="{09776A46-D311-4F28-B502-2BCC712A294F}" dt="2019-08-01T22:47:29.727" v="73" actId="6549"/>
        <pc:sldMkLst>
          <pc:docMk/>
          <pc:sldMk cId="0" sldId="1117"/>
        </pc:sldMkLst>
        <pc:spChg chg="mod">
          <ac:chgData name="Ricardo Luiz Freitas" userId="122532effb8c3c75" providerId="LiveId" clId="{09776A46-D311-4F28-B502-2BCC712A294F}" dt="2019-08-01T22:47:29.727" v="73" actId="6549"/>
          <ac:spMkLst>
            <pc:docMk/>
            <pc:sldMk cId="0" sldId="1117"/>
            <ac:spMk id="9219" creationId="{00000000-0000-0000-0000-000000000000}"/>
          </ac:spMkLst>
        </pc:spChg>
      </pc:sldChg>
      <pc:sldChg chg="modSp ord">
        <pc:chgData name="Ricardo Luiz Freitas" userId="122532effb8c3c75" providerId="LiveId" clId="{09776A46-D311-4F28-B502-2BCC712A294F}" dt="2019-08-01T22:51:31.082" v="125" actId="113"/>
        <pc:sldMkLst>
          <pc:docMk/>
          <pc:sldMk cId="507367208" sldId="1122"/>
        </pc:sldMkLst>
        <pc:spChg chg="mod">
          <ac:chgData name="Ricardo Luiz Freitas" userId="122532effb8c3c75" providerId="LiveId" clId="{09776A46-D311-4F28-B502-2BCC712A294F}" dt="2019-08-01T22:51:31.082" v="125" actId="113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9038614B-DB54-4B7E-8D5D-1CB1007EEA91}"/>
    <pc:docChg chg="undo custSel mod delSld modSld">
      <pc:chgData name="Ricardo Luiz Freitas" userId="122532effb8c3c75" providerId="LiveId" clId="{9038614B-DB54-4B7E-8D5D-1CB1007EEA91}" dt="2020-08-15T15:07:53.495" v="426" actId="400"/>
      <pc:docMkLst>
        <pc:docMk/>
      </pc:docMkLst>
      <pc:sldChg chg="modSp mod">
        <pc:chgData name="Ricardo Luiz Freitas" userId="122532effb8c3c75" providerId="LiveId" clId="{9038614B-DB54-4B7E-8D5D-1CB1007EEA91}" dt="2020-08-07T15:13:37.187" v="29" actId="6549"/>
        <pc:sldMkLst>
          <pc:docMk/>
          <pc:sldMk cId="0" sldId="256"/>
        </pc:sldMkLst>
        <pc:spChg chg="mod">
          <ac:chgData name="Ricardo Luiz Freitas" userId="122532effb8c3c75" providerId="LiveId" clId="{9038614B-DB54-4B7E-8D5D-1CB1007EEA91}" dt="2020-08-07T15:13:37.187" v="29" actId="6549"/>
          <ac:spMkLst>
            <pc:docMk/>
            <pc:sldMk cId="0" sldId="256"/>
            <ac:spMk id="5124" creationId="{00000000-0000-0000-0000-000000000000}"/>
          </ac:spMkLst>
        </pc:spChg>
      </pc:sldChg>
      <pc:sldChg chg="modSp modAnim">
        <pc:chgData name="Ricardo Luiz Freitas" userId="122532effb8c3c75" providerId="LiveId" clId="{9038614B-DB54-4B7E-8D5D-1CB1007EEA91}" dt="2020-08-07T15:14:51.884" v="53" actId="20577"/>
        <pc:sldMkLst>
          <pc:docMk/>
          <pc:sldMk cId="0" sldId="1116"/>
        </pc:sldMkLst>
        <pc:spChg chg="mod">
          <ac:chgData name="Ricardo Luiz Freitas" userId="122532effb8c3c75" providerId="LiveId" clId="{9038614B-DB54-4B7E-8D5D-1CB1007EEA91}" dt="2020-08-07T15:14:51.884" v="53" actId="20577"/>
          <ac:spMkLst>
            <pc:docMk/>
            <pc:sldMk cId="0" sldId="1116"/>
            <ac:spMk id="1433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4T22:06:38.999" v="199" actId="20577"/>
        <pc:sldMkLst>
          <pc:docMk/>
          <pc:sldMk cId="0" sldId="1117"/>
        </pc:sldMkLst>
        <pc:spChg chg="mod">
          <ac:chgData name="Ricardo Luiz Freitas" userId="122532effb8c3c75" providerId="LiveId" clId="{9038614B-DB54-4B7E-8D5D-1CB1007EEA91}" dt="2020-08-14T22:06:38.999" v="199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5T15:07:53.495" v="426" actId="400"/>
        <pc:sldMkLst>
          <pc:docMk/>
          <pc:sldMk cId="507367208" sldId="1122"/>
        </pc:sldMkLst>
        <pc:spChg chg="mod">
          <ac:chgData name="Ricardo Luiz Freitas" userId="122532effb8c3c75" providerId="LiveId" clId="{9038614B-DB54-4B7E-8D5D-1CB1007EEA91}" dt="2020-08-15T15:07:53.495" v="426" actId="400"/>
          <ac:spMkLst>
            <pc:docMk/>
            <pc:sldMk cId="507367208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9038614B-DB54-4B7E-8D5D-1CB1007EEA91}" dt="2020-08-14T22:09:54.139" v="324" actId="47"/>
        <pc:sldMkLst>
          <pc:docMk/>
          <pc:sldMk cId="3570211813" sldId="1125"/>
        </pc:sldMkLst>
      </pc:sldChg>
      <pc:sldChg chg="addSp delSp modSp mod modClrScheme chgLayout">
        <pc:chgData name="Ricardo Luiz Freitas" userId="122532effb8c3c75" providerId="LiveId" clId="{9038614B-DB54-4B7E-8D5D-1CB1007EEA91}" dt="2020-08-07T15:17:13.070" v="151" actId="20577"/>
        <pc:sldMkLst>
          <pc:docMk/>
          <pc:sldMk cId="2481902006" sldId="1126"/>
        </pc:sldMkLst>
        <pc:spChg chg="mo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2" creationId="{5FC4F01E-84EA-4342-A4D4-E12C70A6E491}"/>
          </ac:spMkLst>
        </pc:spChg>
        <pc:spChg chg="mod">
          <ac:chgData name="Ricardo Luiz Freitas" userId="122532effb8c3c75" providerId="LiveId" clId="{9038614B-DB54-4B7E-8D5D-1CB1007EEA91}" dt="2020-08-07T15:17:13.070" v="151" actId="20577"/>
          <ac:spMkLst>
            <pc:docMk/>
            <pc:sldMk cId="2481902006" sldId="1126"/>
            <ac:spMk id="3" creationId="{33FD1582-4F8F-4F21-A966-1F8A44C61EDD}"/>
          </ac:spMkLst>
        </pc:spChg>
        <pc:spChg chg="mod or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4" creationId="{E0D97B6F-4C41-44E2-9983-8BB6B1AEC4E8}"/>
          </ac:spMkLst>
        </pc:spChg>
        <pc:picChg chg="add mod">
          <ac:chgData name="Ricardo Luiz Freitas" userId="122532effb8c3c75" providerId="LiveId" clId="{9038614B-DB54-4B7E-8D5D-1CB1007EEA91}" dt="2020-08-07T15:16:36.403" v="145" actId="14100"/>
          <ac:picMkLst>
            <pc:docMk/>
            <pc:sldMk cId="2481902006" sldId="1126"/>
            <ac:picMk id="5" creationId="{0687649B-87ED-4FFA-87D2-24646B8AC124}"/>
          </ac:picMkLst>
        </pc:picChg>
        <pc:picChg chg="del">
          <ac:chgData name="Ricardo Luiz Freitas" userId="122532effb8c3c75" providerId="LiveId" clId="{9038614B-DB54-4B7E-8D5D-1CB1007EEA91}" dt="2020-08-07T15:16:24.452" v="142" actId="478"/>
          <ac:picMkLst>
            <pc:docMk/>
            <pc:sldMk cId="2481902006" sldId="1126"/>
            <ac:picMk id="6" creationId="{9431976D-1888-4B68-BC6A-B4E89EFF4E46}"/>
          </ac:picMkLst>
        </pc:picChg>
      </pc:sldChg>
      <pc:sldChg chg="addSp delSp modSp mod modClrScheme chgLayout">
        <pc:chgData name="Ricardo Luiz Freitas" userId="122532effb8c3c75" providerId="LiveId" clId="{9038614B-DB54-4B7E-8D5D-1CB1007EEA91}" dt="2020-08-07T15:18:21.896" v="182" actId="6549"/>
        <pc:sldMkLst>
          <pc:docMk/>
          <pc:sldMk cId="3955341730" sldId="1129"/>
        </pc:sldMkLst>
        <pc:spChg chg="mo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2" creationId="{834BFFE7-EFA2-48F1-AE2D-7B6F01EDAD59}"/>
          </ac:spMkLst>
        </pc:spChg>
        <pc:spChg chg="mod">
          <ac:chgData name="Ricardo Luiz Freitas" userId="122532effb8c3c75" providerId="LiveId" clId="{9038614B-DB54-4B7E-8D5D-1CB1007EEA91}" dt="2020-08-07T15:18:21.896" v="182" actId="6549"/>
          <ac:spMkLst>
            <pc:docMk/>
            <pc:sldMk cId="3955341730" sldId="1129"/>
            <ac:spMk id="3" creationId="{62A570FB-8CA2-4C1F-81D8-FA02E4D6E139}"/>
          </ac:spMkLst>
        </pc:spChg>
        <pc:spChg chg="mod or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4" creationId="{E54A98C6-3D8C-4DBF-8A06-99C00F9C8309}"/>
          </ac:spMkLst>
        </pc:spChg>
        <pc:picChg chg="add mod">
          <ac:chgData name="Ricardo Luiz Freitas" userId="122532effb8c3c75" providerId="LiveId" clId="{9038614B-DB54-4B7E-8D5D-1CB1007EEA91}" dt="2020-08-07T15:17:51.232" v="154" actId="26606"/>
          <ac:picMkLst>
            <pc:docMk/>
            <pc:sldMk cId="3955341730" sldId="1129"/>
            <ac:picMk id="5" creationId="{711282EF-9D31-4D97-939A-1C277D28C50A}"/>
          </ac:picMkLst>
        </pc:picChg>
        <pc:picChg chg="del">
          <ac:chgData name="Ricardo Luiz Freitas" userId="122532effb8c3c75" providerId="LiveId" clId="{9038614B-DB54-4B7E-8D5D-1CB1007EEA91}" dt="2020-08-07T15:17:43.693" v="152" actId="478"/>
          <ac:picMkLst>
            <pc:docMk/>
            <pc:sldMk cId="3955341730" sldId="1129"/>
            <ac:picMk id="6" creationId="{1D50C5D1-E5AA-487D-836F-529BF4E043D8}"/>
          </ac:picMkLst>
        </pc:picChg>
      </pc:sldChg>
      <pc:sldChg chg="modSp mod">
        <pc:chgData name="Ricardo Luiz Freitas" userId="122532effb8c3c75" providerId="LiveId" clId="{9038614B-DB54-4B7E-8D5D-1CB1007EEA91}" dt="2020-08-07T15:15:38.639" v="139" actId="6549"/>
        <pc:sldMkLst>
          <pc:docMk/>
          <pc:sldMk cId="3665512721" sldId="1131"/>
        </pc:sldMkLst>
        <pc:spChg chg="mod">
          <ac:chgData name="Ricardo Luiz Freitas" userId="122532effb8c3c75" providerId="LiveId" clId="{9038614B-DB54-4B7E-8D5D-1CB1007EEA91}" dt="2020-08-07T15:15:38.639" v="139" actId="6549"/>
          <ac:spMkLst>
            <pc:docMk/>
            <pc:sldMk cId="3665512721" sldId="1131"/>
            <ac:spMk id="9219" creationId="{00000000-0000-0000-0000-000000000000}"/>
          </ac:spMkLst>
        </pc:spChg>
      </pc:sldChg>
    </pc:docChg>
  </pc:docChgLst>
  <pc:docChgLst>
    <pc:chgData name="Ricardo Luiz Freitas" userId="122532effb8c3c75" providerId="LiveId" clId="{2F8CF433-9FEB-487B-B6AD-94379F9B280B}"/>
    <pc:docChg chg="custSel modSld">
      <pc:chgData name="Ricardo Luiz Freitas" userId="122532effb8c3c75" providerId="LiveId" clId="{2F8CF433-9FEB-487B-B6AD-94379F9B280B}" dt="2023-01-04T00:32:39.700" v="72" actId="14100"/>
      <pc:docMkLst>
        <pc:docMk/>
      </pc:docMkLst>
      <pc:sldChg chg="modSp mod">
        <pc:chgData name="Ricardo Luiz Freitas" userId="122532effb8c3c75" providerId="LiveId" clId="{2F8CF433-9FEB-487B-B6AD-94379F9B280B}" dt="2022-12-28T18:11:26.724" v="10" actId="255"/>
        <pc:sldMkLst>
          <pc:docMk/>
          <pc:sldMk cId="507367208" sldId="1122"/>
        </pc:sldMkLst>
        <pc:spChg chg="mod">
          <ac:chgData name="Ricardo Luiz Freitas" userId="122532effb8c3c75" providerId="LiveId" clId="{2F8CF433-9FEB-487B-B6AD-94379F9B280B}" dt="2022-12-28T18:11:26.724" v="10" actId="255"/>
          <ac:spMkLst>
            <pc:docMk/>
            <pc:sldMk cId="507367208" sldId="1122"/>
            <ac:spMk id="12291" creationId="{00000000-0000-0000-0000-000000000000}"/>
          </ac:spMkLst>
        </pc:spChg>
      </pc:sldChg>
      <pc:sldChg chg="addSp delSp modSp mod">
        <pc:chgData name="Ricardo Luiz Freitas" userId="122532effb8c3c75" providerId="LiveId" clId="{2F8CF433-9FEB-487B-B6AD-94379F9B280B}" dt="2023-01-04T00:32:39.700" v="72" actId="14100"/>
        <pc:sldMkLst>
          <pc:docMk/>
          <pc:sldMk cId="3955341730" sldId="1129"/>
        </pc:sldMkLst>
        <pc:spChg chg="mod">
          <ac:chgData name="Ricardo Luiz Freitas" userId="122532effb8c3c75" providerId="LiveId" clId="{2F8CF433-9FEB-487B-B6AD-94379F9B280B}" dt="2023-01-04T00:26:50.060" v="49" actId="20577"/>
          <ac:spMkLst>
            <pc:docMk/>
            <pc:sldMk cId="3955341730" sldId="1129"/>
            <ac:spMk id="3" creationId="{62A570FB-8CA2-4C1F-81D8-FA02E4D6E139}"/>
          </ac:spMkLst>
        </pc:spChg>
        <pc:picChg chg="add mod modCrop">
          <ac:chgData name="Ricardo Luiz Freitas" userId="122532effb8c3c75" providerId="LiveId" clId="{2F8CF433-9FEB-487B-B6AD-94379F9B280B}" dt="2023-01-04T00:32:39.700" v="72" actId="14100"/>
          <ac:picMkLst>
            <pc:docMk/>
            <pc:sldMk cId="3955341730" sldId="1129"/>
            <ac:picMk id="6" creationId="{3A507CE2-2DF3-9CA2-FE2A-03CFC53D05BF}"/>
          </ac:picMkLst>
        </pc:picChg>
        <pc:picChg chg="del">
          <ac:chgData name="Ricardo Luiz Freitas" userId="122532effb8c3c75" providerId="LiveId" clId="{2F8CF433-9FEB-487B-B6AD-94379F9B280B}" dt="2023-01-04T00:28:19.995" v="56" actId="478"/>
          <ac:picMkLst>
            <pc:docMk/>
            <pc:sldMk cId="3955341730" sldId="1129"/>
            <ac:picMk id="7" creationId="{3591BAF0-BEBF-1860-EAAB-88CF7FA4056E}"/>
          </ac:picMkLst>
        </pc:picChg>
      </pc:sldChg>
      <pc:sldChg chg="modSp mod">
        <pc:chgData name="Ricardo Luiz Freitas" userId="122532effb8c3c75" providerId="LiveId" clId="{2F8CF433-9FEB-487B-B6AD-94379F9B280B}" dt="2023-01-04T00:16:37.629" v="47" actId="113"/>
        <pc:sldMkLst>
          <pc:docMk/>
          <pc:sldMk cId="2014289471" sldId="1134"/>
        </pc:sldMkLst>
        <pc:spChg chg="mod">
          <ac:chgData name="Ricardo Luiz Freitas" userId="122532effb8c3c75" providerId="LiveId" clId="{2F8CF433-9FEB-487B-B6AD-94379F9B280B}" dt="2023-01-04T00:16:37.629" v="47" actId="113"/>
          <ac:spMkLst>
            <pc:docMk/>
            <pc:sldMk cId="2014289471" sldId="1134"/>
            <ac:spMk id="3" creationId="{71EE2A71-8A2F-4087-B9FE-10CDE9918F7A}"/>
          </ac:spMkLst>
        </pc:spChg>
      </pc:sldChg>
      <pc:sldChg chg="addSp delSp modSp mod">
        <pc:chgData name="Ricardo Luiz Freitas" userId="122532effb8c3c75" providerId="LiveId" clId="{2F8CF433-9FEB-487B-B6AD-94379F9B280B}" dt="2023-01-04T00:32:25.977" v="71" actId="1076"/>
        <pc:sldMkLst>
          <pc:docMk/>
          <pc:sldMk cId="234569630" sldId="1136"/>
        </pc:sldMkLst>
        <pc:spChg chg="mod">
          <ac:chgData name="Ricardo Luiz Freitas" userId="122532effb8c3c75" providerId="LiveId" clId="{2F8CF433-9FEB-487B-B6AD-94379F9B280B}" dt="2023-01-04T00:31:26.230" v="60" actId="20577"/>
          <ac:spMkLst>
            <pc:docMk/>
            <pc:sldMk cId="234569630" sldId="1136"/>
            <ac:spMk id="3" creationId="{62A570FB-8CA2-4C1F-81D8-FA02E4D6E139}"/>
          </ac:spMkLst>
        </pc:spChg>
        <pc:picChg chg="del">
          <ac:chgData name="Ricardo Luiz Freitas" userId="122532effb8c3c75" providerId="LiveId" clId="{2F8CF433-9FEB-487B-B6AD-94379F9B280B}" dt="2023-01-04T00:32:09.638" v="68" actId="478"/>
          <ac:picMkLst>
            <pc:docMk/>
            <pc:sldMk cId="234569630" sldId="1136"/>
            <ac:picMk id="6" creationId="{6A011D47-1A4D-3271-D08D-2FF6747B95AA}"/>
          </ac:picMkLst>
        </pc:picChg>
        <pc:picChg chg="add mod modCrop">
          <ac:chgData name="Ricardo Luiz Freitas" userId="122532effb8c3c75" providerId="LiveId" clId="{2F8CF433-9FEB-487B-B6AD-94379F9B280B}" dt="2023-01-04T00:32:25.977" v="71" actId="1076"/>
          <ac:picMkLst>
            <pc:docMk/>
            <pc:sldMk cId="234569630" sldId="1136"/>
            <ac:picMk id="7" creationId="{B8AEEA66-6CA5-1875-2277-FDD21C922B53}"/>
          </ac:picMkLst>
        </pc:picChg>
      </pc:sldChg>
    </pc:docChg>
  </pc:docChgLst>
  <pc:docChgLst>
    <pc:chgData name="Ricardo Luiz Freitas" userId="122532effb8c3c75" providerId="LiveId" clId="{1A1018C1-8B3B-482C-A746-3B6B33C4658D}"/>
    <pc:docChg chg="modSld">
      <pc:chgData name="Ricardo Luiz Freitas" userId="122532effb8c3c75" providerId="LiveId" clId="{1A1018C1-8B3B-482C-A746-3B6B33C4658D}" dt="2024-06-16T12:53:42.204" v="12" actId="20577"/>
      <pc:docMkLst>
        <pc:docMk/>
      </pc:docMkLst>
      <pc:sldChg chg="modSp mod">
        <pc:chgData name="Ricardo Luiz Freitas" userId="122532effb8c3c75" providerId="LiveId" clId="{1A1018C1-8B3B-482C-A746-3B6B33C4658D}" dt="2024-06-16T12:53:42.204" v="12" actId="20577"/>
        <pc:sldMkLst>
          <pc:docMk/>
          <pc:sldMk cId="0" sldId="1219"/>
        </pc:sldMkLst>
        <pc:spChg chg="mod">
          <ac:chgData name="Ricardo Luiz Freitas" userId="122532effb8c3c75" providerId="LiveId" clId="{1A1018C1-8B3B-482C-A746-3B6B33C4658D}" dt="2024-06-16T12:53:42.204" v="12" actId="20577"/>
          <ac:spMkLst>
            <pc:docMk/>
            <pc:sldMk cId="0" sldId="1219"/>
            <ac:spMk id="5124" creationId="{00000000-0000-0000-0000-000000000000}"/>
          </ac:spMkLst>
        </pc:spChg>
      </pc:sldChg>
    </pc:docChg>
  </pc:docChgLst>
  <pc:docChgLst>
    <pc:chgData name="Ricardo Luiz Freitas" userId="122532effb8c3c75" providerId="LiveId" clId="{9A1AF28C-ACDA-42DD-9706-8A7903701449}"/>
    <pc:docChg chg="undo custSel delSld modSld">
      <pc:chgData name="Ricardo Luiz Freitas" userId="122532effb8c3c75" providerId="LiveId" clId="{9A1AF28C-ACDA-42DD-9706-8A7903701449}" dt="2024-02-02T19:59:38.112" v="86" actId="5793"/>
      <pc:docMkLst>
        <pc:docMk/>
      </pc:docMkLst>
      <pc:sldChg chg="modSp mod">
        <pc:chgData name="Ricardo Luiz Freitas" userId="122532effb8c3c75" providerId="LiveId" clId="{9A1AF28C-ACDA-42DD-9706-8A7903701449}" dt="2024-02-02T19:59:38.112" v="86" actId="5793"/>
        <pc:sldMkLst>
          <pc:docMk/>
          <pc:sldMk cId="1153988763" sldId="1118"/>
        </pc:sldMkLst>
        <pc:spChg chg="mod">
          <ac:chgData name="Ricardo Luiz Freitas" userId="122532effb8c3c75" providerId="LiveId" clId="{9A1AF28C-ACDA-42DD-9706-8A7903701449}" dt="2024-02-02T19:58:07.642" v="7" actId="20577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9A1AF28C-ACDA-42DD-9706-8A7903701449}" dt="2024-02-02T19:59:38.112" v="86" actId="5793"/>
          <ac:spMkLst>
            <pc:docMk/>
            <pc:sldMk cId="1153988763" sldId="1118"/>
            <ac:spMk id="3" creationId="{C8458345-0250-75F6-8FD3-48BEB021A250}"/>
          </ac:spMkLst>
        </pc:spChg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958192842" sldId="111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345123383" sldId="112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93691387" sldId="112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507367208" sldId="112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796896509" sldId="112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53537600" sldId="112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570211813" sldId="112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50045716" sldId="112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088267548" sldId="112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256582834" sldId="112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14834496" sldId="112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03808479" sldId="113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332440187" sldId="113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53308134" sldId="113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787588330" sldId="113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80879794" sldId="113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867693807" sldId="113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721300263" sldId="113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6241359" sldId="113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306857329" sldId="113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15316695" sldId="113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887107293" sldId="114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70703809" sldId="114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83326053" sldId="114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33081037" sldId="114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720558343" sldId="114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773377" sldId="114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163329568" sldId="114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95077628" sldId="114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857037795" sldId="114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267139848" sldId="115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15556468" sldId="115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670225562" sldId="115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229514665" sldId="115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41495844" sldId="115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865813230" sldId="115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69017032" sldId="115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452307322" sldId="115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035226545" sldId="115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852177045" sldId="115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598905980" sldId="116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76831615" sldId="116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20645412" sldId="116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143754329" sldId="116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269611202" sldId="116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792924842" sldId="116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065831989" sldId="116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76216326" sldId="116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880261034" sldId="116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222128507" sldId="116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061740134" sldId="117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084536597" sldId="117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946726269" sldId="117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717495272" sldId="117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570489973" sldId="117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654735794" sldId="117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59279890" sldId="117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995917430" sldId="117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411730550" sldId="117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160415914" sldId="118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65304658" sldId="118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171431768" sldId="118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707765751" sldId="118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50209436" sldId="118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07789372" sldId="118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354306353" sldId="118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14726513" sldId="118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032809456" sldId="118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559897920" sldId="118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110395532" sldId="119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802879384" sldId="119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245116360" sldId="119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71553762" sldId="119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530820251" sldId="1196"/>
        </pc:sldMkLst>
      </pc:sldChg>
      <pc:sldChg chg="del">
        <pc:chgData name="Ricardo Luiz Freitas" userId="122532effb8c3c75" providerId="LiveId" clId="{9A1AF28C-ACDA-42DD-9706-8A7903701449}" dt="2024-02-02T19:58:45.336" v="67" actId="47"/>
        <pc:sldMkLst>
          <pc:docMk/>
          <pc:sldMk cId="3426685522" sldId="120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366527087" sldId="120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27731629" sldId="120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922663414" sldId="120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95909805" sldId="120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395329306" sldId="120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216555019" sldId="120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763204227" sldId="120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046794830" sldId="121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68780117" sldId="121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665216412" sldId="121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626635978" sldId="121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818202550" sldId="122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816214510" sldId="122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738071648" sldId="122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863519974" sldId="122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056212419" sldId="122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121150425" sldId="122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92419137" sldId="122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14347078" sldId="122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505024470" sldId="122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30792704" sldId="123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66503404" sldId="123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53448317" sldId="1232"/>
        </pc:sldMkLst>
      </pc:sldChg>
    </pc:docChg>
  </pc:docChgLst>
  <pc:docChgLst>
    <pc:chgData name="Ricardo Luiz Freitas" userId="122532effb8c3c75" providerId="LiveId" clId="{161B302C-D5DB-49A1-B519-A14CD4354F54}"/>
    <pc:docChg chg="custSel modSld">
      <pc:chgData name="Ricardo Luiz Freitas" userId="122532effb8c3c75" providerId="LiveId" clId="{161B302C-D5DB-49A1-B519-A14CD4354F54}" dt="2024-10-29T18:08:30.113" v="97" actId="20577"/>
      <pc:docMkLst>
        <pc:docMk/>
      </pc:docMkLst>
      <pc:sldChg chg="modSp mod">
        <pc:chgData name="Ricardo Luiz Freitas" userId="122532effb8c3c75" providerId="LiveId" clId="{161B302C-D5DB-49A1-B519-A14CD4354F54}" dt="2024-10-29T18:08:30.113" v="97" actId="20577"/>
        <pc:sldMkLst>
          <pc:docMk/>
          <pc:sldMk cId="3252177608" sldId="1245"/>
        </pc:sldMkLst>
        <pc:spChg chg="mod">
          <ac:chgData name="Ricardo Luiz Freitas" userId="122532effb8c3c75" providerId="LiveId" clId="{161B302C-D5DB-49A1-B519-A14CD4354F54}" dt="2024-10-29T18:08:30.113" v="97" actId="20577"/>
          <ac:spMkLst>
            <pc:docMk/>
            <pc:sldMk cId="3252177608" sldId="1245"/>
            <ac:spMk id="3" creationId="{00000000-0000-0000-0000-000000000000}"/>
          </ac:spMkLst>
        </pc:spChg>
      </pc:sldChg>
    </pc:docChg>
  </pc:docChgLst>
  <pc:docChgLst>
    <pc:chgData name="Ricardo Luiz Freitas" userId="122532effb8c3c75" providerId="LiveId" clId="{46039B47-576F-49AB-B977-0B63CE658ACA}"/>
    <pc:docChg chg="undo custSel addSld delSld modSld sldOrd modMainMaster">
      <pc:chgData name="Ricardo Luiz Freitas" userId="122532effb8c3c75" providerId="LiveId" clId="{46039B47-576F-49AB-B977-0B63CE658ACA}" dt="2023-11-05T22:40:19.142" v="7988" actId="20577"/>
      <pc:docMkLst>
        <pc:docMk/>
      </pc:docMkLst>
      <pc:sldChg chg="del">
        <pc:chgData name="Ricardo Luiz Freitas" userId="122532effb8c3c75" providerId="LiveId" clId="{46039B47-576F-49AB-B977-0B63CE658ACA}" dt="2023-08-18T16:23:54.221" v="2" actId="47"/>
        <pc:sldMkLst>
          <pc:docMk/>
          <pc:sldMk cId="0" sldId="256"/>
        </pc:sldMkLst>
      </pc:sldChg>
      <pc:sldChg chg="add del">
        <pc:chgData name="Ricardo Luiz Freitas" userId="122532effb8c3c75" providerId="LiveId" clId="{46039B47-576F-49AB-B977-0B63CE658ACA}" dt="2023-08-18T16:24:15.764" v="4"/>
        <pc:sldMkLst>
          <pc:docMk/>
          <pc:sldMk cId="0" sldId="1110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1773377" sldId="1145"/>
        </pc:sldMkLst>
      </pc:sldChg>
      <pc:sldChg chg="del">
        <pc:chgData name="Ricardo Luiz Freitas" userId="122532effb8c3c75" providerId="LiveId" clId="{46039B47-576F-49AB-B977-0B63CE658ACA}" dt="2023-09-18T10:47:27.953" v="296" actId="2696"/>
        <pc:sldMkLst>
          <pc:docMk/>
          <pc:sldMk cId="1915292186" sldId="1145"/>
        </pc:sldMkLst>
      </pc:sldChg>
      <pc:sldChg chg="ord">
        <pc:chgData name="Ricardo Luiz Freitas" userId="122532effb8c3c75" providerId="LiveId" clId="{46039B47-576F-49AB-B977-0B63CE658ACA}" dt="2023-09-18T10:48:02.339" v="299"/>
        <pc:sldMkLst>
          <pc:docMk/>
          <pc:sldMk cId="2163329568" sldId="1146"/>
        </pc:sldMkLst>
      </pc:sldChg>
      <pc:sldChg chg="modSp mod">
        <pc:chgData name="Ricardo Luiz Freitas" userId="122532effb8c3c75" providerId="LiveId" clId="{46039B47-576F-49AB-B977-0B63CE658ACA}" dt="2023-10-08T01:15:28.888" v="1384" actId="20577"/>
        <pc:sldMkLst>
          <pc:docMk/>
          <pc:sldMk cId="4267139848" sldId="1150"/>
        </pc:sldMkLst>
        <pc:spChg chg="mod">
          <ac:chgData name="Ricardo Luiz Freitas" userId="122532effb8c3c75" providerId="LiveId" clId="{46039B47-576F-49AB-B977-0B63CE658ACA}" dt="2023-10-08T01:15:28.888" v="1384" actId="20577"/>
          <ac:spMkLst>
            <pc:docMk/>
            <pc:sldMk cId="4267139848" sldId="1150"/>
            <ac:spMk id="6" creationId="{F4D77F11-73BC-D835-FABA-76AEC6A61736}"/>
          </ac:spMkLst>
        </pc:spChg>
        <pc:picChg chg="mod">
          <ac:chgData name="Ricardo Luiz Freitas" userId="122532effb8c3c75" providerId="LiveId" clId="{46039B47-576F-49AB-B977-0B63CE658ACA}" dt="2023-10-08T01:15:25.843" v="1383" actId="1036"/>
          <ac:picMkLst>
            <pc:docMk/>
            <pc:sldMk cId="4267139848" sldId="1150"/>
            <ac:picMk id="1028" creationId="{D2FBAF0E-C01E-6510-6886-2C1E9395600C}"/>
          </ac:picMkLst>
        </pc:picChg>
      </pc:sldChg>
      <pc:sldChg chg="modSp mod">
        <pc:chgData name="Ricardo Luiz Freitas" userId="122532effb8c3c75" providerId="LiveId" clId="{46039B47-576F-49AB-B977-0B63CE658ACA}" dt="2023-08-14T14:41:15.603" v="0" actId="114"/>
        <pc:sldMkLst>
          <pc:docMk/>
          <pc:sldMk cId="3084536597" sldId="1171"/>
        </pc:sldMkLst>
        <pc:spChg chg="mod">
          <ac:chgData name="Ricardo Luiz Freitas" userId="122532effb8c3c75" providerId="LiveId" clId="{46039B47-576F-49AB-B977-0B63CE658ACA}" dt="2023-08-14T14:41:15.603" v="0" actId="114"/>
          <ac:spMkLst>
            <pc:docMk/>
            <pc:sldMk cId="3084536597" sldId="1171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08-29T12:18:26.618" v="21" actId="1036"/>
        <pc:sldMkLst>
          <pc:docMk/>
          <pc:sldMk cId="1707765751" sldId="1183"/>
        </pc:sldMkLst>
        <pc:spChg chg="add mod">
          <ac:chgData name="Ricardo Luiz Freitas" userId="122532effb8c3c75" providerId="LiveId" clId="{46039B47-576F-49AB-B977-0B63CE658ACA}" dt="2023-08-29T12:18:26.618" v="21" actId="1036"/>
          <ac:spMkLst>
            <pc:docMk/>
            <pc:sldMk cId="1707765751" sldId="1183"/>
            <ac:spMk id="3" creationId="{61B99B24-CCB9-382D-B71C-E4D4FAA05C4F}"/>
          </ac:spMkLst>
        </pc:spChg>
      </pc:sldChg>
      <pc:sldChg chg="addSp modSp mod">
        <pc:chgData name="Ricardo Luiz Freitas" userId="122532effb8c3c75" providerId="LiveId" clId="{46039B47-576F-49AB-B977-0B63CE658ACA}" dt="2023-08-29T12:19:19.693" v="150" actId="1037"/>
        <pc:sldMkLst>
          <pc:docMk/>
          <pc:sldMk cId="2559897920" sldId="1189"/>
        </pc:sldMkLst>
        <pc:spChg chg="add mod">
          <ac:chgData name="Ricardo Luiz Freitas" userId="122532effb8c3c75" providerId="LiveId" clId="{46039B47-576F-49AB-B977-0B63CE658ACA}" dt="2023-08-29T12:19:19.693" v="150" actId="1037"/>
          <ac:spMkLst>
            <pc:docMk/>
            <pc:sldMk cId="2559897920" sldId="1189"/>
            <ac:spMk id="3" creationId="{E8B2AEAA-720F-17E6-1ADF-0B6427FD91CF}"/>
          </ac:spMkLst>
        </pc:spChg>
      </pc:sldChg>
      <pc:sldChg chg="addSp modSp mod">
        <pc:chgData name="Ricardo Luiz Freitas" userId="122532effb8c3c75" providerId="LiveId" clId="{46039B47-576F-49AB-B977-0B63CE658ACA}" dt="2023-08-29T12:18:59.393" v="86" actId="1035"/>
        <pc:sldMkLst>
          <pc:docMk/>
          <pc:sldMk cId="2802879384" sldId="1191"/>
        </pc:sldMkLst>
        <pc:spChg chg="add mod">
          <ac:chgData name="Ricardo Luiz Freitas" userId="122532effb8c3c75" providerId="LiveId" clId="{46039B47-576F-49AB-B977-0B63CE658ACA}" dt="2023-08-29T12:18:59.393" v="86" actId="1035"/>
          <ac:spMkLst>
            <pc:docMk/>
            <pc:sldMk cId="2802879384" sldId="1191"/>
            <ac:spMk id="3" creationId="{66344BFE-46D6-E594-3275-0635E92A1AA8}"/>
          </ac:spMkLst>
        </pc:spChg>
      </pc:sldChg>
      <pc:sldChg chg="modSp mod">
        <pc:chgData name="Ricardo Luiz Freitas" userId="122532effb8c3c75" providerId="LiveId" clId="{46039B47-576F-49AB-B977-0B63CE658ACA}" dt="2023-09-30T12:18:05.027" v="1373" actId="20577"/>
        <pc:sldMkLst>
          <pc:docMk/>
          <pc:sldMk cId="114399923" sldId="1193"/>
        </pc:sldMkLst>
        <pc:spChg chg="mod">
          <ac:chgData name="Ricardo Luiz Freitas" userId="122532effb8c3c75" providerId="LiveId" clId="{46039B47-576F-49AB-B977-0B63CE658ACA}" dt="2023-09-30T12:18:05.027" v="1373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6:07.820" v="4904" actId="404"/>
        <pc:sldMkLst>
          <pc:docMk/>
          <pc:sldMk cId="3741377093" sldId="1194"/>
        </pc:sldMkLst>
        <pc:spChg chg="mod">
          <ac:chgData name="Ricardo Luiz Freitas" userId="122532effb8c3c75" providerId="LiveId" clId="{46039B47-576F-49AB-B977-0B63CE658ACA}" dt="2023-10-10T16:46:07.820" v="4904" actId="404"/>
          <ac:spMkLst>
            <pc:docMk/>
            <pc:sldMk cId="3741377093" sldId="1194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42.457" v="4899" actId="404"/>
        <pc:sldMkLst>
          <pc:docMk/>
          <pc:sldMk cId="171553762" sldId="1195"/>
        </pc:sldMkLst>
        <pc:spChg chg="mod">
          <ac:chgData name="Ricardo Luiz Freitas" userId="122532effb8c3c75" providerId="LiveId" clId="{46039B47-576F-49AB-B977-0B63CE658ACA}" dt="2023-10-10T16:45:42.457" v="4899" actId="404"/>
          <ac:spMkLst>
            <pc:docMk/>
            <pc:sldMk cId="171553762" sldId="1195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0-18T11:22:37.105" v="6609" actId="20577"/>
        <pc:sldMkLst>
          <pc:docMk/>
          <pc:sldMk cId="3530820251" sldId="1196"/>
        </pc:sldMkLst>
        <pc:spChg chg="mod">
          <ac:chgData name="Ricardo Luiz Freitas" userId="122532effb8c3c75" providerId="LiveId" clId="{46039B47-576F-49AB-B977-0B63CE658ACA}" dt="2023-10-18T11:22:37.105" v="6609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46.814" v="4900" actId="404"/>
          <ac:spMkLst>
            <pc:docMk/>
            <pc:sldMk cId="3530820251" sldId="1196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27.656" v="4894" actId="404"/>
        <pc:sldMkLst>
          <pc:docMk/>
          <pc:sldMk cId="3225058963" sldId="1197"/>
        </pc:sldMkLst>
        <pc:spChg chg="mod">
          <ac:chgData name="Ricardo Luiz Freitas" userId="122532effb8c3c75" providerId="LiveId" clId="{46039B47-576F-49AB-B977-0B63CE658ACA}" dt="2023-10-10T16:45:27.656" v="4894" actId="404"/>
          <ac:spMkLst>
            <pc:docMk/>
            <pc:sldMk cId="3225058963" sldId="1197"/>
            <ac:spMk id="6" creationId="{F4D77F11-73BC-D835-FABA-76AEC6A61736}"/>
          </ac:spMkLst>
        </pc:spChg>
      </pc:sldChg>
      <pc:sldChg chg="modSp mod ord">
        <pc:chgData name="Ricardo Luiz Freitas" userId="122532effb8c3c75" providerId="LiveId" clId="{46039B47-576F-49AB-B977-0B63CE658ACA}" dt="2023-10-10T17:02:12.921" v="5882" actId="20577"/>
        <pc:sldMkLst>
          <pc:docMk/>
          <pc:sldMk cId="693149947" sldId="1198"/>
        </pc:sldMkLst>
        <pc:spChg chg="mod">
          <ac:chgData name="Ricardo Luiz Freitas" userId="122532effb8c3c75" providerId="LiveId" clId="{46039B47-576F-49AB-B977-0B63CE658ACA}" dt="2023-10-10T11:17:23.886" v="4525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7:02:12.921" v="5882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40:19.142" v="7988" actId="20577"/>
        <pc:sldMkLst>
          <pc:docMk/>
          <pc:sldMk cId="15270123" sldId="1200"/>
        </pc:sldMkLst>
        <pc:spChg chg="mod">
          <ac:chgData name="Ricardo Luiz Freitas" userId="122532effb8c3c75" providerId="LiveId" clId="{46039B47-576F-49AB-B977-0B63CE658ACA}" dt="2023-10-18T11:23:11.889" v="6614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1-05T22:40:19.142" v="7988" actId="20577"/>
          <ac:spMkLst>
            <pc:docMk/>
            <pc:sldMk cId="15270123" sldId="1200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10T16:59:02.598" v="5809" actId="20577"/>
        <pc:sldMkLst>
          <pc:docMk/>
          <pc:sldMk cId="1861924696" sldId="1201"/>
        </pc:sldMkLst>
        <pc:spChg chg="mod">
          <ac:chgData name="Ricardo Luiz Freitas" userId="122532effb8c3c75" providerId="LiveId" clId="{46039B47-576F-49AB-B977-0B63CE658ACA}" dt="2023-10-10T11:17:28.656" v="4526" actId="20577"/>
          <ac:spMkLst>
            <pc:docMk/>
            <pc:sldMk cId="1861924696" sldId="1201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0T16:55:14.956" v="5720" actId="1036"/>
          <ac:spMkLst>
            <pc:docMk/>
            <pc:sldMk cId="1861924696" sldId="1201"/>
            <ac:spMk id="3" creationId="{0638E711-C95A-EBD2-945D-F8887CDD14D2}"/>
          </ac:spMkLst>
        </pc:spChg>
        <pc:spChg chg="mod">
          <ac:chgData name="Ricardo Luiz Freitas" userId="122532effb8c3c75" providerId="LiveId" clId="{46039B47-576F-49AB-B977-0B63CE658ACA}" dt="2023-10-10T16:59:02.598" v="5809" actId="20577"/>
          <ac:spMkLst>
            <pc:docMk/>
            <pc:sldMk cId="1861924696" sldId="1201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0T16:55:39.234" v="5723" actId="732"/>
          <ac:picMkLst>
            <pc:docMk/>
            <pc:sldMk cId="1861924696" sldId="1201"/>
            <ac:picMk id="2050" creationId="{4C16FF13-0E1D-0929-3F6B-882A683E35C6}"/>
          </ac:picMkLst>
        </pc:picChg>
      </pc:sldChg>
      <pc:sldChg chg="modSp mod">
        <pc:chgData name="Ricardo Luiz Freitas" userId="122532effb8c3c75" providerId="LiveId" clId="{46039B47-576F-49AB-B977-0B63CE658ACA}" dt="2023-10-18T11:33:14.812" v="7020" actId="20577"/>
        <pc:sldMkLst>
          <pc:docMk/>
          <pc:sldMk cId="3426685522" sldId="1202"/>
        </pc:sldMkLst>
        <pc:spChg chg="mod">
          <ac:chgData name="Ricardo Luiz Freitas" userId="122532effb8c3c75" providerId="LiveId" clId="{46039B47-576F-49AB-B977-0B63CE658ACA}" dt="2023-10-18T11:33:14.812" v="7020" actId="20577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mod">
        <pc:chgData name="Ricardo Luiz Freitas" userId="122532effb8c3c75" providerId="LiveId" clId="{46039B47-576F-49AB-B977-0B63CE658ACA}" dt="2023-10-18T11:21:11.709" v="6560" actId="6549"/>
        <pc:sldMkLst>
          <pc:docMk/>
          <pc:sldMk cId="2366527087" sldId="1203"/>
        </pc:sldMkLst>
        <pc:spChg chg="mod">
          <ac:chgData name="Ricardo Luiz Freitas" userId="122532effb8c3c75" providerId="LiveId" clId="{46039B47-576F-49AB-B977-0B63CE658ACA}" dt="2023-10-15T21:41:22.753" v="6010" actId="20577"/>
          <ac:spMkLst>
            <pc:docMk/>
            <pc:sldMk cId="2366527087" sldId="1203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3" creationId="{79375322-D009-A8AA-3520-832770B0AA7C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5" creationId="{983C3738-9787-FC06-FBDB-E1A4D0CA3879}"/>
          </ac:spMkLst>
        </pc:spChg>
        <pc:spChg chg="add mod">
          <ac:chgData name="Ricardo Luiz Freitas" userId="122532effb8c3c75" providerId="LiveId" clId="{46039B47-576F-49AB-B977-0B63CE658ACA}" dt="2023-10-18T11:14:39.127" v="6249" actId="1036"/>
          <ac:spMkLst>
            <pc:docMk/>
            <pc:sldMk cId="2366527087" sldId="1203"/>
            <ac:spMk id="43" creationId="{775205C2-73DA-5878-0499-D00A0DDA7018}"/>
          </ac:spMkLst>
        </pc:spChg>
        <pc:spChg chg="add mod">
          <ac:chgData name="Ricardo Luiz Freitas" userId="122532effb8c3c75" providerId="LiveId" clId="{46039B47-576F-49AB-B977-0B63CE658ACA}" dt="2023-10-18T11:15:10.598" v="6434" actId="1035"/>
          <ac:spMkLst>
            <pc:docMk/>
            <pc:sldMk cId="2366527087" sldId="1203"/>
            <ac:spMk id="44" creationId="{5E6BD454-9940-E43D-6247-E686EDDDF046}"/>
          </ac:spMkLst>
        </pc:spChg>
        <pc:spChg chg="add mod">
          <ac:chgData name="Ricardo Luiz Freitas" userId="122532effb8c3c75" providerId="LiveId" clId="{46039B47-576F-49AB-B977-0B63CE658ACA}" dt="2023-10-18T11:21:11.709" v="6560" actId="6549"/>
          <ac:spMkLst>
            <pc:docMk/>
            <pc:sldMk cId="2366527087" sldId="1203"/>
            <ac:spMk id="45" creationId="{EC027777-A016-330A-2AB5-2C0023A3AEB4}"/>
          </ac:spMkLst>
        </pc:s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1" creationId="{A9A97F35-4F54-430B-AB0F-1D985EDFF863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2" creationId="{06DC6268-E9B4-891E-34D4-73D47906247B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7" creationId="{46F9D1F2-01F9-6C36-275E-63D62428D2C4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40" creationId="{CF60C2C9-B2A6-D82B-2D1F-340B546071B9}"/>
          </ac:grpSpMkLst>
        </pc:grpChg>
        <pc:picChg chg="mod">
          <ac:chgData name="Ricardo Luiz Freitas" userId="122532effb8c3c75" providerId="LiveId" clId="{46039B47-576F-49AB-B977-0B63CE658ACA}" dt="2023-10-18T11:13:54.614" v="6240" actId="1035"/>
          <ac:picMkLst>
            <pc:docMk/>
            <pc:sldMk cId="2366527087" sldId="1203"/>
            <ac:picMk id="1026" creationId="{00A160F0-CA14-3CD6-9A39-B98DE05E3BFD}"/>
          </ac:picMkLst>
        </pc:picChg>
        <pc:cxnChg chg="add del mod">
          <ac:chgData name="Ricardo Luiz Freitas" userId="122532effb8c3c75" providerId="LiveId" clId="{46039B47-576F-49AB-B977-0B63CE658ACA}" dt="2023-10-18T11:06:59.136" v="6109" actId="478"/>
          <ac:cxnSpMkLst>
            <pc:docMk/>
            <pc:sldMk cId="2366527087" sldId="1203"/>
            <ac:cxnSpMk id="7" creationId="{5E5D7DF3-77C4-B2B8-8E14-AA7035EBB3B0}"/>
          </ac:cxnSpMkLst>
        </pc:cxnChg>
        <pc:cxnChg chg="add del">
          <ac:chgData name="Ricardo Luiz Freitas" userId="122532effb8c3c75" providerId="LiveId" clId="{46039B47-576F-49AB-B977-0B63CE658ACA}" dt="2023-10-18T11:06:57.580" v="6108" actId="478"/>
          <ac:cxnSpMkLst>
            <pc:docMk/>
            <pc:sldMk cId="2366527087" sldId="1203"/>
            <ac:cxnSpMk id="10" creationId="{2F3FA5CB-7096-660D-120D-B3647A849BBF}"/>
          </ac:cxnSpMkLst>
        </pc:cxnChg>
        <pc:cxnChg chg="add del">
          <ac:chgData name="Ricardo Luiz Freitas" userId="122532effb8c3c75" providerId="LiveId" clId="{46039B47-576F-49AB-B977-0B63CE658ACA}" dt="2023-10-18T11:07:41.955" v="6111" actId="478"/>
          <ac:cxnSpMkLst>
            <pc:docMk/>
            <pc:sldMk cId="2366527087" sldId="1203"/>
            <ac:cxnSpMk id="12" creationId="{54C7B95D-C219-6518-BFE7-8F5E52B64316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14" creationId="{535B8CDA-2C06-72FE-60D4-377E4A65D3CD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25" creationId="{520D5B50-E73C-C35E-CB42-3D9FEDEFF4D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3" creationId="{838683BC-7148-1D0A-970A-AC7B6D5C150D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4" creationId="{7037DA8A-3354-1562-0259-642654AADA67}"/>
          </ac:cxnSpMkLst>
        </pc:cxnChg>
        <pc:cxnChg chg="add del mod">
          <ac:chgData name="Ricardo Luiz Freitas" userId="122532effb8c3c75" providerId="LiveId" clId="{46039B47-576F-49AB-B977-0B63CE658ACA}" dt="2023-10-18T11:12:17.656" v="6171"/>
          <ac:cxnSpMkLst>
            <pc:docMk/>
            <pc:sldMk cId="2366527087" sldId="1203"/>
            <ac:cxnSpMk id="35" creationId="{9E623659-7B3E-5917-2C3B-820822825724}"/>
          </ac:cxnSpMkLst>
        </pc:cxnChg>
        <pc:cxnChg chg="add del mod">
          <ac:chgData name="Ricardo Luiz Freitas" userId="122532effb8c3c75" providerId="LiveId" clId="{46039B47-576F-49AB-B977-0B63CE658ACA}" dt="2023-10-18T11:12:47.871" v="6185"/>
          <ac:cxnSpMkLst>
            <pc:docMk/>
            <pc:sldMk cId="2366527087" sldId="1203"/>
            <ac:cxnSpMk id="36" creationId="{7AAFE0A4-27FB-ADB7-C30D-CCDA45EBC6E7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8" creationId="{8654F4FC-7866-CAA0-E2D4-7E0017E5E68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9" creationId="{AB63B832-3265-3EFA-319C-A3AB5E007C4A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1" creationId="{DB564E91-E350-DDC2-327C-E97246843BDE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2" creationId="{BDFB04D9-8683-5A5B-D7BD-E46752123C1D}"/>
          </ac:cxnSpMkLst>
        </pc:cxnChg>
      </pc:sldChg>
      <pc:sldChg chg="modSp mod">
        <pc:chgData name="Ricardo Luiz Freitas" userId="122532effb8c3c75" providerId="LiveId" clId="{46039B47-576F-49AB-B977-0B63CE658ACA}" dt="2023-10-15T21:41:18.445" v="6009" actId="20577"/>
        <pc:sldMkLst>
          <pc:docMk/>
          <pc:sldMk cId="2216555019" sldId="1208"/>
        </pc:sldMkLst>
        <pc:spChg chg="mod">
          <ac:chgData name="Ricardo Luiz Freitas" userId="122532effb8c3c75" providerId="LiveId" clId="{46039B47-576F-49AB-B977-0B63CE658ACA}" dt="2023-10-15T21:41:18.445" v="6009" actId="20577"/>
          <ac:spMkLst>
            <pc:docMk/>
            <pc:sldMk cId="2216555019" sldId="1208"/>
            <ac:spMk id="2" creationId="{EC728AEA-0266-5259-2364-32C22B1E6AD7}"/>
          </ac:spMkLst>
        </pc:spChg>
      </pc:sldChg>
      <pc:sldChg chg="addSp modSp mod">
        <pc:chgData name="Ricardo Luiz Freitas" userId="122532effb8c3c75" providerId="LiveId" clId="{46039B47-576F-49AB-B977-0B63CE658ACA}" dt="2023-08-29T12:27:58.205" v="152" actId="1076"/>
        <pc:sldMkLst>
          <pc:docMk/>
          <pc:sldMk cId="3763204227" sldId="1209"/>
        </pc:sldMkLst>
        <pc:spChg chg="add mod">
          <ac:chgData name="Ricardo Luiz Freitas" userId="122532effb8c3c75" providerId="LiveId" clId="{46039B47-576F-49AB-B977-0B63CE658ACA}" dt="2023-08-29T12:27:58.205" v="152" actId="1076"/>
          <ac:spMkLst>
            <pc:docMk/>
            <pc:sldMk cId="3763204227" sldId="1209"/>
            <ac:spMk id="3" creationId="{1005BA59-BAEC-18FD-5300-6B3B12BC1130}"/>
          </ac:spMkLst>
        </pc:spChg>
      </pc:sldChg>
      <pc:sldChg chg="del">
        <pc:chgData name="Ricardo Luiz Freitas" userId="122532effb8c3c75" providerId="LiveId" clId="{46039B47-576F-49AB-B977-0B63CE658ACA}" dt="2023-10-09T01:46:24.422" v="3278" actId="47"/>
        <pc:sldMkLst>
          <pc:docMk/>
          <pc:sldMk cId="3099702829" sldId="1212"/>
        </pc:sldMkLst>
      </pc:sldChg>
      <pc:sldChg chg="modSp mod">
        <pc:chgData name="Ricardo Luiz Freitas" userId="122532effb8c3c75" providerId="LiveId" clId="{46039B47-576F-49AB-B977-0B63CE658ACA}" dt="2023-10-18T11:22:40.734" v="6611" actId="20577"/>
        <pc:sldMkLst>
          <pc:docMk/>
          <pc:sldMk cId="665216412" sldId="1213"/>
        </pc:sldMkLst>
        <pc:spChg chg="mod">
          <ac:chgData name="Ricardo Luiz Freitas" userId="122532effb8c3c75" providerId="LiveId" clId="{46039B47-576F-49AB-B977-0B63CE658ACA}" dt="2023-10-18T11:22:40.734" v="6611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0.873" v="4901" actId="404"/>
          <ac:spMkLst>
            <pc:docMk/>
            <pc:sldMk cId="665216412" sldId="1213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09-30T12:17:33.020" v="1336" actId="20577"/>
        <pc:sldMkLst>
          <pc:docMk/>
          <pc:sldMk cId="1995503226" sldId="1214"/>
        </pc:sldMkLst>
        <pc:spChg chg="mod">
          <ac:chgData name="Ricardo Luiz Freitas" userId="122532effb8c3c75" providerId="LiveId" clId="{46039B47-576F-49AB-B977-0B63CE658ACA}" dt="2023-09-30T12:17:33.020" v="1336" actId="20577"/>
          <ac:spMkLst>
            <pc:docMk/>
            <pc:sldMk cId="1995503226" sldId="121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39:53.645" v="7982" actId="20577"/>
        <pc:sldMkLst>
          <pc:docMk/>
          <pc:sldMk cId="3532639679" sldId="1217"/>
        </pc:sldMkLst>
        <pc:spChg chg="mod">
          <ac:chgData name="Ricardo Luiz Freitas" userId="122532effb8c3c75" providerId="LiveId" clId="{46039B47-576F-49AB-B977-0B63CE658ACA}" dt="2023-11-05T22:39:53.645" v="7982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31T17:26:48.604" v="7524" actId="115"/>
        <pc:sldMkLst>
          <pc:docMk/>
          <pc:sldMk cId="2733185303" sldId="1218"/>
        </pc:sldMkLst>
        <pc:spChg chg="mod">
          <ac:chgData name="Ricardo Luiz Freitas" userId="122532effb8c3c75" providerId="LiveId" clId="{46039B47-576F-49AB-B977-0B63CE658ACA}" dt="2023-10-18T11:24:14.227" v="6616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31T17:26:48.604" v="7524" actId="115"/>
          <ac:spMkLst>
            <pc:docMk/>
            <pc:sldMk cId="2733185303" sldId="1218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6:27.378" v="7516" actId="1076"/>
          <ac:picMkLst>
            <pc:docMk/>
            <pc:sldMk cId="2733185303" sldId="1218"/>
            <ac:picMk id="3074" creationId="{CD60E375-58CD-4D8B-C599-E3D214465873}"/>
          </ac:picMkLst>
        </pc:picChg>
      </pc:sldChg>
      <pc:sldChg chg="add">
        <pc:chgData name="Ricardo Luiz Freitas" userId="122532effb8c3c75" providerId="LiveId" clId="{46039B47-576F-49AB-B977-0B63CE658ACA}" dt="2023-08-18T16:23:51.113" v="1"/>
        <pc:sldMkLst>
          <pc:docMk/>
          <pc:sldMk cId="0" sldId="1219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818202550" sldId="1220"/>
        </pc:sldMkLst>
      </pc:sldChg>
      <pc:sldChg chg="addSp delSp modSp add del mod">
        <pc:chgData name="Ricardo Luiz Freitas" userId="122532effb8c3c75" providerId="LiveId" clId="{46039B47-576F-49AB-B977-0B63CE658ACA}" dt="2023-09-18T10:47:27.953" v="296" actId="2696"/>
        <pc:sldMkLst>
          <pc:docMk/>
          <pc:sldMk cId="2566653321" sldId="1220"/>
        </pc:sldMkLst>
        <pc:spChg chg="mod">
          <ac:chgData name="Ricardo Luiz Freitas" userId="122532effb8c3c75" providerId="LiveId" clId="{46039B47-576F-49AB-B977-0B63CE658ACA}" dt="2023-09-18T10:41:30.238" v="243" actId="20577"/>
          <ac:spMkLst>
            <pc:docMk/>
            <pc:sldMk cId="2566653321" sldId="122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46:15.458" v="294" actId="20577"/>
          <ac:spMkLst>
            <pc:docMk/>
            <pc:sldMk cId="2566653321" sldId="1220"/>
            <ac:spMk id="3" creationId="{82BA45EC-18BC-9F35-F569-FA397F5BBD6C}"/>
          </ac:spMkLst>
        </pc:spChg>
        <pc:picChg chg="add del">
          <ac:chgData name="Ricardo Luiz Freitas" userId="122532effb8c3c75" providerId="LiveId" clId="{46039B47-576F-49AB-B977-0B63CE658ACA}" dt="2023-09-18T10:45:20.161" v="269" actId="478"/>
          <ac:picMkLst>
            <pc:docMk/>
            <pc:sldMk cId="2566653321" sldId="1220"/>
            <ac:picMk id="7" creationId="{C51E6C26-EDA4-37DF-A808-AD673E742384}"/>
          </ac:picMkLst>
        </pc:picChg>
        <pc:picChg chg="add mod">
          <ac:chgData name="Ricardo Luiz Freitas" userId="122532effb8c3c75" providerId="LiveId" clId="{46039B47-576F-49AB-B977-0B63CE658ACA}" dt="2023-09-18T10:45:44.098" v="273" actId="1035"/>
          <ac:picMkLst>
            <pc:docMk/>
            <pc:sldMk cId="2566653321" sldId="1220"/>
            <ac:picMk id="1026" creationId="{5F561D7A-B7E8-B250-B116-412CD7054EC8}"/>
          </ac:picMkLst>
        </pc:picChg>
        <pc:picChg chg="add del mod">
          <ac:chgData name="Ricardo Luiz Freitas" userId="122532effb8c3c75" providerId="LiveId" clId="{46039B47-576F-49AB-B977-0B63CE658ACA}" dt="2023-09-18T10:44:15.013" v="259" actId="478"/>
          <ac:picMkLst>
            <pc:docMk/>
            <pc:sldMk cId="2566653321" sldId="1220"/>
            <ac:picMk id="1028" creationId="{74189FE9-2510-BBD5-76F0-4E13E3C7B236}"/>
          </ac:picMkLst>
        </pc:picChg>
        <pc:picChg chg="add mod">
          <ac:chgData name="Ricardo Luiz Freitas" userId="122532effb8c3c75" providerId="LiveId" clId="{46039B47-576F-49AB-B977-0B63CE658ACA}" dt="2023-09-18T10:44:30.938" v="263" actId="1076"/>
          <ac:picMkLst>
            <pc:docMk/>
            <pc:sldMk cId="2566653321" sldId="1220"/>
            <ac:picMk id="1030" creationId="{076823E8-014D-380B-DC3D-AB874307919E}"/>
          </ac:picMkLst>
        </pc:picChg>
        <pc:picChg chg="add mod">
          <ac:chgData name="Ricardo Luiz Freitas" userId="122532effb8c3c75" providerId="LiveId" clId="{46039B47-576F-49AB-B977-0B63CE658ACA}" dt="2023-09-18T10:45:22.467" v="270" actId="1076"/>
          <ac:picMkLst>
            <pc:docMk/>
            <pc:sldMk cId="2566653321" sldId="1220"/>
            <ac:picMk id="1032" creationId="{8C565DFB-3EE0-811F-0CCE-D20E12431FF1}"/>
          </ac:picMkLst>
        </pc:picChg>
        <pc:picChg chg="del">
          <ac:chgData name="Ricardo Luiz Freitas" userId="122532effb8c3c75" providerId="LiveId" clId="{46039B47-576F-49AB-B977-0B63CE658ACA}" dt="2023-09-18T10:42:37.577" v="249" actId="478"/>
          <ac:picMkLst>
            <pc:docMk/>
            <pc:sldMk cId="2566653321" sldId="1220"/>
            <ac:picMk id="20482" creationId="{BF2AEA02-CFE8-FF76-3098-2E2B014D276E}"/>
          </ac:picMkLst>
        </pc:picChg>
      </pc:sldChg>
      <pc:sldChg chg="add">
        <pc:chgData name="Ricardo Luiz Freitas" userId="122532effb8c3c75" providerId="LiveId" clId="{46039B47-576F-49AB-B977-0B63CE658ACA}" dt="2023-09-18T10:47:19.911" v="295"/>
        <pc:sldMkLst>
          <pc:docMk/>
          <pc:sldMk cId="2816214510" sldId="1221"/>
        </pc:sldMkLst>
      </pc:sldChg>
      <pc:sldChg chg="addSp delSp modSp add mod">
        <pc:chgData name="Ricardo Luiz Freitas" userId="122532effb8c3c75" providerId="LiveId" clId="{46039B47-576F-49AB-B977-0B63CE658ACA}" dt="2023-09-18T10:51:45.303" v="605" actId="1038"/>
        <pc:sldMkLst>
          <pc:docMk/>
          <pc:sldMk cId="2738071648" sldId="1222"/>
        </pc:sldMkLst>
        <pc:spChg chg="mod">
          <ac:chgData name="Ricardo Luiz Freitas" userId="122532effb8c3c75" providerId="LiveId" clId="{46039B47-576F-49AB-B977-0B63CE658ACA}" dt="2023-09-18T10:48:18.858" v="308" actId="20577"/>
          <ac:spMkLst>
            <pc:docMk/>
            <pc:sldMk cId="2738071648" sldId="122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51:40.337" v="599" actId="113"/>
          <ac:spMkLst>
            <pc:docMk/>
            <pc:sldMk cId="2738071648" sldId="1222"/>
            <ac:spMk id="3" creationId="{82BA45EC-18BC-9F35-F569-FA397F5BBD6C}"/>
          </ac:spMkLst>
        </pc:spChg>
        <pc:picChg chg="del">
          <ac:chgData name="Ricardo Luiz Freitas" userId="122532effb8c3c75" providerId="LiveId" clId="{46039B47-576F-49AB-B977-0B63CE658ACA}" dt="2023-09-18T10:48:25.318" v="310" actId="478"/>
          <ac:picMkLst>
            <pc:docMk/>
            <pc:sldMk cId="2738071648" sldId="1222"/>
            <ac:picMk id="1026" creationId="{5F561D7A-B7E8-B250-B116-412CD7054EC8}"/>
          </ac:picMkLst>
        </pc:picChg>
        <pc:picChg chg="del">
          <ac:chgData name="Ricardo Luiz Freitas" userId="122532effb8c3c75" providerId="LiveId" clId="{46039B47-576F-49AB-B977-0B63CE658ACA}" dt="2023-09-18T10:48:26.150" v="311" actId="478"/>
          <ac:picMkLst>
            <pc:docMk/>
            <pc:sldMk cId="2738071648" sldId="1222"/>
            <ac:picMk id="1030" creationId="{076823E8-014D-380B-DC3D-AB874307919E}"/>
          </ac:picMkLst>
        </pc:picChg>
        <pc:picChg chg="del">
          <ac:chgData name="Ricardo Luiz Freitas" userId="122532effb8c3c75" providerId="LiveId" clId="{46039B47-576F-49AB-B977-0B63CE658ACA}" dt="2023-09-18T10:48:21.952" v="309" actId="478"/>
          <ac:picMkLst>
            <pc:docMk/>
            <pc:sldMk cId="2738071648" sldId="1222"/>
            <ac:picMk id="1032" creationId="{8C565DFB-3EE0-811F-0CCE-D20E12431FF1}"/>
          </ac:picMkLst>
        </pc:picChg>
        <pc:picChg chg="add mod">
          <ac:chgData name="Ricardo Luiz Freitas" userId="122532effb8c3c75" providerId="LiveId" clId="{46039B47-576F-49AB-B977-0B63CE658ACA}" dt="2023-09-18T10:51:45.303" v="605" actId="1038"/>
          <ac:picMkLst>
            <pc:docMk/>
            <pc:sldMk cId="2738071648" sldId="1222"/>
            <ac:picMk id="2050" creationId="{AC1585EE-B617-B3ED-1500-B9C9C816F209}"/>
          </ac:picMkLst>
        </pc:picChg>
      </pc:sldChg>
      <pc:sldChg chg="addSp delSp modSp add mod modAnim">
        <pc:chgData name="Ricardo Luiz Freitas" userId="122532effb8c3c75" providerId="LiveId" clId="{46039B47-576F-49AB-B977-0B63CE658ACA}" dt="2023-10-08T03:08:16.638" v="3277" actId="1037"/>
        <pc:sldMkLst>
          <pc:docMk/>
          <pc:sldMk cId="626292247" sldId="1223"/>
        </pc:sldMkLst>
        <pc:spChg chg="add mod">
          <ac:chgData name="Ricardo Luiz Freitas" userId="122532effb8c3c75" providerId="LiveId" clId="{46039B47-576F-49AB-B977-0B63CE658ACA}" dt="2023-10-08T03:08:16.638" v="3277" actId="1037"/>
          <ac:spMkLst>
            <pc:docMk/>
            <pc:sldMk cId="626292247" sldId="1223"/>
            <ac:spMk id="3" creationId="{7A186F07-3769-28FD-7122-DBA02704317C}"/>
          </ac:spMkLst>
        </pc:spChg>
        <pc:spChg chg="add mod">
          <ac:chgData name="Ricardo Luiz Freitas" userId="122532effb8c3c75" providerId="LiveId" clId="{46039B47-576F-49AB-B977-0B63CE658ACA}" dt="2023-10-08T03:08:06.927" v="3274" actId="14100"/>
          <ac:spMkLst>
            <pc:docMk/>
            <pc:sldMk cId="626292247" sldId="1223"/>
            <ac:spMk id="5" creationId="{C2E2C9CC-6DEF-AA6E-5C36-683B54B57C81}"/>
          </ac:spMkLst>
        </pc:spChg>
        <pc:spChg chg="mod">
          <ac:chgData name="Ricardo Luiz Freitas" userId="122532effb8c3c75" providerId="LiveId" clId="{46039B47-576F-49AB-B977-0B63CE658ACA}" dt="2023-10-08T02:42:25.076" v="1584" actId="14100"/>
          <ac:spMkLst>
            <pc:docMk/>
            <pc:sldMk cId="626292247" sldId="1223"/>
            <ac:spMk id="6" creationId="{F4D77F11-73BC-D835-FABA-76AEC6A61736}"/>
          </ac:spMkLst>
        </pc:spChg>
        <pc:graphicFrameChg chg="add del mod modGraphic">
          <ac:chgData name="Ricardo Luiz Freitas" userId="122532effb8c3c75" providerId="LiveId" clId="{46039B47-576F-49AB-B977-0B63CE658ACA}" dt="2023-10-08T02:48:03.105" v="1783" actId="478"/>
          <ac:graphicFrameMkLst>
            <pc:docMk/>
            <pc:sldMk cId="626292247" sldId="1223"/>
            <ac:graphicFrameMk id="7" creationId="{2842A507-3399-9647-2D3F-D09F43E9815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0:57.970" v="1841" actId="1076"/>
          <ac:graphicFrameMkLst>
            <pc:docMk/>
            <pc:sldMk cId="626292247" sldId="1223"/>
            <ac:graphicFrameMk id="8" creationId="{38A76AEC-17C4-AD4E-FC5F-29737CE8425A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2.646" v="2064" actId="1035"/>
          <ac:graphicFrameMkLst>
            <pc:docMk/>
            <pc:sldMk cId="626292247" sldId="1223"/>
            <ac:graphicFrameMk id="9" creationId="{29B54A6F-9CA8-C5CE-01A9-B65CA0C92A3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8.381" v="2085" actId="1035"/>
          <ac:graphicFrameMkLst>
            <pc:docMk/>
            <pc:sldMk cId="626292247" sldId="1223"/>
            <ac:graphicFrameMk id="10" creationId="{CAA6943F-54D1-50E1-B3E8-4DB324BC1FC1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34.115" v="2116" actId="1035"/>
          <ac:graphicFrameMkLst>
            <pc:docMk/>
            <pc:sldMk cId="626292247" sldId="1223"/>
            <ac:graphicFrameMk id="11" creationId="{FE8E2653-DC5F-D864-9BA4-550F5B259AE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40.314" v="2157" actId="1035"/>
          <ac:graphicFrameMkLst>
            <pc:docMk/>
            <pc:sldMk cId="626292247" sldId="1223"/>
            <ac:graphicFrameMk id="12" creationId="{F02DD244-A710-5F05-B033-F8324D81DF2B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3.070" v="2387" actId="1035"/>
          <ac:graphicFrameMkLst>
            <pc:docMk/>
            <pc:sldMk cId="626292247" sldId="1223"/>
            <ac:graphicFrameMk id="13" creationId="{F988EC29-8A1F-7D1E-159C-2BA5D3A5CA5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8.724" v="2411" actId="1035"/>
          <ac:graphicFrameMkLst>
            <pc:docMk/>
            <pc:sldMk cId="626292247" sldId="1223"/>
            <ac:graphicFrameMk id="14" creationId="{60189C14-90FE-AF48-F3D8-C82E7526E6D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35.159" v="2446" actId="1035"/>
          <ac:graphicFrameMkLst>
            <pc:docMk/>
            <pc:sldMk cId="626292247" sldId="1223"/>
            <ac:graphicFrameMk id="15" creationId="{A8E162E9-670D-EF6C-CBC3-5A17D147A8A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41.584" v="2493" actId="1035"/>
          <ac:graphicFrameMkLst>
            <pc:docMk/>
            <pc:sldMk cId="626292247" sldId="1223"/>
            <ac:graphicFrameMk id="16" creationId="{D124A5AD-4269-11DD-964D-8C5A7E81D22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0.548" v="3265" actId="1035"/>
          <ac:graphicFrameMkLst>
            <pc:docMk/>
            <pc:sldMk cId="626292247" sldId="1223"/>
            <ac:graphicFrameMk id="17" creationId="{8FAA41D9-2C2D-5D25-C4B5-FCF1FE585AF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3.663" v="3266" actId="1035"/>
          <ac:graphicFrameMkLst>
            <pc:docMk/>
            <pc:sldMk cId="626292247" sldId="1223"/>
            <ac:graphicFrameMk id="18" creationId="{46D1F182-DBF3-762E-8C8C-75B47F91437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5.873" v="3267" actId="1035"/>
          <ac:graphicFrameMkLst>
            <pc:docMk/>
            <pc:sldMk cId="626292247" sldId="1223"/>
            <ac:graphicFrameMk id="19" creationId="{2F5D87A5-A4E3-7197-5A45-F7EDD435383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8.015" v="3268" actId="1035"/>
          <ac:graphicFrameMkLst>
            <pc:docMk/>
            <pc:sldMk cId="626292247" sldId="1223"/>
            <ac:graphicFrameMk id="20" creationId="{FCBF6964-B4FF-81A0-64E0-0FE761295DC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9.931" v="3269" actId="1035"/>
          <ac:graphicFrameMkLst>
            <pc:docMk/>
            <pc:sldMk cId="626292247" sldId="1223"/>
            <ac:graphicFrameMk id="21" creationId="{2A6CA8C6-B9F3-DAFD-BE04-BF453B01A7AE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2.635" v="3270" actId="1035"/>
          <ac:graphicFrameMkLst>
            <pc:docMk/>
            <pc:sldMk cId="626292247" sldId="1223"/>
            <ac:graphicFrameMk id="22" creationId="{7B40F0E9-107D-49E6-46C5-B955D6DCCCF5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4.672" v="3271" actId="1035"/>
          <ac:graphicFrameMkLst>
            <pc:docMk/>
            <pc:sldMk cId="626292247" sldId="1223"/>
            <ac:graphicFrameMk id="23" creationId="{95834500-5A40-B056-A021-313924482B30}"/>
          </ac:graphicFrameMkLst>
        </pc:graphicFrameChg>
      </pc:sldChg>
      <pc:sldChg chg="addSp delSp modSp add mod">
        <pc:chgData name="Ricardo Luiz Freitas" userId="122532effb8c3c75" providerId="LiveId" clId="{46039B47-576F-49AB-B977-0B63CE658ACA}" dt="2023-10-31T16:51:10.819" v="7027" actId="1035"/>
        <pc:sldMkLst>
          <pc:docMk/>
          <pc:sldMk cId="3863519974" sldId="1224"/>
        </pc:sldMkLst>
        <pc:spChg chg="mod">
          <ac:chgData name="Ricardo Luiz Freitas" userId="122532effb8c3c75" providerId="LiveId" clId="{46039B47-576F-49AB-B977-0B63CE658ACA}" dt="2023-10-09T18:09:21.932" v="3298" actId="313"/>
          <ac:spMkLst>
            <pc:docMk/>
            <pc:sldMk cId="3863519974" sldId="1224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0:57:07.814" v="4295" actId="6549"/>
          <ac:spMkLst>
            <pc:docMk/>
            <pc:sldMk cId="3863519974" sldId="1224"/>
            <ac:spMk id="3" creationId="{82BA45EC-18BC-9F35-F569-FA397F5BBD6C}"/>
          </ac:spMkLst>
        </pc:sp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6" creationId="{7C4C7026-98C1-13F6-8618-8E91745BED84}"/>
          </ac:picMkLst>
        </pc:pic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8" creationId="{3D888B5F-DF98-8864-651C-C59F3BA23CFE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698" creationId="{44FDB96B-792C-5ACA-81BB-F10BBBA5C8A8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700" creationId="{80B1F0A4-540D-F807-B1E1-2A7C9522F16A}"/>
          </ac:picMkLst>
        </pc:picChg>
      </pc:sldChg>
      <pc:sldChg chg="modSp add mod">
        <pc:chgData name="Ricardo Luiz Freitas" userId="122532effb8c3c75" providerId="LiveId" clId="{46039B47-576F-49AB-B977-0B63CE658ACA}" dt="2023-10-10T11:09:56.098" v="4474" actId="20577"/>
        <pc:sldMkLst>
          <pc:docMk/>
          <pc:sldMk cId="1056212419" sldId="1225"/>
        </pc:sldMkLst>
        <pc:spChg chg="mod">
          <ac:chgData name="Ricardo Luiz Freitas" userId="122532effb8c3c75" providerId="LiveId" clId="{46039B47-576F-49AB-B977-0B63CE658ACA}" dt="2023-10-10T10:58:56.919" v="4324" actId="20577"/>
          <ac:spMkLst>
            <pc:docMk/>
            <pc:sldMk cId="1056212419" sldId="1225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1:09:56.098" v="4474" actId="20577"/>
          <ac:spMkLst>
            <pc:docMk/>
            <pc:sldMk cId="1056212419" sldId="1225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8T11:22:00.762" v="6608" actId="20577"/>
        <pc:sldMkLst>
          <pc:docMk/>
          <pc:sldMk cId="3121150425" sldId="1226"/>
        </pc:sldMkLst>
        <pc:spChg chg="mod">
          <ac:chgData name="Ricardo Luiz Freitas" userId="122532effb8c3c75" providerId="LiveId" clId="{46039B47-576F-49AB-B977-0B63CE658ACA}" dt="2023-10-10T11:10:34.133" v="4486" actId="20577"/>
          <ac:spMkLst>
            <pc:docMk/>
            <pc:sldMk cId="3121150425" sldId="1226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22:00.762" v="6608" actId="20577"/>
          <ac:spMkLst>
            <pc:docMk/>
            <pc:sldMk cId="3121150425" sldId="1226"/>
            <ac:spMk id="3" creationId="{2DBA3B04-83BB-415A-4A9B-B1A6F4CBECDB}"/>
          </ac:spMkLst>
        </pc:spChg>
        <pc:spChg chg="del mod">
          <ac:chgData name="Ricardo Luiz Freitas" userId="122532effb8c3c75" providerId="LiveId" clId="{46039B47-576F-49AB-B977-0B63CE658ACA}" dt="2023-10-10T11:10:54.881" v="4489" actId="478"/>
          <ac:spMkLst>
            <pc:docMk/>
            <pc:sldMk cId="3121150425" sldId="1226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0T11:10:57.638" v="4490" actId="478"/>
          <ac:spMkLst>
            <pc:docMk/>
            <pc:sldMk cId="3121150425" sldId="1226"/>
            <ac:spMk id="5" creationId="{983C3738-9787-FC06-FBDB-E1A4D0CA3879}"/>
          </ac:spMkLst>
        </pc:spChg>
        <pc:picChg chg="add mod">
          <ac:chgData name="Ricardo Luiz Freitas" userId="122532effb8c3c75" providerId="LiveId" clId="{46039B47-576F-49AB-B977-0B63CE658ACA}" dt="2023-10-10T11:11:49.416" v="4503" actId="1036"/>
          <ac:picMkLst>
            <pc:docMk/>
            <pc:sldMk cId="3121150425" sldId="1226"/>
            <ac:picMk id="6" creationId="{712AA6C6-8869-9107-659E-E54B767DAFBA}"/>
          </ac:picMkLst>
        </pc:picChg>
        <pc:picChg chg="del">
          <ac:chgData name="Ricardo Luiz Freitas" userId="122532effb8c3c75" providerId="LiveId" clId="{46039B47-576F-49AB-B977-0B63CE658ACA}" dt="2023-10-10T11:10:48.048" v="4487" actId="478"/>
          <ac:picMkLst>
            <pc:docMk/>
            <pc:sldMk cId="3121150425" sldId="1226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46039B47-576F-49AB-B977-0B63CE658ACA}" dt="2023-10-10T11:10:06.561" v="4484" actId="20577"/>
        <pc:sldMkLst>
          <pc:docMk/>
          <pc:sldMk cId="192419137" sldId="1227"/>
        </pc:sldMkLst>
        <pc:spChg chg="mod">
          <ac:chgData name="Ricardo Luiz Freitas" userId="122532effb8c3c75" providerId="LiveId" clId="{46039B47-576F-49AB-B977-0B63CE658ACA}" dt="2023-10-10T11:10:06.561" v="4484" actId="20577"/>
          <ac:spMkLst>
            <pc:docMk/>
            <pc:sldMk cId="192419137" sldId="122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0T11:10:24.717" v="4485" actId="33524"/>
        <pc:sldMkLst>
          <pc:docMk/>
          <pc:sldMk cId="2414347078" sldId="1228"/>
        </pc:sldMkLst>
        <pc:spChg chg="mod">
          <ac:chgData name="Ricardo Luiz Freitas" userId="122532effb8c3c75" providerId="LiveId" clId="{46039B47-576F-49AB-B977-0B63CE658ACA}" dt="2023-10-10T11:10:24.717" v="4485" actId="33524"/>
          <ac:spMkLst>
            <pc:docMk/>
            <pc:sldMk cId="2414347078" sldId="122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8T11:22:43.565" v="6612" actId="20577"/>
        <pc:sldMkLst>
          <pc:docMk/>
          <pc:sldMk cId="505024470" sldId="1229"/>
        </pc:sldMkLst>
        <pc:spChg chg="mod">
          <ac:chgData name="Ricardo Luiz Freitas" userId="122532effb8c3c75" providerId="LiveId" clId="{46039B47-576F-49AB-B977-0B63CE658ACA}" dt="2023-10-18T11:22:43.565" v="6612" actId="20577"/>
          <ac:spMkLst>
            <pc:docMk/>
            <pc:sldMk cId="505024470" sldId="1229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8.176" v="4903" actId="1036"/>
          <ac:spMkLst>
            <pc:docMk/>
            <pc:sldMk cId="505024470" sldId="1229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5T21:53:43.416" v="6100" actId="14100"/>
        <pc:sldMkLst>
          <pc:docMk/>
          <pc:sldMk cId="330792704" sldId="1230"/>
        </pc:sldMkLst>
        <pc:spChg chg="mod">
          <ac:chgData name="Ricardo Luiz Freitas" userId="122532effb8c3c75" providerId="LiveId" clId="{46039B47-576F-49AB-B977-0B63CE658ACA}" dt="2023-10-15T21:36:52.212" v="5891" actId="20577"/>
          <ac:spMkLst>
            <pc:docMk/>
            <pc:sldMk cId="330792704" sldId="123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39:17.822" v="5998" actId="20577"/>
          <ac:spMkLst>
            <pc:docMk/>
            <pc:sldMk cId="330792704" sldId="1230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5T21:53:43.416" v="6100" actId="14100"/>
          <ac:picMkLst>
            <pc:docMk/>
            <pc:sldMk cId="330792704" sldId="1230"/>
            <ac:picMk id="1026" creationId="{1537BC13-E922-0140-E3D6-D53CD0CEDC4E}"/>
          </ac:picMkLst>
        </pc:picChg>
        <pc:picChg chg="add del mod">
          <ac:chgData name="Ricardo Luiz Freitas" userId="122532effb8c3c75" providerId="LiveId" clId="{46039B47-576F-49AB-B977-0B63CE658ACA}" dt="2023-10-15T21:53:32.785" v="6099" actId="478"/>
          <ac:picMkLst>
            <pc:docMk/>
            <pc:sldMk cId="330792704" sldId="1230"/>
            <ac:picMk id="1028" creationId="{5DBE9170-FAEC-BFA7-46BD-1412E28CBFB1}"/>
          </ac:picMkLst>
        </pc:picChg>
        <pc:picChg chg="del">
          <ac:chgData name="Ricardo Luiz Freitas" userId="122532effb8c3c75" providerId="LiveId" clId="{46039B47-576F-49AB-B977-0B63CE658ACA}" dt="2023-10-15T21:36:56.023" v="5892" actId="478"/>
          <ac:picMkLst>
            <pc:docMk/>
            <pc:sldMk cId="330792704" sldId="1230"/>
            <ac:picMk id="2050" creationId="{A64DE9BA-E345-F9D4-7CF0-4C45E7A2CBC6}"/>
          </ac:picMkLst>
        </pc:picChg>
      </pc:sldChg>
      <pc:sldChg chg="addSp delSp modSp add mod">
        <pc:chgData name="Ricardo Luiz Freitas" userId="122532effb8c3c75" providerId="LiveId" clId="{46039B47-576F-49AB-B977-0B63CE658ACA}" dt="2023-10-15T21:42:10.153" v="6019" actId="732"/>
        <pc:sldMkLst>
          <pc:docMk/>
          <pc:sldMk cId="466503404" sldId="1231"/>
        </pc:sldMkLst>
        <pc:spChg chg="mod">
          <ac:chgData name="Ricardo Luiz Freitas" userId="122532effb8c3c75" providerId="LiveId" clId="{46039B47-576F-49AB-B977-0B63CE658ACA}" dt="2023-10-15T21:41:32.591" v="6013" actId="20577"/>
          <ac:spMkLst>
            <pc:docMk/>
            <pc:sldMk cId="466503404" sldId="1231"/>
            <ac:spMk id="2" creationId="{EC728AEA-0266-5259-2364-32C22B1E6AD7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5" creationId="{983C3738-9787-FC06-FBDB-E1A4D0CA3879}"/>
          </ac:spMkLst>
        </pc:spChg>
        <pc:picChg chg="del">
          <ac:chgData name="Ricardo Luiz Freitas" userId="122532effb8c3c75" providerId="LiveId" clId="{46039B47-576F-49AB-B977-0B63CE658ACA}" dt="2023-10-15T21:41:42.813" v="6014" actId="478"/>
          <ac:picMkLst>
            <pc:docMk/>
            <pc:sldMk cId="466503404" sldId="1231"/>
            <ac:picMk id="1026" creationId="{00A160F0-CA14-3CD6-9A39-B98DE05E3BFD}"/>
          </ac:picMkLst>
        </pc:picChg>
        <pc:picChg chg="add mod">
          <ac:chgData name="Ricardo Luiz Freitas" userId="122532effb8c3c75" providerId="LiveId" clId="{46039B47-576F-49AB-B977-0B63CE658ACA}" dt="2023-10-15T21:42:10.153" v="6019" actId="732"/>
          <ac:picMkLst>
            <pc:docMk/>
            <pc:sldMk cId="466503404" sldId="1231"/>
            <ac:picMk id="2050" creationId="{C3EE6FB1-99DE-0FCE-490C-FFD5B5820A88}"/>
          </ac:picMkLst>
        </pc:picChg>
      </pc:sldChg>
      <pc:sldChg chg="modSp add mod">
        <pc:chgData name="Ricardo Luiz Freitas" userId="122532effb8c3c75" providerId="LiveId" clId="{46039B47-576F-49AB-B977-0B63CE658ACA}" dt="2023-10-15T21:52:24.783" v="6098" actId="6549"/>
        <pc:sldMkLst>
          <pc:docMk/>
          <pc:sldMk cId="3453448317" sldId="1232"/>
        </pc:sldMkLst>
        <pc:spChg chg="mod">
          <ac:chgData name="Ricardo Luiz Freitas" userId="122532effb8c3c75" providerId="LiveId" clId="{46039B47-576F-49AB-B977-0B63CE658ACA}" dt="2023-10-15T21:42:25.420" v="6029" actId="20577"/>
          <ac:spMkLst>
            <pc:docMk/>
            <pc:sldMk cId="3453448317" sldId="123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52:24.783" v="6098" actId="6549"/>
          <ac:spMkLst>
            <pc:docMk/>
            <pc:sldMk cId="3453448317" sldId="1232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46039B47-576F-49AB-B977-0B63CE658ACA}" dt="2023-10-31T17:20:32.693" v="7497" actId="1037"/>
        <pc:sldMkLst>
          <pc:docMk/>
          <pc:sldMk cId="3698485487" sldId="1233"/>
        </pc:sldMkLst>
        <pc:spChg chg="mod">
          <ac:chgData name="Ricardo Luiz Freitas" userId="122532effb8c3c75" providerId="LiveId" clId="{46039B47-576F-49AB-B977-0B63CE658ACA}" dt="2023-10-31T17:03:26.270" v="7283" actId="20577"/>
          <ac:spMkLst>
            <pc:docMk/>
            <pc:sldMk cId="3698485487" sldId="1233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0:27.294" v="7490" actId="1037"/>
          <ac:picMkLst>
            <pc:docMk/>
            <pc:sldMk cId="3698485487" sldId="1233"/>
            <ac:picMk id="1026" creationId="{60BB07EF-ABCD-27CB-A6A6-2D3BCF220D7E}"/>
          </ac:picMkLst>
        </pc:picChg>
        <pc:picChg chg="add mod">
          <ac:chgData name="Ricardo Luiz Freitas" userId="122532effb8c3c75" providerId="LiveId" clId="{46039B47-576F-49AB-B977-0B63CE658ACA}" dt="2023-10-31T17:20:32.693" v="7497" actId="1037"/>
          <ac:picMkLst>
            <pc:docMk/>
            <pc:sldMk cId="3698485487" sldId="1233"/>
            <ac:picMk id="1028" creationId="{55DC2468-94B0-4386-D85B-A0E418156108}"/>
          </ac:picMkLst>
        </pc:picChg>
        <pc:picChg chg="add mod">
          <ac:chgData name="Ricardo Luiz Freitas" userId="122532effb8c3c75" providerId="LiveId" clId="{46039B47-576F-49AB-B977-0B63CE658ACA}" dt="2023-10-31T17:20:30.364" v="7493" actId="1038"/>
          <ac:picMkLst>
            <pc:docMk/>
            <pc:sldMk cId="3698485487" sldId="1233"/>
            <ac:picMk id="1030" creationId="{B7B7BD0D-C992-D065-7058-A2F66377DA14}"/>
          </ac:picMkLst>
        </pc:picChg>
      </pc:sldChg>
      <pc:sldChg chg="addSp modSp add mod">
        <pc:chgData name="Ricardo Luiz Freitas" userId="122532effb8c3c75" providerId="LiveId" clId="{46039B47-576F-49AB-B977-0B63CE658ACA}" dt="2023-10-31T17:22:55.069" v="7514" actId="1037"/>
        <pc:sldMkLst>
          <pc:docMk/>
          <pc:sldMk cId="1660484921" sldId="1234"/>
        </pc:sldMkLst>
        <pc:spChg chg="mod">
          <ac:chgData name="Ricardo Luiz Freitas" userId="122532effb8c3c75" providerId="LiveId" clId="{46039B47-576F-49AB-B977-0B63CE658ACA}" dt="2023-10-31T17:03:17.737" v="7282" actId="115"/>
          <ac:spMkLst>
            <pc:docMk/>
            <pc:sldMk cId="1660484921" sldId="1234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2:52.072" v="7507" actId="1076"/>
          <ac:picMkLst>
            <pc:docMk/>
            <pc:sldMk cId="1660484921" sldId="1234"/>
            <ac:picMk id="2050" creationId="{16D53C9A-6766-A11A-2D4B-EAE901CE26FF}"/>
          </ac:picMkLst>
        </pc:picChg>
        <pc:picChg chg="add mod">
          <ac:chgData name="Ricardo Luiz Freitas" userId="122532effb8c3c75" providerId="LiveId" clId="{46039B47-576F-49AB-B977-0B63CE658ACA}" dt="2023-10-31T17:22:38.895" v="7501" actId="1076"/>
          <ac:picMkLst>
            <pc:docMk/>
            <pc:sldMk cId="1660484921" sldId="1234"/>
            <ac:picMk id="2052" creationId="{E82BA7B6-1C8E-44E0-75E3-E25850DAB3B6}"/>
          </ac:picMkLst>
        </pc:picChg>
        <pc:picChg chg="add mod">
          <ac:chgData name="Ricardo Luiz Freitas" userId="122532effb8c3c75" providerId="LiveId" clId="{46039B47-576F-49AB-B977-0B63CE658ACA}" dt="2023-10-31T17:22:55.069" v="7514" actId="1037"/>
          <ac:picMkLst>
            <pc:docMk/>
            <pc:sldMk cId="1660484921" sldId="1234"/>
            <ac:picMk id="2054" creationId="{FE217C39-A967-9F48-8D6D-043481E51F7D}"/>
          </ac:picMkLst>
        </pc:picChg>
      </pc:sldChg>
      <pc:sldChg chg="addSp delSp modSp add mod">
        <pc:chgData name="Ricardo Luiz Freitas" userId="122532effb8c3c75" providerId="LiveId" clId="{46039B47-576F-49AB-B977-0B63CE658ACA}" dt="2023-10-31T17:35:22.332" v="7709" actId="14100"/>
        <pc:sldMkLst>
          <pc:docMk/>
          <pc:sldMk cId="3595513171" sldId="1235"/>
        </pc:sldMkLst>
        <pc:spChg chg="mod">
          <ac:chgData name="Ricardo Luiz Freitas" userId="122532effb8c3c75" providerId="LiveId" clId="{46039B47-576F-49AB-B977-0B63CE658ACA}" dt="2023-10-31T17:33:48.975" v="7703" actId="20577"/>
          <ac:spMkLst>
            <pc:docMk/>
            <pc:sldMk cId="3595513171" sldId="1235"/>
            <ac:spMk id="6" creationId="{F4D77F11-73BC-D835-FABA-76AEC6A61736}"/>
          </ac:spMkLst>
        </pc:spChg>
        <pc:picChg chg="del">
          <ac:chgData name="Ricardo Luiz Freitas" userId="122532effb8c3c75" providerId="LiveId" clId="{46039B47-576F-49AB-B977-0B63CE658ACA}" dt="2023-10-31T17:35:10.705" v="7704" actId="478"/>
          <ac:picMkLst>
            <pc:docMk/>
            <pc:sldMk cId="3595513171" sldId="1235"/>
            <ac:picMk id="3074" creationId="{CD60E375-58CD-4D8B-C599-E3D214465873}"/>
          </ac:picMkLst>
        </pc:picChg>
        <pc:picChg chg="add mod">
          <ac:chgData name="Ricardo Luiz Freitas" userId="122532effb8c3c75" providerId="LiveId" clId="{46039B47-576F-49AB-B977-0B63CE658ACA}" dt="2023-10-31T17:35:22.332" v="7709" actId="14100"/>
          <ac:picMkLst>
            <pc:docMk/>
            <pc:sldMk cId="3595513171" sldId="1235"/>
            <ac:picMk id="4098" creationId="{0F5B6D88-8F9B-A68C-0F43-A4F02EC0960A}"/>
          </ac:picMkLst>
        </pc:picChg>
      </pc:sldChg>
      <pc:sldMasterChg chg="delSp mod">
        <pc:chgData name="Ricardo Luiz Freitas" userId="122532effb8c3c75" providerId="LiveId" clId="{46039B47-576F-49AB-B977-0B63CE658ACA}" dt="2023-08-18T16:24:27.664" v="5" actId="478"/>
        <pc:sldMasterMkLst>
          <pc:docMk/>
          <pc:sldMasterMk cId="0" sldId="2147483679"/>
        </pc:sldMasterMkLst>
        <pc:spChg chg="del">
          <ac:chgData name="Ricardo Luiz Freitas" userId="122532effb8c3c75" providerId="LiveId" clId="{46039B47-576F-49AB-B977-0B63CE658ACA}" dt="2023-08-18T16:24:27.664" v="5" actId="478"/>
          <ac:spMkLst>
            <pc:docMk/>
            <pc:sldMasterMk cId="0" sldId="2147483679"/>
            <ac:spMk id="2" creationId="{6E18F3AD-04E3-DF5A-1BB3-D5BC27BB350C}"/>
          </ac:spMkLst>
        </pc:spChg>
      </pc:sldMasterChg>
    </pc:docChg>
  </pc:docChgLst>
  <pc:docChgLst>
    <pc:chgData name="Ricardo Luiz Freitas" userId="122532effb8c3c75" providerId="LiveId" clId="{BF400121-E6E7-4004-AE11-B672AA2CA50F}"/>
    <pc:docChg chg="modSld">
      <pc:chgData name="Ricardo Luiz Freitas" userId="122532effb8c3c75" providerId="LiveId" clId="{BF400121-E6E7-4004-AE11-B672AA2CA50F}" dt="2023-02-02T17:33:43.059" v="1" actId="20577"/>
      <pc:docMkLst>
        <pc:docMk/>
      </pc:docMkLst>
      <pc:sldChg chg="modSp mod">
        <pc:chgData name="Ricardo Luiz Freitas" userId="122532effb8c3c75" providerId="LiveId" clId="{BF400121-E6E7-4004-AE11-B672AA2CA50F}" dt="2023-02-02T17:33:43.059" v="1" actId="20577"/>
        <pc:sldMkLst>
          <pc:docMk/>
          <pc:sldMk cId="507367208" sldId="1122"/>
        </pc:sldMkLst>
        <pc:spChg chg="mod">
          <ac:chgData name="Ricardo Luiz Freitas" userId="122532effb8c3c75" providerId="LiveId" clId="{BF400121-E6E7-4004-AE11-B672AA2CA50F}" dt="2023-02-02T17:33:43.059" v="1" actId="20577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B894D025-BC24-49AA-8F71-6F3B5729CDA1}"/>
    <pc:docChg chg="undo custSel modSld">
      <pc:chgData name="Ricardo Luiz Freitas" userId="122532effb8c3c75" providerId="LiveId" clId="{B894D025-BC24-49AA-8F71-6F3B5729CDA1}" dt="2024-10-14T15:53:59.361" v="456" actId="1036"/>
      <pc:docMkLst>
        <pc:docMk/>
      </pc:docMkLst>
      <pc:sldChg chg="modSp mod">
        <pc:chgData name="Ricardo Luiz Freitas" userId="122532effb8c3c75" providerId="LiveId" clId="{B894D025-BC24-49AA-8F71-6F3B5729CDA1}" dt="2024-09-04T12:36:41.697" v="4" actId="1035"/>
        <pc:sldMkLst>
          <pc:docMk/>
          <pc:sldMk cId="3225058963" sldId="1197"/>
        </pc:sldMkLst>
        <pc:picChg chg="mod">
          <ac:chgData name="Ricardo Luiz Freitas" userId="122532effb8c3c75" providerId="LiveId" clId="{B894D025-BC24-49AA-8F71-6F3B5729CDA1}" dt="2024-09-04T12:36:41.697" v="4" actId="1035"/>
          <ac:picMkLst>
            <pc:docMk/>
            <pc:sldMk cId="3225058963" sldId="1197"/>
            <ac:picMk id="7" creationId="{00000000-0000-0000-0000-000000000000}"/>
          </ac:picMkLst>
        </pc:picChg>
      </pc:sldChg>
      <pc:sldChg chg="addSp modSp mod">
        <pc:chgData name="Ricardo Luiz Freitas" userId="122532effb8c3c75" providerId="LiveId" clId="{B894D025-BC24-49AA-8F71-6F3B5729CDA1}" dt="2024-10-14T15:52:52.231" v="454" actId="1035"/>
        <pc:sldMkLst>
          <pc:docMk/>
          <pc:sldMk cId="693149947" sldId="1198"/>
        </pc:sldMkLst>
        <pc:spChg chg="mod">
          <ac:chgData name="Ricardo Luiz Freitas" userId="122532effb8c3c75" providerId="LiveId" clId="{B894D025-BC24-49AA-8F71-6F3B5729CDA1}" dt="2024-10-14T15:45:56.180" v="340" actId="20577"/>
          <ac:spMkLst>
            <pc:docMk/>
            <pc:sldMk cId="693149947" sldId="1198"/>
            <ac:spMk id="6" creationId="{F4D77F11-73BC-D835-FABA-76AEC6A61736}"/>
          </ac:spMkLst>
        </pc:spChg>
        <pc:picChg chg="add mod">
          <ac:chgData name="Ricardo Luiz Freitas" userId="122532effb8c3c75" providerId="LiveId" clId="{B894D025-BC24-49AA-8F71-6F3B5729CDA1}" dt="2024-10-14T15:52:52.231" v="454" actId="1035"/>
          <ac:picMkLst>
            <pc:docMk/>
            <pc:sldMk cId="693149947" sldId="1198"/>
            <ac:picMk id="3" creationId="{AF28A861-6632-A8F6-A50E-00A5BC9E93B7}"/>
          </ac:picMkLst>
        </pc:picChg>
      </pc:sldChg>
      <pc:sldChg chg="modSp mod">
        <pc:chgData name="Ricardo Luiz Freitas" userId="122532effb8c3c75" providerId="LiveId" clId="{B894D025-BC24-49AA-8F71-6F3B5729CDA1}" dt="2024-09-26T18:04:32.852" v="319" actId="1035"/>
        <pc:sldMkLst>
          <pc:docMk/>
          <pc:sldMk cId="2242867976" sldId="1199"/>
        </pc:sldMkLst>
        <pc:spChg chg="mod">
          <ac:chgData name="Ricardo Luiz Freitas" userId="122532effb8c3c75" providerId="LiveId" clId="{B894D025-BC24-49AA-8F71-6F3B5729CDA1}" dt="2024-09-26T18:04:32.852" v="319" actId="1035"/>
          <ac:spMkLst>
            <pc:docMk/>
            <pc:sldMk cId="2242867976" sldId="1199"/>
            <ac:spMk id="6" creationId="{F4D77F11-73BC-D835-FABA-76AEC6A61736}"/>
          </ac:spMkLst>
        </pc:spChg>
      </pc:sldChg>
      <pc:sldChg chg="addSp modSp">
        <pc:chgData name="Ricardo Luiz Freitas" userId="122532effb8c3c75" providerId="LiveId" clId="{B894D025-BC24-49AA-8F71-6F3B5729CDA1}" dt="2024-10-14T15:53:59.361" v="456" actId="1036"/>
        <pc:sldMkLst>
          <pc:docMk/>
          <pc:sldMk cId="1861924696" sldId="1201"/>
        </pc:sldMkLst>
        <pc:spChg chg="mod">
          <ac:chgData name="Ricardo Luiz Freitas" userId="122532effb8c3c75" providerId="LiveId" clId="{B894D025-BC24-49AA-8F71-6F3B5729CDA1}" dt="2024-09-11T11:46:46.935" v="314" actId="164"/>
          <ac:spMkLst>
            <pc:docMk/>
            <pc:sldMk cId="1861924696" sldId="1201"/>
            <ac:spMk id="3" creationId="{0638E711-C95A-EBD2-945D-F8887CDD14D2}"/>
          </ac:spMkLst>
        </pc:spChg>
        <pc:spChg chg="mod">
          <ac:chgData name="Ricardo Luiz Freitas" userId="122532effb8c3c75" providerId="LiveId" clId="{B894D025-BC24-49AA-8F71-6F3B5729CDA1}" dt="2024-10-14T15:53:59.361" v="456" actId="1036"/>
          <ac:spMkLst>
            <pc:docMk/>
            <pc:sldMk cId="1861924696" sldId="1201"/>
            <ac:spMk id="6" creationId="{F4D77F11-73BC-D835-FABA-76AEC6A61736}"/>
          </ac:spMkLst>
        </pc:spChg>
        <pc:grpChg chg="add mod">
          <ac:chgData name="Ricardo Luiz Freitas" userId="122532effb8c3c75" providerId="LiveId" clId="{B894D025-BC24-49AA-8F71-6F3B5729CDA1}" dt="2024-09-11T11:46:46.935" v="314" actId="164"/>
          <ac:grpSpMkLst>
            <pc:docMk/>
            <pc:sldMk cId="1861924696" sldId="1201"/>
            <ac:grpSpMk id="5" creationId="{4DB3C643-AD40-1E2E-798E-5F6E3AB9849F}"/>
          </ac:grpSpMkLst>
        </pc:grpChg>
        <pc:picChg chg="mod">
          <ac:chgData name="Ricardo Luiz Freitas" userId="122532effb8c3c75" providerId="LiveId" clId="{B894D025-BC24-49AA-8F71-6F3B5729CDA1}" dt="2024-10-14T15:46:48.223" v="439" actId="1035"/>
          <ac:picMkLst>
            <pc:docMk/>
            <pc:sldMk cId="1861924696" sldId="1201"/>
            <ac:picMk id="8" creationId="{5F561D7A-B7E8-B250-B116-412CD7054EC8}"/>
          </ac:picMkLst>
        </pc:picChg>
        <pc:picChg chg="mod">
          <ac:chgData name="Ricardo Luiz Freitas" userId="122532effb8c3c75" providerId="LiveId" clId="{B894D025-BC24-49AA-8F71-6F3B5729CDA1}" dt="2024-10-14T15:46:48.223" v="439" actId="1035"/>
          <ac:picMkLst>
            <pc:docMk/>
            <pc:sldMk cId="1861924696" sldId="1201"/>
            <ac:picMk id="9" creationId="{5F561D7A-B7E8-B250-B116-412CD7054EC8}"/>
          </ac:picMkLst>
        </pc:picChg>
        <pc:picChg chg="mod">
          <ac:chgData name="Ricardo Luiz Freitas" userId="122532effb8c3c75" providerId="LiveId" clId="{B894D025-BC24-49AA-8F71-6F3B5729CDA1}" dt="2024-10-14T15:46:52.636" v="446" actId="1036"/>
          <ac:picMkLst>
            <pc:docMk/>
            <pc:sldMk cId="1861924696" sldId="1201"/>
            <ac:picMk id="10" creationId="{00000000-0000-0000-0000-000000000000}"/>
          </ac:picMkLst>
        </pc:picChg>
        <pc:picChg chg="mod">
          <ac:chgData name="Ricardo Luiz Freitas" userId="122532effb8c3c75" providerId="LiveId" clId="{B894D025-BC24-49AA-8F71-6F3B5729CDA1}" dt="2024-09-11T11:46:46.935" v="314" actId="164"/>
          <ac:picMkLst>
            <pc:docMk/>
            <pc:sldMk cId="1861924696" sldId="1201"/>
            <ac:picMk id="2050" creationId="{4C16FF13-0E1D-0929-3F6B-882A683E35C6}"/>
          </ac:picMkLst>
        </pc:picChg>
      </pc:sldChg>
      <pc:sldChg chg="modSp mod">
        <pc:chgData name="Ricardo Luiz Freitas" userId="122532effb8c3c75" providerId="LiveId" clId="{B894D025-BC24-49AA-8F71-6F3B5729CDA1}" dt="2024-10-14T15:47:05.807" v="447" actId="1035"/>
        <pc:sldMkLst>
          <pc:docMk/>
          <pc:sldMk cId="1995503226" sldId="1214"/>
        </pc:sldMkLst>
        <pc:picChg chg="mod">
          <ac:chgData name="Ricardo Luiz Freitas" userId="122532effb8c3c75" providerId="LiveId" clId="{B894D025-BC24-49AA-8F71-6F3B5729CDA1}" dt="2024-10-14T15:47:05.807" v="447" actId="1035"/>
          <ac:picMkLst>
            <pc:docMk/>
            <pc:sldMk cId="1995503226" sldId="1214"/>
            <ac:picMk id="7" creationId="{CD9E64A1-80FB-6741-7015-2898893E33E6}"/>
          </ac:picMkLst>
        </pc:picChg>
        <pc:picChg chg="mod">
          <ac:chgData name="Ricardo Luiz Freitas" userId="122532effb8c3c75" providerId="LiveId" clId="{B894D025-BC24-49AA-8F71-6F3B5729CDA1}" dt="2024-10-14T15:47:05.807" v="447" actId="1035"/>
          <ac:picMkLst>
            <pc:docMk/>
            <pc:sldMk cId="1995503226" sldId="1214"/>
            <ac:picMk id="8" creationId="{AC1585EE-B617-B3ED-1500-B9C9C816F209}"/>
          </ac:picMkLst>
        </pc:picChg>
        <pc:picChg chg="mod">
          <ac:chgData name="Ricardo Luiz Freitas" userId="122532effb8c3c75" providerId="LiveId" clId="{B894D025-BC24-49AA-8F71-6F3B5729CDA1}" dt="2024-10-14T15:47:05.807" v="447" actId="1035"/>
          <ac:picMkLst>
            <pc:docMk/>
            <pc:sldMk cId="1995503226" sldId="1214"/>
            <ac:picMk id="9" creationId="{00000000-0000-0000-0000-000000000000}"/>
          </ac:picMkLst>
        </pc:picChg>
        <pc:picChg chg="mod">
          <ac:chgData name="Ricardo Luiz Freitas" userId="122532effb8c3c75" providerId="LiveId" clId="{B894D025-BC24-49AA-8F71-6F3B5729CDA1}" dt="2024-10-14T15:47:05.807" v="447" actId="1035"/>
          <ac:picMkLst>
            <pc:docMk/>
            <pc:sldMk cId="1995503226" sldId="1214"/>
            <ac:picMk id="10" creationId="{5F561D7A-B7E8-B250-B116-412CD7054EC8}"/>
          </ac:picMkLst>
        </pc:picChg>
      </pc:sldChg>
      <pc:sldChg chg="modSp mod">
        <pc:chgData name="Ricardo Luiz Freitas" userId="122532effb8c3c75" providerId="LiveId" clId="{B894D025-BC24-49AA-8F71-6F3B5729CDA1}" dt="2024-09-04T12:38:53.837" v="40" actId="1076"/>
        <pc:sldMkLst>
          <pc:docMk/>
          <pc:sldMk cId="2519776978" sldId="1236"/>
        </pc:sldMkLst>
        <pc:spChg chg="mod">
          <ac:chgData name="Ricardo Luiz Freitas" userId="122532effb8c3c75" providerId="LiveId" clId="{B894D025-BC24-49AA-8F71-6F3B5729CDA1}" dt="2024-09-04T12:38:48.549" v="39" actId="20577"/>
          <ac:spMkLst>
            <pc:docMk/>
            <pc:sldMk cId="2519776978" sldId="1236"/>
            <ac:spMk id="6" creationId="{F4D77F11-73BC-D835-FABA-76AEC6A61736}"/>
          </ac:spMkLst>
        </pc:spChg>
        <pc:picChg chg="mod">
          <ac:chgData name="Ricardo Luiz Freitas" userId="122532effb8c3c75" providerId="LiveId" clId="{B894D025-BC24-49AA-8F71-6F3B5729CDA1}" dt="2024-09-04T12:38:53.837" v="40" actId="1076"/>
          <ac:picMkLst>
            <pc:docMk/>
            <pc:sldMk cId="2519776978" sldId="1236"/>
            <ac:picMk id="1028" creationId="{F9F706C2-D027-0B21-3ABD-DB5C8D75BE30}"/>
          </ac:picMkLst>
        </pc:picChg>
      </pc:sldChg>
      <pc:sldChg chg="addSp delSp modSp mod">
        <pc:chgData name="Ricardo Luiz Freitas" userId="122532effb8c3c75" providerId="LiveId" clId="{B894D025-BC24-49AA-8F71-6F3B5729CDA1}" dt="2024-10-14T15:49:05.005" v="451" actId="478"/>
        <pc:sldMkLst>
          <pc:docMk/>
          <pc:sldMk cId="3098836629" sldId="1237"/>
        </pc:sldMkLst>
        <pc:spChg chg="add del mod">
          <ac:chgData name="Ricardo Luiz Freitas" userId="122532effb8c3c75" providerId="LiveId" clId="{B894D025-BC24-49AA-8F71-6F3B5729CDA1}" dt="2024-10-14T15:49:05.005" v="451" actId="478"/>
          <ac:spMkLst>
            <pc:docMk/>
            <pc:sldMk cId="3098836629" sldId="1237"/>
            <ac:spMk id="3" creationId="{B36637D4-C170-B284-8702-37C693A47946}"/>
          </ac:spMkLst>
        </pc:spChg>
        <pc:spChg chg="add mod">
          <ac:chgData name="Ricardo Luiz Freitas" userId="122532effb8c3c75" providerId="LiveId" clId="{B894D025-BC24-49AA-8F71-6F3B5729CDA1}" dt="2024-09-04T17:28:51.562" v="159"/>
          <ac:spMkLst>
            <pc:docMk/>
            <pc:sldMk cId="3098836629" sldId="1237"/>
            <ac:spMk id="5" creationId="{455FC731-5DAB-E2D1-FA63-592048C7F9DF}"/>
          </ac:spMkLst>
        </pc:spChg>
        <pc:spChg chg="mod">
          <ac:chgData name="Ricardo Luiz Freitas" userId="122532effb8c3c75" providerId="LiveId" clId="{B894D025-BC24-49AA-8F71-6F3B5729CDA1}" dt="2024-09-04T17:28:32.766" v="150" actId="14100"/>
          <ac:spMkLst>
            <pc:docMk/>
            <pc:sldMk cId="3098836629" sldId="1237"/>
            <ac:spMk id="6" creationId="{F4D77F11-73BC-D835-FABA-76AEC6A61736}"/>
          </ac:spMkLst>
        </pc:spChg>
      </pc:sldChg>
    </pc:docChg>
  </pc:docChgLst>
  <pc:docChgLst>
    <pc:chgData name="Ricardo Luiz Freitas" userId="122532effb8c3c75" providerId="LiveId" clId="{663F47C8-B4DA-4E13-ADF1-DFD9D8374437}"/>
    <pc:docChg chg="undo redo custSel addSld delSld modSld sldOrd modMainMaster">
      <pc:chgData name="Ricardo Luiz Freitas" userId="122532effb8c3c75" providerId="LiveId" clId="{663F47C8-B4DA-4E13-ADF1-DFD9D8374437}" dt="2023-07-27T01:42:19.796" v="17328" actId="20577"/>
      <pc:docMkLst>
        <pc:docMk/>
      </pc:docMkLst>
      <pc:sldChg chg="modSp mod">
        <pc:chgData name="Ricardo Luiz Freitas" userId="122532effb8c3c75" providerId="LiveId" clId="{663F47C8-B4DA-4E13-ADF1-DFD9D8374437}" dt="2023-07-05T20:33:07.619" v="20" actId="20577"/>
        <pc:sldMkLst>
          <pc:docMk/>
          <pc:sldMk cId="0" sldId="256"/>
        </pc:sldMkLst>
        <pc:spChg chg="mod">
          <ac:chgData name="Ricardo Luiz Freitas" userId="122532effb8c3c75" providerId="LiveId" clId="{663F47C8-B4DA-4E13-ADF1-DFD9D8374437}" dt="2023-07-05T20:33:07.619" v="20" actId="20577"/>
          <ac:spMkLst>
            <pc:docMk/>
            <pc:sldMk cId="0" sldId="256"/>
            <ac:spMk id="5124" creationId="{00000000-0000-0000-0000-000000000000}"/>
          </ac:spMkLst>
        </pc:spChg>
      </pc:sldChg>
      <pc:sldChg chg="add del">
        <pc:chgData name="Ricardo Luiz Freitas" userId="122532effb8c3c75" providerId="LiveId" clId="{663F47C8-B4DA-4E13-ADF1-DFD9D8374437}" dt="2023-07-05T21:00:52.627" v="378" actId="47"/>
        <pc:sldMkLst>
          <pc:docMk/>
          <pc:sldMk cId="0" sldId="1110"/>
        </pc:sldMkLst>
      </pc:sldChg>
      <pc:sldChg chg="modSp add del modAnim">
        <pc:chgData name="Ricardo Luiz Freitas" userId="122532effb8c3c75" providerId="LiveId" clId="{663F47C8-B4DA-4E13-ADF1-DFD9D8374437}" dt="2023-07-05T21:00:58.516" v="389" actId="47"/>
        <pc:sldMkLst>
          <pc:docMk/>
          <pc:sldMk cId="0" sldId="1116"/>
        </pc:sldMkLst>
        <pc:spChg chg="mod">
          <ac:chgData name="Ricardo Luiz Freitas" userId="122532effb8c3c75" providerId="LiveId" clId="{663F47C8-B4DA-4E13-ADF1-DFD9D8374437}" dt="2023-07-05T20:39:10.606" v="72" actId="207"/>
          <ac:spMkLst>
            <pc:docMk/>
            <pc:sldMk cId="0" sldId="1116"/>
            <ac:spMk id="1433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2:49.778" v="521" actId="47"/>
        <pc:sldMkLst>
          <pc:docMk/>
          <pc:sldMk cId="0" sldId="1117"/>
        </pc:sldMkLst>
        <pc:spChg chg="mod">
          <ac:chgData name="Ricardo Luiz Freitas" userId="122532effb8c3c75" providerId="LiveId" clId="{663F47C8-B4DA-4E13-ADF1-DFD9D8374437}" dt="2023-07-05T21:01:37.434" v="454" actId="20577"/>
          <ac:spMkLst>
            <pc:docMk/>
            <pc:sldMk cId="0" sldId="1117"/>
            <ac:spMk id="9218" creationId="{00000000-0000-0000-0000-000000000000}"/>
          </ac:spMkLst>
        </pc:spChg>
        <pc:spChg chg="mod">
          <ac:chgData name="Ricardo Luiz Freitas" userId="122532effb8c3c75" providerId="LiveId" clId="{663F47C8-B4DA-4E13-ADF1-DFD9D8374437}" dt="2023-07-05T21:02:23.315" v="516" actId="403"/>
          <ac:spMkLst>
            <pc:docMk/>
            <pc:sldMk cId="0" sldId="1117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8T13:02:20.280" v="6055" actId="20577"/>
        <pc:sldMkLst>
          <pc:docMk/>
          <pc:sldMk cId="1153988763" sldId="1118"/>
        </pc:sldMkLst>
        <pc:spChg chg="mod">
          <ac:chgData name="Ricardo Luiz Freitas" userId="122532effb8c3c75" providerId="LiveId" clId="{663F47C8-B4DA-4E13-ADF1-DFD9D8374437}" dt="2023-07-05T21:02:39.205" v="518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663F47C8-B4DA-4E13-ADF1-DFD9D8374437}" dt="2023-07-08T13:02:20.280" v="6055" actId="20577"/>
          <ac:spMkLst>
            <pc:docMk/>
            <pc:sldMk cId="1153988763" sldId="1118"/>
            <ac:spMk id="3" creationId="{C8458345-0250-75F6-8FD3-48BEB021A250}"/>
          </ac:spMkLst>
        </pc:spChg>
      </pc:sldChg>
      <pc:sldChg chg="modSp new mod">
        <pc:chgData name="Ricardo Luiz Freitas" userId="122532effb8c3c75" providerId="LiveId" clId="{663F47C8-B4DA-4E13-ADF1-DFD9D8374437}" dt="2023-07-06T16:25:56.901" v="2941" actId="20577"/>
        <pc:sldMkLst>
          <pc:docMk/>
          <pc:sldMk cId="1958192842" sldId="1119"/>
        </pc:sldMkLst>
        <pc:spChg chg="mod">
          <ac:chgData name="Ricardo Luiz Freitas" userId="122532effb8c3c75" providerId="LiveId" clId="{663F47C8-B4DA-4E13-ADF1-DFD9D8374437}" dt="2023-07-06T00:04:18.195" v="636" actId="20577"/>
          <ac:spMkLst>
            <pc:docMk/>
            <pc:sldMk cId="1958192842" sldId="111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56.901" v="2941" actId="20577"/>
          <ac:spMkLst>
            <pc:docMk/>
            <pc:sldMk cId="1958192842" sldId="1119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3:45:11.326" v="1777" actId="255"/>
        <pc:sldMkLst>
          <pc:docMk/>
          <pc:sldMk cId="1345123383" sldId="1120"/>
        </pc:sldMkLst>
        <pc:spChg chg="mod">
          <ac:chgData name="Ricardo Luiz Freitas" userId="122532effb8c3c75" providerId="LiveId" clId="{663F47C8-B4DA-4E13-ADF1-DFD9D8374437}" dt="2023-07-06T12:51:19.045" v="929" actId="20577"/>
          <ac:spMkLst>
            <pc:docMk/>
            <pc:sldMk cId="1345123383" sldId="1120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3:45:11.326" v="1777" actId="255"/>
          <ac:spMkLst>
            <pc:docMk/>
            <pc:sldMk cId="1345123383" sldId="1120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6:25:47.567" v="2924" actId="20577"/>
        <pc:sldMkLst>
          <pc:docMk/>
          <pc:sldMk cId="2493691387" sldId="1121"/>
        </pc:sldMkLst>
        <pc:spChg chg="mod">
          <ac:chgData name="Ricardo Luiz Freitas" userId="122532effb8c3c75" providerId="LiveId" clId="{663F47C8-B4DA-4E13-ADF1-DFD9D8374437}" dt="2023-07-06T00:13:26.992" v="705" actId="20577"/>
          <ac:spMkLst>
            <pc:docMk/>
            <pc:sldMk cId="2493691387" sldId="1121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47.567" v="2924" actId="20577"/>
          <ac:spMkLst>
            <pc:docMk/>
            <pc:sldMk cId="2493691387" sldId="1121"/>
            <ac:spMk id="3" creationId="{AE821B41-1E0C-0147-0FEF-1716186AC792}"/>
          </ac:spMkLst>
        </pc:spChg>
      </pc:sldChg>
      <pc:sldChg chg="modSp new del mod">
        <pc:chgData name="Ricardo Luiz Freitas" userId="122532effb8c3c75" providerId="LiveId" clId="{663F47C8-B4DA-4E13-ADF1-DFD9D8374437}" dt="2023-07-06T00:11:32.080" v="674" actId="47"/>
        <pc:sldMkLst>
          <pc:docMk/>
          <pc:sldMk cId="2590901071" sldId="1121"/>
        </pc:sldMkLst>
        <pc:spChg chg="mod">
          <ac:chgData name="Ricardo Luiz Freitas" userId="122532effb8c3c75" providerId="LiveId" clId="{663F47C8-B4DA-4E13-ADF1-DFD9D8374437}" dt="2023-07-06T00:11:24.868" v="673" actId="20577"/>
          <ac:spMkLst>
            <pc:docMk/>
            <pc:sldMk cId="2590901071" sldId="1121"/>
            <ac:spMk id="2" creationId="{9C869126-9CFB-363A-9375-C3B6FB457A44}"/>
          </ac:spMkLst>
        </pc:spChg>
      </pc:sldChg>
      <pc:sldChg chg="add del">
        <pc:chgData name="Ricardo Luiz Freitas" userId="122532effb8c3c75" providerId="LiveId" clId="{663F47C8-B4DA-4E13-ADF1-DFD9D8374437}" dt="2023-07-06T00:07:18.888" v="654" actId="47"/>
        <pc:sldMkLst>
          <pc:docMk/>
          <pc:sldMk cId="3364326561" sldId="1121"/>
        </pc:sldMkLst>
      </pc:sldChg>
      <pc:sldChg chg="modSp add del mod">
        <pc:chgData name="Ricardo Luiz Freitas" userId="122532effb8c3c75" providerId="LiveId" clId="{663F47C8-B4DA-4E13-ADF1-DFD9D8374437}" dt="2023-07-05T21:01:00.387" v="391" actId="47"/>
        <pc:sldMkLst>
          <pc:docMk/>
          <pc:sldMk cId="507367208" sldId="1122"/>
        </pc:sldMkLst>
        <pc:spChg chg="mod">
          <ac:chgData name="Ricardo Luiz Freitas" userId="122532effb8c3c75" providerId="LiveId" clId="{663F47C8-B4DA-4E13-ADF1-DFD9D8374437}" dt="2023-07-06T13:48:06.347" v="1825" actId="403"/>
          <ac:spMkLst>
            <pc:docMk/>
            <pc:sldMk cId="507367208" sldId="1122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3:40.896" v="1156" actId="22"/>
          <ac:spMkLst>
            <pc:docMk/>
            <pc:sldMk cId="507367208" sldId="1122"/>
            <ac:spMk id="7" creationId="{DA1FA608-0D5F-AE6D-86E3-DAD0FA8ADF94}"/>
          </ac:spMkLst>
        </pc:spChg>
        <pc:spChg chg="add del">
          <ac:chgData name="Ricardo Luiz Freitas" userId="122532effb8c3c75" providerId="LiveId" clId="{663F47C8-B4DA-4E13-ADF1-DFD9D8374437}" dt="2023-07-06T13:23:46.895" v="1158" actId="478"/>
          <ac:spMkLst>
            <pc:docMk/>
            <pc:sldMk cId="507367208" sldId="1122"/>
            <ac:spMk id="8" creationId="{FB3348B6-5196-87BF-1F84-75C684389056}"/>
          </ac:spMkLst>
        </pc:spChg>
        <pc:spChg chg="mod">
          <ac:chgData name="Ricardo Luiz Freitas" userId="122532effb8c3c75" providerId="LiveId" clId="{663F47C8-B4DA-4E13-ADF1-DFD9D8374437}" dt="2023-07-05T20:43:49.899" v="328" actId="113"/>
          <ac:spMkLst>
            <pc:docMk/>
            <pc:sldMk cId="507367208" sldId="1122"/>
            <ac:spMk id="12291" creationId="{00000000-0000-0000-0000-000000000000}"/>
          </ac:spMkLst>
        </pc:spChg>
        <pc:picChg chg="add del mod">
          <ac:chgData name="Ricardo Luiz Freitas" userId="122532effb8c3c75" providerId="LiveId" clId="{663F47C8-B4DA-4E13-ADF1-DFD9D8374437}" dt="2023-07-06T13:19:10.884" v="1120" actId="478"/>
          <ac:picMkLst>
            <pc:docMk/>
            <pc:sldMk cId="507367208" sldId="1122"/>
            <ac:picMk id="5" creationId="{67E366CE-25A2-74C6-5B4C-F653AEBB4010}"/>
          </ac:picMkLst>
        </pc:picChg>
        <pc:picChg chg="add del mod">
          <ac:chgData name="Ricardo Luiz Freitas" userId="122532effb8c3c75" providerId="LiveId" clId="{663F47C8-B4DA-4E13-ADF1-DFD9D8374437}" dt="2023-07-06T13:25:12.477" v="1172" actId="478"/>
          <ac:picMkLst>
            <pc:docMk/>
            <pc:sldMk cId="507367208" sldId="1122"/>
            <ac:picMk id="2050" creationId="{A50AE9DF-3FC3-CE77-B5BE-6DF9F2EA7501}"/>
          </ac:picMkLst>
        </pc:picChg>
        <pc:picChg chg="add del mod">
          <ac:chgData name="Ricardo Luiz Freitas" userId="122532effb8c3c75" providerId="LiveId" clId="{663F47C8-B4DA-4E13-ADF1-DFD9D8374437}" dt="2023-07-06T13:25:13.350" v="1173" actId="478"/>
          <ac:picMkLst>
            <pc:docMk/>
            <pc:sldMk cId="507367208" sldId="1122"/>
            <ac:picMk id="2052" creationId="{39CB6C5C-3DA9-4E76-4FC9-655BC3E4C2E3}"/>
          </ac:picMkLst>
        </pc:picChg>
        <pc:picChg chg="add del mod">
          <ac:chgData name="Ricardo Luiz Freitas" userId="122532effb8c3c75" providerId="LiveId" clId="{663F47C8-B4DA-4E13-ADF1-DFD9D8374437}" dt="2023-07-06T13:25:15.383" v="1176" actId="478"/>
          <ac:picMkLst>
            <pc:docMk/>
            <pc:sldMk cId="507367208" sldId="1122"/>
            <ac:picMk id="2054" creationId="{209FBFF6-5708-8126-8066-1B1C24B71BCB}"/>
          </ac:picMkLst>
        </pc:picChg>
        <pc:picChg chg="add del mod">
          <ac:chgData name="Ricardo Luiz Freitas" userId="122532effb8c3c75" providerId="LiveId" clId="{663F47C8-B4DA-4E13-ADF1-DFD9D8374437}" dt="2023-07-06T13:25:14.779" v="1175" actId="478"/>
          <ac:picMkLst>
            <pc:docMk/>
            <pc:sldMk cId="507367208" sldId="1122"/>
            <ac:picMk id="2056" creationId="{E0682752-25F7-47C7-36D2-4B7085A45B72}"/>
          </ac:picMkLst>
        </pc:picChg>
        <pc:picChg chg="add del mod">
          <ac:chgData name="Ricardo Luiz Freitas" userId="122532effb8c3c75" providerId="LiveId" clId="{663F47C8-B4DA-4E13-ADF1-DFD9D8374437}" dt="2023-07-06T13:25:13.864" v="1174" actId="478"/>
          <ac:picMkLst>
            <pc:docMk/>
            <pc:sldMk cId="507367208" sldId="1122"/>
            <ac:picMk id="2060" creationId="{56B5EEDA-D6A3-8837-DFA3-CFBFCFB03E8A}"/>
          </ac:picMkLst>
        </pc:picChg>
      </pc:sldChg>
      <pc:sldChg chg="addSp delSp modSp new mod modAnim">
        <pc:chgData name="Ricardo Luiz Freitas" userId="122532effb8c3c75" providerId="LiveId" clId="{663F47C8-B4DA-4E13-ADF1-DFD9D8374437}" dt="2023-07-08T12:42:05.042" v="5831" actId="478"/>
        <pc:sldMkLst>
          <pc:docMk/>
          <pc:sldMk cId="1796896509" sldId="1123"/>
        </pc:sldMkLst>
        <pc:spChg chg="mod">
          <ac:chgData name="Ricardo Luiz Freitas" userId="122532effb8c3c75" providerId="LiveId" clId="{663F47C8-B4DA-4E13-ADF1-DFD9D8374437}" dt="2023-07-06T12:57:54.072" v="1028" actId="20577"/>
          <ac:spMkLst>
            <pc:docMk/>
            <pc:sldMk cId="1796896509" sldId="1123"/>
            <ac:spMk id="2" creationId="{549554CE-5085-4AA2-7FA8-F4CA7189E3D4}"/>
          </ac:spMkLst>
        </pc:spChg>
        <pc:spChg chg="del">
          <ac:chgData name="Ricardo Luiz Freitas" userId="122532effb8c3c75" providerId="LiveId" clId="{663F47C8-B4DA-4E13-ADF1-DFD9D8374437}" dt="2023-07-06T12:57:57.790" v="1029" actId="478"/>
          <ac:spMkLst>
            <pc:docMk/>
            <pc:sldMk cId="1796896509" sldId="1123"/>
            <ac:spMk id="3" creationId="{38BDA145-BD7A-400C-337C-8F2EFD85E07B}"/>
          </ac:spMkLst>
        </pc:spChg>
        <pc:spChg chg="add">
          <ac:chgData name="Ricardo Luiz Freitas" userId="122532effb8c3c75" providerId="LiveId" clId="{663F47C8-B4DA-4E13-ADF1-DFD9D8374437}" dt="2023-07-06T13:10:33.211" v="1076"/>
          <ac:spMkLst>
            <pc:docMk/>
            <pc:sldMk cId="1796896509" sldId="1123"/>
            <ac:spMk id="5" creationId="{2D694EDC-2EDE-C71A-EC45-B2C5E93F1D7A}"/>
          </ac:spMkLst>
        </pc:spChg>
        <pc:spChg chg="add del mod">
          <ac:chgData name="Ricardo Luiz Freitas" userId="122532effb8c3c75" providerId="LiveId" clId="{663F47C8-B4DA-4E13-ADF1-DFD9D8374437}" dt="2023-07-06T13:10:44.629" v="1079" actId="478"/>
          <ac:spMkLst>
            <pc:docMk/>
            <pc:sldMk cId="1796896509" sldId="1123"/>
            <ac:spMk id="6" creationId="{80B86AFF-EB90-AAC9-D37D-CDBC8C1B8D06}"/>
          </ac:spMkLst>
        </pc:spChg>
        <pc:picChg chg="add mod">
          <ac:chgData name="Ricardo Luiz Freitas" userId="122532effb8c3c75" providerId="LiveId" clId="{663F47C8-B4DA-4E13-ADF1-DFD9D8374437}" dt="2023-07-06T13:12:25.495" v="1099" actId="1076"/>
          <ac:picMkLst>
            <pc:docMk/>
            <pc:sldMk cId="1796896509" sldId="1123"/>
            <ac:picMk id="1026" creationId="{B8A0BB05-E7B2-5076-478D-EFB1B044928D}"/>
          </ac:picMkLst>
        </pc:picChg>
        <pc:picChg chg="add mod">
          <ac:chgData name="Ricardo Luiz Freitas" userId="122532effb8c3c75" providerId="LiveId" clId="{663F47C8-B4DA-4E13-ADF1-DFD9D8374437}" dt="2023-07-06T13:12:05.147" v="1092" actId="1076"/>
          <ac:picMkLst>
            <pc:docMk/>
            <pc:sldMk cId="1796896509" sldId="1123"/>
            <ac:picMk id="1028" creationId="{D706C6CD-968A-3173-840E-63894651295C}"/>
          </ac:picMkLst>
        </pc:picChg>
        <pc:picChg chg="add mod">
          <ac:chgData name="Ricardo Luiz Freitas" userId="122532effb8c3c75" providerId="LiveId" clId="{663F47C8-B4DA-4E13-ADF1-DFD9D8374437}" dt="2023-07-06T13:12:20.067" v="1097" actId="1076"/>
          <ac:picMkLst>
            <pc:docMk/>
            <pc:sldMk cId="1796896509" sldId="1123"/>
            <ac:picMk id="1030" creationId="{6FEA3B5B-C37F-13E5-2176-945FFDEB9D4B}"/>
          </ac:picMkLst>
        </pc:picChg>
        <pc:picChg chg="add mod">
          <ac:chgData name="Ricardo Luiz Freitas" userId="122532effb8c3c75" providerId="LiveId" clId="{663F47C8-B4DA-4E13-ADF1-DFD9D8374437}" dt="2023-07-06T13:12:01.322" v="1090" actId="1076"/>
          <ac:picMkLst>
            <pc:docMk/>
            <pc:sldMk cId="1796896509" sldId="1123"/>
            <ac:picMk id="1032" creationId="{D701EC3C-12D0-3A51-31C4-160C639D5ED0}"/>
          </ac:picMkLst>
        </pc:picChg>
        <pc:picChg chg="add mod">
          <ac:chgData name="Ricardo Luiz Freitas" userId="122532effb8c3c75" providerId="LiveId" clId="{663F47C8-B4DA-4E13-ADF1-DFD9D8374437}" dt="2023-07-06T13:12:11.795" v="1095" actId="1076"/>
          <ac:picMkLst>
            <pc:docMk/>
            <pc:sldMk cId="1796896509" sldId="1123"/>
            <ac:picMk id="1034" creationId="{EC509DED-5420-1A76-FD21-30C818D7ACD2}"/>
          </ac:picMkLst>
        </pc:picChg>
        <pc:picChg chg="add mod">
          <ac:chgData name="Ricardo Luiz Freitas" userId="122532effb8c3c75" providerId="LiveId" clId="{663F47C8-B4DA-4E13-ADF1-DFD9D8374437}" dt="2023-07-06T13:12:09.376" v="1094" actId="1076"/>
          <ac:picMkLst>
            <pc:docMk/>
            <pc:sldMk cId="1796896509" sldId="1123"/>
            <ac:picMk id="1036" creationId="{02253DFB-0E06-17A6-2DC5-641F917CF929}"/>
          </ac:picMkLst>
        </pc:picChg>
        <pc:picChg chg="add del">
          <ac:chgData name="Ricardo Luiz Freitas" userId="122532effb8c3c75" providerId="LiveId" clId="{663F47C8-B4DA-4E13-ADF1-DFD9D8374437}" dt="2023-07-06T13:11:42.812" v="1081" actId="478"/>
          <ac:picMkLst>
            <pc:docMk/>
            <pc:sldMk cId="1796896509" sldId="1123"/>
            <ac:picMk id="1042" creationId="{0D4BB33C-2D5E-A733-1919-FDC1A3C53227}"/>
          </ac:picMkLst>
        </pc:picChg>
        <pc:picChg chg="add del">
          <ac:chgData name="Ricardo Luiz Freitas" userId="122532effb8c3c75" providerId="LiveId" clId="{663F47C8-B4DA-4E13-ADF1-DFD9D8374437}" dt="2023-07-08T12:42:05.042" v="5831" actId="478"/>
          <ac:picMkLst>
            <pc:docMk/>
            <pc:sldMk cId="1796896509" sldId="1123"/>
            <ac:picMk id="1044" creationId="{546562BC-64E9-2207-F4E1-1A25D82CEA2A}"/>
          </ac:picMkLst>
        </pc:picChg>
      </pc:sldChg>
      <pc:sldChg chg="addSp delSp modSp add mod modAnim">
        <pc:chgData name="Ricardo Luiz Freitas" userId="122532effb8c3c75" providerId="LiveId" clId="{663F47C8-B4DA-4E13-ADF1-DFD9D8374437}" dt="2023-07-06T14:15:31.507" v="2333"/>
        <pc:sldMkLst>
          <pc:docMk/>
          <pc:sldMk cId="53537600" sldId="1124"/>
        </pc:sldMkLst>
        <pc:spChg chg="mod">
          <ac:chgData name="Ricardo Luiz Freitas" userId="122532effb8c3c75" providerId="LiveId" clId="{663F47C8-B4DA-4E13-ADF1-DFD9D8374437}" dt="2023-07-06T14:02:33.831" v="2078" actId="20577"/>
          <ac:spMkLst>
            <pc:docMk/>
            <pc:sldMk cId="53537600" sldId="1124"/>
            <ac:spMk id="2" creationId="{31885DEF-5E15-D0AC-8259-CD9F8FBBDF1F}"/>
          </ac:spMkLst>
        </pc:spChg>
        <pc:spChg chg="del">
          <ac:chgData name="Ricardo Luiz Freitas" userId="122532effb8c3c75" providerId="LiveId" clId="{663F47C8-B4DA-4E13-ADF1-DFD9D8374437}" dt="2023-07-06T14:00:32.145" v="2022" actId="478"/>
          <ac:spMkLst>
            <pc:docMk/>
            <pc:sldMk cId="53537600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4:00:34.294" v="2023" actId="478"/>
          <ac:spMkLst>
            <pc:docMk/>
            <pc:sldMk cId="53537600" sldId="1124"/>
            <ac:spMk id="5" creationId="{2716B4AB-F30B-5E88-1C49-014E82D0F6E1}"/>
          </ac:spMkLst>
        </pc:spChg>
        <pc:spChg chg="del">
          <ac:chgData name="Ricardo Luiz Freitas" userId="122532effb8c3c75" providerId="LiveId" clId="{663F47C8-B4DA-4E13-ADF1-DFD9D8374437}" dt="2023-07-06T14:00:37.667" v="2025" actId="478"/>
          <ac:spMkLst>
            <pc:docMk/>
            <pc:sldMk cId="53537600" sldId="1124"/>
            <ac:spMk id="6" creationId="{BAF60BA1-0423-274F-041B-006A6252F579}"/>
          </ac:spMkLst>
        </pc:spChg>
        <pc:spChg chg="mod">
          <ac:chgData name="Ricardo Luiz Freitas" userId="122532effb8c3c75" providerId="LiveId" clId="{663F47C8-B4DA-4E13-ADF1-DFD9D8374437}" dt="2023-07-06T14:14:12.351" v="2323" actId="164"/>
          <ac:spMkLst>
            <pc:docMk/>
            <pc:sldMk cId="53537600" sldId="1124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13:47.236" v="2320" actId="164"/>
          <ac:spMkLst>
            <pc:docMk/>
            <pc:sldMk cId="53537600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4:04:05.833" v="2080" actId="478"/>
          <ac:spMkLst>
            <pc:docMk/>
            <pc:sldMk cId="53537600" sldId="1124"/>
            <ac:spMk id="9" creationId="{A6B54BBD-FB97-3027-9EE8-EACFEF304C05}"/>
          </ac:spMkLst>
        </pc:spChg>
        <pc:spChg chg="mod">
          <ac:chgData name="Ricardo Luiz Freitas" userId="122532effb8c3c75" providerId="LiveId" clId="{663F47C8-B4DA-4E13-ADF1-DFD9D8374437}" dt="2023-07-06T14:14:01.715" v="2322" actId="164"/>
          <ac:spMkLst>
            <pc:docMk/>
            <pc:sldMk cId="53537600" sldId="1124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4:26.668" v="2325" actId="164"/>
          <ac:spMkLst>
            <pc:docMk/>
            <pc:sldMk cId="53537600" sldId="1124"/>
            <ac:spMk id="11" creationId="{716B2C6E-488E-9016-ECFB-D2A59A508AF4}"/>
          </ac:spMkLst>
        </pc:spChg>
        <pc:spChg chg="add mod">
          <ac:chgData name="Ricardo Luiz Freitas" userId="122532effb8c3c75" providerId="LiveId" clId="{663F47C8-B4DA-4E13-ADF1-DFD9D8374437}" dt="2023-07-06T14:14:17.487" v="2324" actId="164"/>
          <ac:spMkLst>
            <pc:docMk/>
            <pc:sldMk cId="53537600" sldId="1124"/>
            <ac:spMk id="12" creationId="{56FFA941-BA4C-9904-DAD1-A9CF436A8EA2}"/>
          </ac:spMkLst>
        </pc:spChg>
        <pc:spChg chg="add mod">
          <ac:chgData name="Ricardo Luiz Freitas" userId="122532effb8c3c75" providerId="LiveId" clId="{663F47C8-B4DA-4E13-ADF1-DFD9D8374437}" dt="2023-07-06T14:13:54.509" v="2321" actId="164"/>
          <ac:spMkLst>
            <pc:docMk/>
            <pc:sldMk cId="53537600" sldId="1124"/>
            <ac:spMk id="13" creationId="{2E40688C-2FF9-EE83-4D46-9A55F3130BBA}"/>
          </ac:spMkLst>
        </pc:spChg>
        <pc:grpChg chg="add mod">
          <ac:chgData name="Ricardo Luiz Freitas" userId="122532effb8c3c75" providerId="LiveId" clId="{663F47C8-B4DA-4E13-ADF1-DFD9D8374437}" dt="2023-07-06T14:13:47.236" v="2320" actId="164"/>
          <ac:grpSpMkLst>
            <pc:docMk/>
            <pc:sldMk cId="53537600" sldId="1124"/>
            <ac:grpSpMk id="14" creationId="{8CDCB4E7-B52B-6561-5343-D1DD2AEF8183}"/>
          </ac:grpSpMkLst>
        </pc:grpChg>
        <pc:grpChg chg="add mod">
          <ac:chgData name="Ricardo Luiz Freitas" userId="122532effb8c3c75" providerId="LiveId" clId="{663F47C8-B4DA-4E13-ADF1-DFD9D8374437}" dt="2023-07-06T14:13:54.509" v="2321" actId="164"/>
          <ac:grpSpMkLst>
            <pc:docMk/>
            <pc:sldMk cId="53537600" sldId="1124"/>
            <ac:grpSpMk id="15" creationId="{58168F08-3666-9E0E-8984-DCBAAB8281C7}"/>
          </ac:grpSpMkLst>
        </pc:grpChg>
        <pc:grpChg chg="add mod">
          <ac:chgData name="Ricardo Luiz Freitas" userId="122532effb8c3c75" providerId="LiveId" clId="{663F47C8-B4DA-4E13-ADF1-DFD9D8374437}" dt="2023-07-06T14:14:01.715" v="2322" actId="164"/>
          <ac:grpSpMkLst>
            <pc:docMk/>
            <pc:sldMk cId="53537600" sldId="1124"/>
            <ac:grpSpMk id="16" creationId="{52A960F4-AA6D-EE6D-87FE-C767FF2522EC}"/>
          </ac:grpSpMkLst>
        </pc:grpChg>
        <pc:grpChg chg="add mod">
          <ac:chgData name="Ricardo Luiz Freitas" userId="122532effb8c3c75" providerId="LiveId" clId="{663F47C8-B4DA-4E13-ADF1-DFD9D8374437}" dt="2023-07-06T14:14:12.351" v="2323" actId="164"/>
          <ac:grpSpMkLst>
            <pc:docMk/>
            <pc:sldMk cId="53537600" sldId="1124"/>
            <ac:grpSpMk id="17" creationId="{7A354B21-46EA-2255-D74F-793858876535}"/>
          </ac:grpSpMkLst>
        </pc:grpChg>
        <pc:grpChg chg="add mod">
          <ac:chgData name="Ricardo Luiz Freitas" userId="122532effb8c3c75" providerId="LiveId" clId="{663F47C8-B4DA-4E13-ADF1-DFD9D8374437}" dt="2023-07-06T14:14:17.487" v="2324" actId="164"/>
          <ac:grpSpMkLst>
            <pc:docMk/>
            <pc:sldMk cId="53537600" sldId="1124"/>
            <ac:grpSpMk id="18" creationId="{9586D2F6-1458-B777-25B4-30BC106B61F3}"/>
          </ac:grpSpMkLst>
        </pc:grpChg>
        <pc:grpChg chg="add mod">
          <ac:chgData name="Ricardo Luiz Freitas" userId="122532effb8c3c75" providerId="LiveId" clId="{663F47C8-B4DA-4E13-ADF1-DFD9D8374437}" dt="2023-07-06T14:14:26.668" v="2325" actId="164"/>
          <ac:grpSpMkLst>
            <pc:docMk/>
            <pc:sldMk cId="53537600" sldId="1124"/>
            <ac:grpSpMk id="19" creationId="{80F8EF61-84EA-7A68-ACDC-125F1DE89EAA}"/>
          </ac:grpSpMkLst>
        </pc:grpChg>
        <pc:picChg chg="mod">
          <ac:chgData name="Ricardo Luiz Freitas" userId="122532effb8c3c75" providerId="LiveId" clId="{663F47C8-B4DA-4E13-ADF1-DFD9D8374437}" dt="2023-07-06T14:13:47.236" v="2320" actId="164"/>
          <ac:picMkLst>
            <pc:docMk/>
            <pc:sldMk cId="53537600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4:14:12.351" v="2323" actId="164"/>
          <ac:picMkLst>
            <pc:docMk/>
            <pc:sldMk cId="53537600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4:14:01.715" v="2322" actId="164"/>
          <ac:picMkLst>
            <pc:docMk/>
            <pc:sldMk cId="53537600" sldId="1124"/>
            <ac:picMk id="2054" creationId="{209FBFF6-5708-8126-8066-1B1C24B71BCB}"/>
          </ac:picMkLst>
        </pc:picChg>
        <pc:picChg chg="del">
          <ac:chgData name="Ricardo Luiz Freitas" userId="122532effb8c3c75" providerId="LiveId" clId="{663F47C8-B4DA-4E13-ADF1-DFD9D8374437}" dt="2023-07-06T14:00:28.945" v="2021" actId="478"/>
          <ac:picMkLst>
            <pc:docMk/>
            <pc:sldMk cId="53537600" sldId="1124"/>
            <ac:picMk id="2056" creationId="{E0682752-25F7-47C7-36D2-4B7085A45B72}"/>
          </ac:picMkLst>
        </pc:picChg>
        <pc:picChg chg="mod">
          <ac:chgData name="Ricardo Luiz Freitas" userId="122532effb8c3c75" providerId="LiveId" clId="{663F47C8-B4DA-4E13-ADF1-DFD9D8374437}" dt="2023-07-06T14:14:26.668" v="2325" actId="164"/>
          <ac:picMkLst>
            <pc:docMk/>
            <pc:sldMk cId="53537600" sldId="1124"/>
            <ac:picMk id="3074" creationId="{6FF6DE77-9857-E398-3C12-04B9E7CBD4CE}"/>
          </ac:picMkLst>
        </pc:picChg>
        <pc:picChg chg="del">
          <ac:chgData name="Ricardo Luiz Freitas" userId="122532effb8c3c75" providerId="LiveId" clId="{663F47C8-B4DA-4E13-ADF1-DFD9D8374437}" dt="2023-07-06T14:00:36.131" v="2024" actId="478"/>
          <ac:picMkLst>
            <pc:docMk/>
            <pc:sldMk cId="53537600" sldId="1124"/>
            <ac:picMk id="3076" creationId="{A47C06DA-48CE-D3EB-47C7-2F2FE2277B65}"/>
          </ac:picMkLst>
        </pc:picChg>
        <pc:picChg chg="add del">
          <ac:chgData name="Ricardo Luiz Freitas" userId="122532effb8c3c75" providerId="LiveId" clId="{663F47C8-B4DA-4E13-ADF1-DFD9D8374437}" dt="2023-07-06T14:01:27.720" v="2027" actId="478"/>
          <ac:picMkLst>
            <pc:docMk/>
            <pc:sldMk cId="53537600" sldId="1124"/>
            <ac:picMk id="7170" creationId="{086DA48A-EB05-0BE5-75AE-117A7D143ECD}"/>
          </ac:picMkLst>
        </pc:picChg>
        <pc:picChg chg="add mod">
          <ac:chgData name="Ricardo Luiz Freitas" userId="122532effb8c3c75" providerId="LiveId" clId="{663F47C8-B4DA-4E13-ADF1-DFD9D8374437}" dt="2023-07-06T14:14:17.487" v="2324" actId="164"/>
          <ac:picMkLst>
            <pc:docMk/>
            <pc:sldMk cId="53537600" sldId="1124"/>
            <ac:picMk id="7172" creationId="{1193B24F-342F-CE13-AAEF-BC9AF42EDE17}"/>
          </ac:picMkLst>
        </pc:picChg>
        <pc:picChg chg="add mod">
          <ac:chgData name="Ricardo Luiz Freitas" userId="122532effb8c3c75" providerId="LiveId" clId="{663F47C8-B4DA-4E13-ADF1-DFD9D8374437}" dt="2023-07-06T14:13:54.509" v="2321" actId="164"/>
          <ac:picMkLst>
            <pc:docMk/>
            <pc:sldMk cId="53537600" sldId="1124"/>
            <ac:picMk id="7174" creationId="{ED524FB3-4BE6-7ADE-BF44-ED63932B1EA1}"/>
          </ac:picMkLst>
        </pc:picChg>
      </pc:sldChg>
      <pc:sldChg chg="addSp delSp modSp add del mod">
        <pc:chgData name="Ricardo Luiz Freitas" userId="122532effb8c3c75" providerId="LiveId" clId="{663F47C8-B4DA-4E13-ADF1-DFD9D8374437}" dt="2023-07-06T14:00:16.246" v="2018" actId="2696"/>
        <pc:sldMkLst>
          <pc:docMk/>
          <pc:sldMk cId="3538841512" sldId="1124"/>
        </pc:sldMkLst>
        <pc:spChg chg="add del mod">
          <ac:chgData name="Ricardo Luiz Freitas" userId="122532effb8c3c75" providerId="LiveId" clId="{663F47C8-B4DA-4E13-ADF1-DFD9D8374437}" dt="2023-07-06T13:36:29.888" v="1673" actId="1038"/>
          <ac:spMkLst>
            <pc:docMk/>
            <pc:sldMk cId="3538841512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5:42.333" v="1181" actId="478"/>
          <ac:spMkLst>
            <pc:docMk/>
            <pc:sldMk cId="3538841512" sldId="1124"/>
            <ac:spMk id="5" creationId="{125B0F16-D03C-419A-2508-A914F34255F2}"/>
          </ac:spMkLst>
        </pc:spChg>
        <pc:spChg chg="add mod">
          <ac:chgData name="Ricardo Luiz Freitas" userId="122532effb8c3c75" providerId="LiveId" clId="{663F47C8-B4DA-4E13-ADF1-DFD9D8374437}" dt="2023-07-06T13:36:19.038" v="1663" actId="1037"/>
          <ac:spMkLst>
            <pc:docMk/>
            <pc:sldMk cId="3538841512" sldId="1124"/>
            <ac:spMk id="6" creationId="{BAF60BA1-0423-274F-041B-006A6252F579}"/>
          </ac:spMkLst>
        </pc:spChg>
        <pc:spChg chg="add mod">
          <ac:chgData name="Ricardo Luiz Freitas" userId="122532effb8c3c75" providerId="LiveId" clId="{663F47C8-B4DA-4E13-ADF1-DFD9D8374437}" dt="2023-07-06T13:35:23.106" v="1620" actId="20577"/>
          <ac:spMkLst>
            <pc:docMk/>
            <pc:sldMk cId="3538841512" sldId="1124"/>
            <ac:spMk id="7" creationId="{E66AAC92-7200-B52E-0B74-027B9719EBFE}"/>
          </ac:spMkLst>
        </pc:spChg>
        <pc:spChg chg="add mod">
          <ac:chgData name="Ricardo Luiz Freitas" userId="122532effb8c3c75" providerId="LiveId" clId="{663F47C8-B4DA-4E13-ADF1-DFD9D8374437}" dt="2023-07-06T13:35:16.487" v="1614" actId="6549"/>
          <ac:spMkLst>
            <pc:docMk/>
            <pc:sldMk cId="3538841512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3:35:34.153" v="1623" actId="478"/>
          <ac:spMkLst>
            <pc:docMk/>
            <pc:sldMk cId="3538841512" sldId="1124"/>
            <ac:spMk id="9" creationId="{89020665-2BFF-EFAD-17CD-23E2F5C21899}"/>
          </ac:spMkLst>
        </pc:spChg>
        <pc:spChg chg="add mod">
          <ac:chgData name="Ricardo Luiz Freitas" userId="122532effb8c3c75" providerId="LiveId" clId="{663F47C8-B4DA-4E13-ADF1-DFD9D8374437}" dt="2023-07-06T13:36:25.835" v="1668" actId="1038"/>
          <ac:spMkLst>
            <pc:docMk/>
            <pc:sldMk cId="3538841512" sldId="1124"/>
            <ac:spMk id="10" creationId="{C3087FF4-2DBB-9EF4-F2B5-173BAD382067}"/>
          </ac:spMkLst>
        </pc:spChg>
        <pc:spChg chg="add mod">
          <ac:chgData name="Ricardo Luiz Freitas" userId="122532effb8c3c75" providerId="LiveId" clId="{663F47C8-B4DA-4E13-ADF1-DFD9D8374437}" dt="2023-07-06T13:36:21.947" v="1665" actId="1038"/>
          <ac:spMkLst>
            <pc:docMk/>
            <pc:sldMk cId="3538841512" sldId="1124"/>
            <ac:spMk id="11" creationId="{716B2C6E-488E-9016-ECFB-D2A59A508AF4}"/>
          </ac:spMkLst>
        </pc:spChg>
        <pc:picChg chg="mod">
          <ac:chgData name="Ricardo Luiz Freitas" userId="122532effb8c3c75" providerId="LiveId" clId="{663F47C8-B4DA-4E13-ADF1-DFD9D8374437}" dt="2023-07-06T13:32:55.895" v="1460" actId="1036"/>
          <ac:picMkLst>
            <pc:docMk/>
            <pc:sldMk cId="3538841512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3:34:06.999" v="1478" actId="1076"/>
          <ac:picMkLst>
            <pc:docMk/>
            <pc:sldMk cId="3538841512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3:28:47.285" v="1213" actId="1076"/>
          <ac:picMkLst>
            <pc:docMk/>
            <pc:sldMk cId="3538841512" sldId="1124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3:28:57.104" v="1215" actId="1076"/>
          <ac:picMkLst>
            <pc:docMk/>
            <pc:sldMk cId="3538841512" sldId="1124"/>
            <ac:picMk id="2056" creationId="{E0682752-25F7-47C7-36D2-4B7085A45B72}"/>
          </ac:picMkLst>
        </pc:picChg>
        <pc:picChg chg="del mod">
          <ac:chgData name="Ricardo Luiz Freitas" userId="122532effb8c3c75" providerId="LiveId" clId="{663F47C8-B4DA-4E13-ADF1-DFD9D8374437}" dt="2023-07-06T13:33:31.840" v="1468" actId="478"/>
          <ac:picMkLst>
            <pc:docMk/>
            <pc:sldMk cId="3538841512" sldId="1124"/>
            <ac:picMk id="2060" creationId="{56B5EEDA-D6A3-8837-DFA3-CFBFCFB03E8A}"/>
          </ac:picMkLst>
        </pc:picChg>
        <pc:picChg chg="add mod">
          <ac:chgData name="Ricardo Luiz Freitas" userId="122532effb8c3c75" providerId="LiveId" clId="{663F47C8-B4DA-4E13-ADF1-DFD9D8374437}" dt="2023-07-06T13:28:53.428" v="1214" actId="1076"/>
          <ac:picMkLst>
            <pc:docMk/>
            <pc:sldMk cId="3538841512" sldId="1124"/>
            <ac:picMk id="3074" creationId="{6FF6DE77-9857-E398-3C12-04B9E7CBD4CE}"/>
          </ac:picMkLst>
        </pc:picChg>
        <pc:picChg chg="add mod">
          <ac:chgData name="Ricardo Luiz Freitas" userId="122532effb8c3c75" providerId="LiveId" clId="{663F47C8-B4DA-4E13-ADF1-DFD9D8374437}" dt="2023-07-06T13:34:03.352" v="1477" actId="1076"/>
          <ac:picMkLst>
            <pc:docMk/>
            <pc:sldMk cId="3538841512" sldId="1124"/>
            <ac:picMk id="3076" creationId="{A47C06DA-48CE-D3EB-47C7-2F2FE2277B65}"/>
          </ac:picMkLst>
        </pc:picChg>
      </pc:sldChg>
      <pc:sldChg chg="modSp new mod">
        <pc:chgData name="Ricardo Luiz Freitas" userId="122532effb8c3c75" providerId="LiveId" clId="{663F47C8-B4DA-4E13-ADF1-DFD9D8374437}" dt="2023-07-06T13:47:34.605" v="1822" actId="15"/>
        <pc:sldMkLst>
          <pc:docMk/>
          <pc:sldMk cId="3570211813" sldId="1125"/>
        </pc:sldMkLst>
        <pc:spChg chg="mod">
          <ac:chgData name="Ricardo Luiz Freitas" userId="122532effb8c3c75" providerId="LiveId" clId="{663F47C8-B4DA-4E13-ADF1-DFD9D8374437}" dt="2023-07-06T13:40:01.795" v="1687" actId="20577"/>
          <ac:spMkLst>
            <pc:docMk/>
            <pc:sldMk cId="3570211813" sldId="1125"/>
            <ac:spMk id="2" creationId="{D41114CA-446B-B338-108C-0B4CD201B268}"/>
          </ac:spMkLst>
        </pc:spChg>
        <pc:spChg chg="mod">
          <ac:chgData name="Ricardo Luiz Freitas" userId="122532effb8c3c75" providerId="LiveId" clId="{663F47C8-B4DA-4E13-ADF1-DFD9D8374437}" dt="2023-07-06T13:47:34.605" v="1822" actId="15"/>
          <ac:spMkLst>
            <pc:docMk/>
            <pc:sldMk cId="3570211813" sldId="1125"/>
            <ac:spMk id="3" creationId="{36F8EEC0-2476-8B4A-F75E-5A9FC041BCCE}"/>
          </ac:spMkLst>
        </pc:spChg>
      </pc:sldChg>
      <pc:sldChg chg="addSp modSp new mod">
        <pc:chgData name="Ricardo Luiz Freitas" userId="122532effb8c3c75" providerId="LiveId" clId="{663F47C8-B4DA-4E13-ADF1-DFD9D8374437}" dt="2023-07-06T16:25:21.978" v="2907" actId="108"/>
        <pc:sldMkLst>
          <pc:docMk/>
          <pc:sldMk cId="1150045716" sldId="1126"/>
        </pc:sldMkLst>
        <pc:spChg chg="mod">
          <ac:chgData name="Ricardo Luiz Freitas" userId="122532effb8c3c75" providerId="LiveId" clId="{663F47C8-B4DA-4E13-ADF1-DFD9D8374437}" dt="2023-07-06T13:48:43.727" v="1833" actId="20577"/>
          <ac:spMkLst>
            <pc:docMk/>
            <pc:sldMk cId="1150045716" sldId="1126"/>
            <ac:spMk id="2" creationId="{70868C63-CE5C-1B7C-FD84-1B2E823E8E88}"/>
          </ac:spMkLst>
        </pc:spChg>
        <pc:spChg chg="mod">
          <ac:chgData name="Ricardo Luiz Freitas" userId="122532effb8c3c75" providerId="LiveId" clId="{663F47C8-B4DA-4E13-ADF1-DFD9D8374437}" dt="2023-07-06T16:25:21.978" v="2907" actId="108"/>
          <ac:spMkLst>
            <pc:docMk/>
            <pc:sldMk cId="1150045716" sldId="1126"/>
            <ac:spMk id="3" creationId="{13078157-3AB9-E829-A54B-6053698B667B}"/>
          </ac:spMkLst>
        </pc:spChg>
        <pc:picChg chg="add mod">
          <ac:chgData name="Ricardo Luiz Freitas" userId="122532effb8c3c75" providerId="LiveId" clId="{663F47C8-B4DA-4E13-ADF1-DFD9D8374437}" dt="2023-07-06T13:51:19.851" v="1861" actId="1076"/>
          <ac:picMkLst>
            <pc:docMk/>
            <pc:sldMk cId="1150045716" sldId="1126"/>
            <ac:picMk id="5" creationId="{32F92A1F-2606-49BA-0F23-F35E793A3031}"/>
          </ac:picMkLst>
        </pc:picChg>
        <pc:picChg chg="add mod">
          <ac:chgData name="Ricardo Luiz Freitas" userId="122532effb8c3c75" providerId="LiveId" clId="{663F47C8-B4DA-4E13-ADF1-DFD9D8374437}" dt="2023-07-06T13:51:21.245" v="1862" actId="1076"/>
          <ac:picMkLst>
            <pc:docMk/>
            <pc:sldMk cId="1150045716" sldId="1126"/>
            <ac:picMk id="6" creationId="{D35AF6BD-4E4D-5DD4-64E0-5F35A52697C5}"/>
          </ac:picMkLst>
        </pc:picChg>
        <pc:picChg chg="add mod">
          <ac:chgData name="Ricardo Luiz Freitas" userId="122532effb8c3c75" providerId="LiveId" clId="{663F47C8-B4DA-4E13-ADF1-DFD9D8374437}" dt="2023-07-06T13:51:30.320" v="1866" actId="1076"/>
          <ac:picMkLst>
            <pc:docMk/>
            <pc:sldMk cId="1150045716" sldId="1126"/>
            <ac:picMk id="4098" creationId="{B6EBBB29-9E52-2E69-BEA7-71EE03DC6D49}"/>
          </ac:picMkLst>
        </pc:picChg>
      </pc:sldChg>
      <pc:sldChg chg="add del">
        <pc:chgData name="Ricardo Luiz Freitas" userId="122532effb8c3c75" providerId="LiveId" clId="{663F47C8-B4DA-4E13-ADF1-DFD9D8374437}" dt="2023-07-05T21:01:02.466" v="394" actId="47"/>
        <pc:sldMkLst>
          <pc:docMk/>
          <pc:sldMk cId="2481902006" sldId="1126"/>
        </pc:sldMkLst>
      </pc:sldChg>
      <pc:sldChg chg="addSp delSp modSp new mod">
        <pc:chgData name="Ricardo Luiz Freitas" userId="122532effb8c3c75" providerId="LiveId" clId="{663F47C8-B4DA-4E13-ADF1-DFD9D8374437}" dt="2023-07-07T01:28:33.252" v="3448" actId="1038"/>
        <pc:sldMkLst>
          <pc:docMk/>
          <pc:sldMk cId="4088267548" sldId="1127"/>
        </pc:sldMkLst>
        <pc:spChg chg="mod">
          <ac:chgData name="Ricardo Luiz Freitas" userId="122532effb8c3c75" providerId="LiveId" clId="{663F47C8-B4DA-4E13-ADF1-DFD9D8374437}" dt="2023-07-06T13:51:47.919" v="1882" actId="20577"/>
          <ac:spMkLst>
            <pc:docMk/>
            <pc:sldMk cId="4088267548" sldId="1127"/>
            <ac:spMk id="2" creationId="{9379A1BB-B48B-4610-5AA2-BEC237D83FCA}"/>
          </ac:spMkLst>
        </pc:spChg>
        <pc:spChg chg="mod">
          <ac:chgData name="Ricardo Luiz Freitas" userId="122532effb8c3c75" providerId="LiveId" clId="{663F47C8-B4DA-4E13-ADF1-DFD9D8374437}" dt="2023-07-06T16:25:27.780" v="2908" actId="108"/>
          <ac:spMkLst>
            <pc:docMk/>
            <pc:sldMk cId="4088267548" sldId="1127"/>
            <ac:spMk id="3" creationId="{8F933FB3-BBF7-D956-6A42-A240EBF552DC}"/>
          </ac:spMkLst>
        </pc:spChg>
        <pc:picChg chg="add del mod">
          <ac:chgData name="Ricardo Luiz Freitas" userId="122532effb8c3c75" providerId="LiveId" clId="{663F47C8-B4DA-4E13-ADF1-DFD9D8374437}" dt="2023-07-06T13:56:51.237" v="1962" actId="478"/>
          <ac:picMkLst>
            <pc:docMk/>
            <pc:sldMk cId="4088267548" sldId="1127"/>
            <ac:picMk id="5" creationId="{4DF16400-AD4B-711B-E0C9-58456720388E}"/>
          </ac:picMkLst>
        </pc:picChg>
        <pc:picChg chg="add del mod">
          <ac:chgData name="Ricardo Luiz Freitas" userId="122532effb8c3c75" providerId="LiveId" clId="{663F47C8-B4DA-4E13-ADF1-DFD9D8374437}" dt="2023-07-06T13:54:14.764" v="1943" actId="478"/>
          <ac:picMkLst>
            <pc:docMk/>
            <pc:sldMk cId="4088267548" sldId="1127"/>
            <ac:picMk id="6" creationId="{62A0D4A2-991D-8892-F642-FA31D55212F1}"/>
          </ac:picMkLst>
        </pc:picChg>
        <pc:picChg chg="add del mod">
          <ac:chgData name="Ricardo Luiz Freitas" userId="122532effb8c3c75" providerId="LiveId" clId="{663F47C8-B4DA-4E13-ADF1-DFD9D8374437}" dt="2023-07-06T13:53:59.531" v="1942" actId="478"/>
          <ac:picMkLst>
            <pc:docMk/>
            <pc:sldMk cId="4088267548" sldId="1127"/>
            <ac:picMk id="7" creationId="{67DA532E-825B-58BF-E1DF-B27FE3CD7CB7}"/>
          </ac:picMkLst>
        </pc:picChg>
        <pc:picChg chg="add mod">
          <ac:chgData name="Ricardo Luiz Freitas" userId="122532effb8c3c75" providerId="LiveId" clId="{663F47C8-B4DA-4E13-ADF1-DFD9D8374437}" dt="2023-07-06T13:57:40.123" v="1989" actId="1076"/>
          <ac:picMkLst>
            <pc:docMk/>
            <pc:sldMk cId="4088267548" sldId="1127"/>
            <ac:picMk id="5122" creationId="{7285A377-0B59-657D-D771-4AC0B7CD3359}"/>
          </ac:picMkLst>
        </pc:picChg>
        <pc:picChg chg="add mod">
          <ac:chgData name="Ricardo Luiz Freitas" userId="122532effb8c3c75" providerId="LiveId" clId="{663F47C8-B4DA-4E13-ADF1-DFD9D8374437}" dt="2023-07-07T01:28:30.004" v="3447" actId="1037"/>
          <ac:picMkLst>
            <pc:docMk/>
            <pc:sldMk cId="4088267548" sldId="1127"/>
            <ac:picMk id="5124" creationId="{E3A492E7-72D3-B7FC-6BF3-2D70AEDD5099}"/>
          </ac:picMkLst>
        </pc:picChg>
        <pc:picChg chg="add mod">
          <ac:chgData name="Ricardo Luiz Freitas" userId="122532effb8c3c75" providerId="LiveId" clId="{663F47C8-B4DA-4E13-ADF1-DFD9D8374437}" dt="2023-07-07T01:28:33.252" v="3448" actId="1038"/>
          <ac:picMkLst>
            <pc:docMk/>
            <pc:sldMk cId="4088267548" sldId="1127"/>
            <ac:picMk id="5126" creationId="{9D3BA8E9-63B0-7B6B-2B46-BDDF1522153F}"/>
          </ac:picMkLst>
        </pc:picChg>
      </pc:sldChg>
      <pc:sldChg chg="modSp new mod">
        <pc:chgData name="Ricardo Luiz Freitas" userId="122532effb8c3c75" providerId="LiveId" clId="{663F47C8-B4DA-4E13-ADF1-DFD9D8374437}" dt="2023-07-06T16:25:05.024" v="2906" actId="20577"/>
        <pc:sldMkLst>
          <pc:docMk/>
          <pc:sldMk cId="2256582834" sldId="1128"/>
        </pc:sldMkLst>
        <pc:spChg chg="mod">
          <ac:chgData name="Ricardo Luiz Freitas" userId="122532effb8c3c75" providerId="LiveId" clId="{663F47C8-B4DA-4E13-ADF1-DFD9D8374437}" dt="2023-07-06T13:59:09.492" v="1998" actId="20577"/>
          <ac:spMkLst>
            <pc:docMk/>
            <pc:sldMk cId="2256582834" sldId="112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5:05.024" v="2906" actId="20577"/>
          <ac:spMkLst>
            <pc:docMk/>
            <pc:sldMk cId="2256582834" sldId="1128"/>
            <ac:spMk id="3" creationId="{82BA45EC-18BC-9F35-F569-FA397F5BBD6C}"/>
          </ac:spMkLst>
        </pc:spChg>
      </pc:sldChg>
      <pc:sldChg chg="add del">
        <pc:chgData name="Ricardo Luiz Freitas" userId="122532effb8c3c75" providerId="LiveId" clId="{663F47C8-B4DA-4E13-ADF1-DFD9D8374437}" dt="2023-07-05T21:01:03.748" v="396" actId="47"/>
        <pc:sldMkLst>
          <pc:docMk/>
          <pc:sldMk cId="3909476942" sldId="1128"/>
        </pc:sldMkLst>
      </pc:sldChg>
      <pc:sldChg chg="addSp delSp modSp add mod modAnim">
        <pc:chgData name="Ricardo Luiz Freitas" userId="122532effb8c3c75" providerId="LiveId" clId="{663F47C8-B4DA-4E13-ADF1-DFD9D8374437}" dt="2023-07-06T14:25:07.426" v="2492" actId="20577"/>
        <pc:sldMkLst>
          <pc:docMk/>
          <pc:sldMk cId="1114834496" sldId="1129"/>
        </pc:sldMkLst>
        <pc:spChg chg="mod">
          <ac:chgData name="Ricardo Luiz Freitas" userId="122532effb8c3c75" providerId="LiveId" clId="{663F47C8-B4DA-4E13-ADF1-DFD9D8374437}" dt="2023-07-06T14:25:07.426" v="2492" actId="20577"/>
          <ac:spMkLst>
            <pc:docMk/>
            <pc:sldMk cId="1114834496" sldId="112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4:15:56.747" v="2334" actId="166"/>
          <ac:spMkLst>
            <pc:docMk/>
            <pc:sldMk cId="1114834496" sldId="1129"/>
            <ac:spMk id="3" creationId="{AE821B41-1E0C-0147-0FEF-1716186AC792}"/>
          </ac:spMkLst>
        </pc:spChg>
        <pc:spChg chg="mod">
          <ac:chgData name="Ricardo Luiz Freitas" userId="122532effb8c3c75" providerId="LiveId" clId="{663F47C8-B4DA-4E13-ADF1-DFD9D8374437}" dt="2023-07-06T14:22:32.476" v="2419" actId="1037"/>
          <ac:spMkLst>
            <pc:docMk/>
            <pc:sldMk cId="1114834496" sldId="1129"/>
            <ac:spMk id="6" creationId="{BAF60BA1-0423-274F-041B-006A6252F579}"/>
          </ac:spMkLst>
        </pc:spChg>
        <pc:spChg chg="del">
          <ac:chgData name="Ricardo Luiz Freitas" userId="122532effb8c3c75" providerId="LiveId" clId="{663F47C8-B4DA-4E13-ADF1-DFD9D8374437}" dt="2023-07-06T14:09:39.280" v="2244" actId="478"/>
          <ac:spMkLst>
            <pc:docMk/>
            <pc:sldMk cId="1114834496" sldId="1129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22:42.118" v="2427" actId="1038"/>
          <ac:spMkLst>
            <pc:docMk/>
            <pc:sldMk cId="1114834496" sldId="1129"/>
            <ac:spMk id="8" creationId="{DBBD04F1-0366-54D2-39E7-B75D7BEAC441}"/>
          </ac:spMkLst>
        </pc:spChg>
        <pc:spChg chg="mod">
          <ac:chgData name="Ricardo Luiz Freitas" userId="122532effb8c3c75" providerId="LiveId" clId="{663F47C8-B4DA-4E13-ADF1-DFD9D8374437}" dt="2023-07-06T14:24:00.079" v="2467" actId="1035"/>
          <ac:spMkLst>
            <pc:docMk/>
            <pc:sldMk cId="1114834496" sldId="1129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6:41.147" v="2336" actId="164"/>
          <ac:spMkLst>
            <pc:docMk/>
            <pc:sldMk cId="1114834496" sldId="1129"/>
            <ac:spMk id="11" creationId="{716B2C6E-488E-9016-ECFB-D2A59A508AF4}"/>
          </ac:spMkLst>
        </pc:spChg>
        <pc:grpChg chg="add mod">
          <ac:chgData name="Ricardo Luiz Freitas" userId="122532effb8c3c75" providerId="LiveId" clId="{663F47C8-B4DA-4E13-ADF1-DFD9D8374437}" dt="2023-07-06T14:15:28.115" v="2331" actId="164"/>
          <ac:grpSpMkLst>
            <pc:docMk/>
            <pc:sldMk cId="1114834496" sldId="1129"/>
            <ac:grpSpMk id="5" creationId="{C7E9FCFB-B4D8-3900-10AC-7A22208C8FE4}"/>
          </ac:grpSpMkLst>
        </pc:grpChg>
        <pc:grpChg chg="add mod">
          <ac:chgData name="Ricardo Luiz Freitas" userId="122532effb8c3c75" providerId="LiveId" clId="{663F47C8-B4DA-4E13-ADF1-DFD9D8374437}" dt="2023-07-06T14:15:27.659" v="2330" actId="164"/>
          <ac:grpSpMkLst>
            <pc:docMk/>
            <pc:sldMk cId="1114834496" sldId="1129"/>
            <ac:grpSpMk id="9" creationId="{137ED3A5-01DF-51D2-0021-2466E1FFC28D}"/>
          </ac:grpSpMkLst>
        </pc:grpChg>
        <pc:grpChg chg="add mod">
          <ac:chgData name="Ricardo Luiz Freitas" userId="122532effb8c3c75" providerId="LiveId" clId="{663F47C8-B4DA-4E13-ADF1-DFD9D8374437}" dt="2023-07-06T14:22:42.118" v="2427" actId="1038"/>
          <ac:grpSpMkLst>
            <pc:docMk/>
            <pc:sldMk cId="1114834496" sldId="1129"/>
            <ac:grpSpMk id="12" creationId="{6123C3F5-0B48-B6F8-73F3-DCE4862B336D}"/>
          </ac:grpSpMkLst>
        </pc:grpChg>
        <pc:grpChg chg="add mod">
          <ac:chgData name="Ricardo Luiz Freitas" userId="122532effb8c3c75" providerId="LiveId" clId="{663F47C8-B4DA-4E13-ADF1-DFD9D8374437}" dt="2023-07-06T14:16:41.147" v="2336" actId="164"/>
          <ac:grpSpMkLst>
            <pc:docMk/>
            <pc:sldMk cId="1114834496" sldId="1129"/>
            <ac:grpSpMk id="13" creationId="{11709866-BD11-65D5-67D5-DA0485F7A09C}"/>
          </ac:grpSpMkLst>
        </pc:grpChg>
        <pc:grpChg chg="add mod">
          <ac:chgData name="Ricardo Luiz Freitas" userId="122532effb8c3c75" providerId="LiveId" clId="{663F47C8-B4DA-4E13-ADF1-DFD9D8374437}" dt="2023-07-06T14:22:32.476" v="2419" actId="1037"/>
          <ac:grpSpMkLst>
            <pc:docMk/>
            <pc:sldMk cId="1114834496" sldId="1129"/>
            <ac:grpSpMk id="14" creationId="{B2751E61-51A3-06D7-381A-F868E009B0D9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5" creationId="{946ECA43-8FD2-08F5-F60A-0692EFE6798B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6" creationId="{EB93BAEB-76BF-7D79-A94C-706B25148B22}"/>
          </ac:grpSpMkLst>
        </pc:grpChg>
        <pc:picChg chg="del">
          <ac:chgData name="Ricardo Luiz Freitas" userId="122532effb8c3c75" providerId="LiveId" clId="{663F47C8-B4DA-4E13-ADF1-DFD9D8374437}" dt="2023-07-06T14:06:42.392" v="2208" actId="478"/>
          <ac:picMkLst>
            <pc:docMk/>
            <pc:sldMk cId="1114834496" sldId="1129"/>
            <ac:picMk id="2050" creationId="{A50AE9DF-3FC3-CE77-B5BE-6DF9F2EA7501}"/>
          </ac:picMkLst>
        </pc:picChg>
        <pc:picChg chg="del">
          <ac:chgData name="Ricardo Luiz Freitas" userId="122532effb8c3c75" providerId="LiveId" clId="{663F47C8-B4DA-4E13-ADF1-DFD9D8374437}" dt="2023-07-06T14:06:43.477" v="2209" actId="478"/>
          <ac:picMkLst>
            <pc:docMk/>
            <pc:sldMk cId="1114834496" sldId="1129"/>
            <ac:picMk id="2052" creationId="{39CB6C5C-3DA9-4E76-4FC9-655BC3E4C2E3}"/>
          </ac:picMkLst>
        </pc:picChg>
        <pc:picChg chg="del">
          <ac:chgData name="Ricardo Luiz Freitas" userId="122532effb8c3c75" providerId="LiveId" clId="{663F47C8-B4DA-4E13-ADF1-DFD9D8374437}" dt="2023-07-06T14:06:49.732" v="2211" actId="478"/>
          <ac:picMkLst>
            <pc:docMk/>
            <pc:sldMk cId="1114834496" sldId="1129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4:22:12.057" v="2391" actId="1036"/>
          <ac:picMkLst>
            <pc:docMk/>
            <pc:sldMk cId="1114834496" sldId="1129"/>
            <ac:picMk id="2056" creationId="{E0682752-25F7-47C7-36D2-4B7085A45B72}"/>
          </ac:picMkLst>
        </pc:picChg>
        <pc:picChg chg="del">
          <ac:chgData name="Ricardo Luiz Freitas" userId="122532effb8c3c75" providerId="LiveId" clId="{663F47C8-B4DA-4E13-ADF1-DFD9D8374437}" dt="2023-07-06T14:06:48.934" v="2210" actId="478"/>
          <ac:picMkLst>
            <pc:docMk/>
            <pc:sldMk cId="1114834496" sldId="1129"/>
            <ac:picMk id="3074" creationId="{6FF6DE77-9857-E398-3C12-04B9E7CBD4CE}"/>
          </ac:picMkLst>
        </pc:picChg>
        <pc:picChg chg="mod">
          <ac:chgData name="Ricardo Luiz Freitas" userId="122532effb8c3c75" providerId="LiveId" clId="{663F47C8-B4DA-4E13-ADF1-DFD9D8374437}" dt="2023-07-06T14:22:32.476" v="2419" actId="1037"/>
          <ac:picMkLst>
            <pc:docMk/>
            <pc:sldMk cId="1114834496" sldId="1129"/>
            <ac:picMk id="3076" creationId="{A47C06DA-48CE-D3EB-47C7-2F2FE2277B65}"/>
          </ac:picMkLst>
        </pc:picChg>
        <pc:picChg chg="add mod">
          <ac:chgData name="Ricardo Luiz Freitas" userId="122532effb8c3c75" providerId="LiveId" clId="{663F47C8-B4DA-4E13-ADF1-DFD9D8374437}" dt="2023-07-06T14:22:42.118" v="2427" actId="1038"/>
          <ac:picMkLst>
            <pc:docMk/>
            <pc:sldMk cId="1114834496" sldId="1129"/>
            <ac:picMk id="6146" creationId="{6231661A-7679-5D70-67E3-CEA1E442AFE1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48" creationId="{B2AC336C-7472-FAE7-2749-182F8A0355D1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0" creationId="{02D1BC34-644A-1557-2A0A-09AF22817617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2" creationId="{AD50AFE2-4DB1-F76F-F99C-6C44D312CADB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54" creationId="{2CDC3FE7-DAF2-5D2C-54CD-2DCD97A58945}"/>
          </ac:picMkLst>
        </pc:picChg>
      </pc:sldChg>
      <pc:sldChg chg="del">
        <pc:chgData name="Ricardo Luiz Freitas" userId="122532effb8c3c75" providerId="LiveId" clId="{663F47C8-B4DA-4E13-ADF1-DFD9D8374437}" dt="2023-07-05T20:45:54.005" v="364" actId="47"/>
        <pc:sldMkLst>
          <pc:docMk/>
          <pc:sldMk cId="3955341730" sldId="1129"/>
        </pc:sldMkLst>
      </pc:sldChg>
      <pc:sldChg chg="modSp add mod">
        <pc:chgData name="Ricardo Luiz Freitas" userId="122532effb8c3c75" providerId="LiveId" clId="{663F47C8-B4DA-4E13-ADF1-DFD9D8374437}" dt="2023-07-06T16:24:57.602" v="2891" actId="20577"/>
        <pc:sldMkLst>
          <pc:docMk/>
          <pc:sldMk cId="1103808479" sldId="1130"/>
        </pc:sldMkLst>
        <pc:spChg chg="mod">
          <ac:chgData name="Ricardo Luiz Freitas" userId="122532effb8c3c75" providerId="LiveId" clId="{663F47C8-B4DA-4E13-ADF1-DFD9D8374437}" dt="2023-07-06T14:18:01.509" v="2360" actId="20577"/>
          <ac:spMkLst>
            <pc:docMk/>
            <pc:sldMk cId="1103808479" sldId="113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57.602" v="2891" actId="20577"/>
          <ac:spMkLst>
            <pc:docMk/>
            <pc:sldMk cId="1103808479" sldId="1130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6T16:24:49.860" v="2875" actId="6549"/>
        <pc:sldMkLst>
          <pc:docMk/>
          <pc:sldMk cId="3332440187" sldId="1131"/>
        </pc:sldMkLst>
        <pc:spChg chg="mod">
          <ac:chgData name="Ricardo Luiz Freitas" userId="122532effb8c3c75" providerId="LiveId" clId="{663F47C8-B4DA-4E13-ADF1-DFD9D8374437}" dt="2023-07-06T16:17:23.513" v="2771" actId="20577"/>
          <ac:spMkLst>
            <pc:docMk/>
            <pc:sldMk cId="3332440187" sldId="113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49.860" v="2875" actId="6549"/>
          <ac:spMkLst>
            <pc:docMk/>
            <pc:sldMk cId="3332440187" sldId="1131"/>
            <ac:spMk id="3" creationId="{82BA45EC-18BC-9F35-F569-FA397F5BBD6C}"/>
          </ac:spMkLst>
        </pc:spChg>
      </pc:sldChg>
      <pc:sldChg chg="modSp add del mod">
        <pc:chgData name="Ricardo Luiz Freitas" userId="122532effb8c3c75" providerId="LiveId" clId="{663F47C8-B4DA-4E13-ADF1-DFD9D8374437}" dt="2023-07-05T21:01:00.037" v="390" actId="47"/>
        <pc:sldMkLst>
          <pc:docMk/>
          <pc:sldMk cId="3665512721" sldId="1131"/>
        </pc:sldMkLst>
        <pc:spChg chg="mod">
          <ac:chgData name="Ricardo Luiz Freitas" userId="122532effb8c3c75" providerId="LiveId" clId="{663F47C8-B4DA-4E13-ADF1-DFD9D8374437}" dt="2023-07-05T20:43:06.430" v="288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1:00.795" v="392" actId="47"/>
        <pc:sldMkLst>
          <pc:docMk/>
          <pc:sldMk cId="2717374625" sldId="1132"/>
        </pc:sldMkLst>
        <pc:spChg chg="mod">
          <ac:chgData name="Ricardo Luiz Freitas" userId="122532effb8c3c75" providerId="LiveId" clId="{663F47C8-B4DA-4E13-ADF1-DFD9D8374437}" dt="2023-07-05T20:45:15.799" v="363" actId="6549"/>
          <ac:spMkLst>
            <pc:docMk/>
            <pc:sldMk cId="2717374625" sldId="1132"/>
            <ac:spMk id="3" creationId="{71EE2A71-8A2F-4087-B9FE-10CDE9918F7A}"/>
          </ac:spMkLst>
        </pc:spChg>
      </pc:sldChg>
      <pc:sldChg chg="addSp modSp add mod">
        <pc:chgData name="Ricardo Luiz Freitas" userId="122532effb8c3c75" providerId="LiveId" clId="{663F47C8-B4DA-4E13-ADF1-DFD9D8374437}" dt="2023-07-07T01:15:57.303" v="3416" actId="1076"/>
        <pc:sldMkLst>
          <pc:docMk/>
          <pc:sldMk cId="3953308134" sldId="1132"/>
        </pc:sldMkLst>
        <pc:spChg chg="mod">
          <ac:chgData name="Ricardo Luiz Freitas" userId="122532effb8c3c75" providerId="LiveId" clId="{663F47C8-B4DA-4E13-ADF1-DFD9D8374437}" dt="2023-07-06T16:24:36.897" v="2848" actId="20577"/>
          <ac:spMkLst>
            <pc:docMk/>
            <pc:sldMk cId="3953308134" sldId="113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35:01.380" v="3307" actId="20577"/>
          <ac:spMkLst>
            <pc:docMk/>
            <pc:sldMk cId="3953308134" sldId="113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15:57.303" v="3416" actId="1076"/>
          <ac:picMkLst>
            <pc:docMk/>
            <pc:sldMk cId="3953308134" sldId="1132"/>
            <ac:picMk id="8194" creationId="{EE4B5AC7-EA9E-88E4-4078-FA6DFED1D2F7}"/>
          </ac:picMkLst>
        </pc:picChg>
      </pc:sldChg>
      <pc:sldChg chg="addSp delSp modSp add mod">
        <pc:chgData name="Ricardo Luiz Freitas" userId="122532effb8c3c75" providerId="LiveId" clId="{663F47C8-B4DA-4E13-ADF1-DFD9D8374437}" dt="2023-07-07T01:31:05.792" v="3454" actId="1076"/>
        <pc:sldMkLst>
          <pc:docMk/>
          <pc:sldMk cId="787588330" sldId="1133"/>
        </pc:sldMkLst>
        <pc:spChg chg="mod">
          <ac:chgData name="Ricardo Luiz Freitas" userId="122532effb8c3c75" providerId="LiveId" clId="{663F47C8-B4DA-4E13-ADF1-DFD9D8374437}" dt="2023-07-07T01:13:10.910" v="3401" actId="6549"/>
          <ac:spMkLst>
            <pc:docMk/>
            <pc:sldMk cId="787588330" sldId="1133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30:27.258" v="3449" actId="478"/>
          <ac:picMkLst>
            <pc:docMk/>
            <pc:sldMk cId="787588330" sldId="1133"/>
            <ac:picMk id="9218" creationId="{F0AB9EB0-ACEC-F28B-EC9B-4AF6F163FBC0}"/>
          </ac:picMkLst>
        </pc:picChg>
        <pc:picChg chg="add mod">
          <ac:chgData name="Ricardo Luiz Freitas" userId="122532effb8c3c75" providerId="LiveId" clId="{663F47C8-B4DA-4E13-ADF1-DFD9D8374437}" dt="2023-07-07T01:31:05.792" v="3454" actId="1076"/>
          <ac:picMkLst>
            <pc:docMk/>
            <pc:sldMk cId="787588330" sldId="1133"/>
            <ac:picMk id="9220" creationId="{FB8956E4-D53F-D46B-FFDF-7371CF8D0CF4}"/>
          </ac:picMkLst>
        </pc:picChg>
      </pc:sldChg>
      <pc:sldChg chg="add del">
        <pc:chgData name="Ricardo Luiz Freitas" userId="122532effb8c3c75" providerId="LiveId" clId="{663F47C8-B4DA-4E13-ADF1-DFD9D8374437}" dt="2023-07-05T21:01:01.346" v="393" actId="47"/>
        <pc:sldMkLst>
          <pc:docMk/>
          <pc:sldMk cId="2014289471" sldId="1134"/>
        </pc:sldMkLst>
      </pc:sldChg>
      <pc:sldChg chg="addSp delSp modSp add mod">
        <pc:chgData name="Ricardo Luiz Freitas" userId="122532effb8c3c75" providerId="LiveId" clId="{663F47C8-B4DA-4E13-ADF1-DFD9D8374437}" dt="2023-07-07T01:55:58.931" v="3909" actId="6549"/>
        <pc:sldMkLst>
          <pc:docMk/>
          <pc:sldMk cId="3980879794" sldId="1134"/>
        </pc:sldMkLst>
        <pc:spChg chg="mod">
          <ac:chgData name="Ricardo Luiz Freitas" userId="122532effb8c3c75" providerId="LiveId" clId="{663F47C8-B4DA-4E13-ADF1-DFD9D8374437}" dt="2023-07-06T16:30:40.357" v="3102" actId="6549"/>
          <ac:spMkLst>
            <pc:docMk/>
            <pc:sldMk cId="3980879794" sldId="113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5:58.931" v="3909" actId="6549"/>
          <ac:spMkLst>
            <pc:docMk/>
            <pc:sldMk cId="3980879794" sldId="1134"/>
            <ac:spMk id="3" creationId="{82BA45EC-18BC-9F35-F569-FA397F5BBD6C}"/>
          </ac:spMkLst>
        </pc:spChg>
        <pc:picChg chg="add del">
          <ac:chgData name="Ricardo Luiz Freitas" userId="122532effb8c3c75" providerId="LiveId" clId="{663F47C8-B4DA-4E13-ADF1-DFD9D8374437}" dt="2023-07-07T01:20:06.229" v="3422" actId="478"/>
          <ac:picMkLst>
            <pc:docMk/>
            <pc:sldMk cId="3980879794" sldId="1134"/>
            <ac:picMk id="10242" creationId="{E1FA8947-A8E2-2379-0CE5-515BEC77CCB3}"/>
          </ac:picMkLst>
        </pc:picChg>
        <pc:picChg chg="add mod">
          <ac:chgData name="Ricardo Luiz Freitas" userId="122532effb8c3c75" providerId="LiveId" clId="{663F47C8-B4DA-4E13-ADF1-DFD9D8374437}" dt="2023-07-07T01:21:38.528" v="3429" actId="1076"/>
          <ac:picMkLst>
            <pc:docMk/>
            <pc:sldMk cId="3980879794" sldId="1134"/>
            <ac:picMk id="10244" creationId="{BB12C1C3-53E9-4CAB-4D1F-2CF601AE76D8}"/>
          </ac:picMkLst>
        </pc:picChg>
      </pc:sldChg>
      <pc:sldChg chg="addSp modSp add mod">
        <pc:chgData name="Ricardo Luiz Freitas" userId="122532effb8c3c75" providerId="LiveId" clId="{663F47C8-B4DA-4E13-ADF1-DFD9D8374437}" dt="2023-07-15T12:40:30.956" v="12999" actId="20577"/>
        <pc:sldMkLst>
          <pc:docMk/>
          <pc:sldMk cId="1867693807" sldId="1135"/>
        </pc:sldMkLst>
        <pc:spChg chg="mod">
          <ac:chgData name="Ricardo Luiz Freitas" userId="122532effb8c3c75" providerId="LiveId" clId="{663F47C8-B4DA-4E13-ADF1-DFD9D8374437}" dt="2023-07-06T16:34:27.551" v="3303" actId="20577"/>
          <ac:spMkLst>
            <pc:docMk/>
            <pc:sldMk cId="1867693807" sldId="113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0:30.956" v="12999" actId="20577"/>
          <ac:spMkLst>
            <pc:docMk/>
            <pc:sldMk cId="1867693807" sldId="1135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23:21.293" v="3434" actId="1076"/>
          <ac:picMkLst>
            <pc:docMk/>
            <pc:sldMk cId="1867693807" sldId="1135"/>
            <ac:picMk id="12290" creationId="{4D86458F-F21A-04EC-E955-C6381B41C8E7}"/>
          </ac:picMkLst>
        </pc:picChg>
      </pc:sldChg>
      <pc:sldChg chg="add del">
        <pc:chgData name="Ricardo Luiz Freitas" userId="122532effb8c3c75" providerId="LiveId" clId="{663F47C8-B4DA-4E13-ADF1-DFD9D8374437}" dt="2023-07-05T21:01:03.044" v="395" actId="47"/>
        <pc:sldMkLst>
          <pc:docMk/>
          <pc:sldMk cId="3620427972" sldId="1135"/>
        </pc:sldMkLst>
      </pc:sldChg>
      <pc:sldChg chg="del">
        <pc:chgData name="Ricardo Luiz Freitas" userId="122532effb8c3c75" providerId="LiveId" clId="{663F47C8-B4DA-4E13-ADF1-DFD9D8374437}" dt="2023-07-05T20:45:55.532" v="365" actId="47"/>
        <pc:sldMkLst>
          <pc:docMk/>
          <pc:sldMk cId="234569630" sldId="1136"/>
        </pc:sldMkLst>
      </pc:sldChg>
      <pc:sldChg chg="modSp add mod">
        <pc:chgData name="Ricardo Luiz Freitas" userId="122532effb8c3c75" providerId="LiveId" clId="{663F47C8-B4DA-4E13-ADF1-DFD9D8374437}" dt="2023-07-07T01:56:50.185" v="3952" actId="5793"/>
        <pc:sldMkLst>
          <pc:docMk/>
          <pc:sldMk cId="721300263" sldId="1136"/>
        </pc:sldMkLst>
        <pc:spChg chg="mod">
          <ac:chgData name="Ricardo Luiz Freitas" userId="122532effb8c3c75" providerId="LiveId" clId="{663F47C8-B4DA-4E13-ADF1-DFD9D8374437}" dt="2023-07-06T16:36:23.762" v="3343" actId="20577"/>
          <ac:spMkLst>
            <pc:docMk/>
            <pc:sldMk cId="721300263" sldId="113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6:50.185" v="3952" actId="5793"/>
          <ac:spMkLst>
            <pc:docMk/>
            <pc:sldMk cId="721300263" sldId="1136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20:23.588" v="3426" actId="1076"/>
        <pc:sldMkLst>
          <pc:docMk/>
          <pc:sldMk cId="46241359" sldId="1137"/>
        </pc:sldMkLst>
        <pc:spChg chg="mod">
          <ac:chgData name="Ricardo Luiz Freitas" userId="122532effb8c3c75" providerId="LiveId" clId="{663F47C8-B4DA-4E13-ADF1-DFD9D8374437}" dt="2023-07-07T01:20:15.866" v="3424" actId="20577"/>
          <ac:spMkLst>
            <pc:docMk/>
            <pc:sldMk cId="46241359" sldId="1137"/>
            <ac:spMk id="3" creationId="{82BA45EC-18BC-9F35-F569-FA397F5BBD6C}"/>
          </ac:spMkLst>
        </pc:spChg>
        <pc:picChg chg="mod">
          <ac:chgData name="Ricardo Luiz Freitas" userId="122532effb8c3c75" providerId="LiveId" clId="{663F47C8-B4DA-4E13-ADF1-DFD9D8374437}" dt="2023-07-07T01:20:23.588" v="3426" actId="1076"/>
          <ac:picMkLst>
            <pc:docMk/>
            <pc:sldMk cId="46241359" sldId="1137"/>
            <ac:picMk id="10242" creationId="{E1FA8947-A8E2-2379-0CE5-515BEC77CCB3}"/>
          </ac:picMkLst>
        </pc:picChg>
      </pc:sldChg>
      <pc:sldChg chg="modSp add mod">
        <pc:chgData name="Ricardo Luiz Freitas" userId="122532effb8c3c75" providerId="LiveId" clId="{663F47C8-B4DA-4E13-ADF1-DFD9D8374437}" dt="2023-07-07T01:36:35.079" v="3529" actId="20577"/>
        <pc:sldMkLst>
          <pc:docMk/>
          <pc:sldMk cId="1306857329" sldId="1138"/>
        </pc:sldMkLst>
        <pc:spChg chg="mod">
          <ac:chgData name="Ricardo Luiz Freitas" userId="122532effb8c3c75" providerId="LiveId" clId="{663F47C8-B4DA-4E13-ADF1-DFD9D8374437}" dt="2023-07-07T01:32:13.411" v="3482" actId="20577"/>
          <ac:spMkLst>
            <pc:docMk/>
            <pc:sldMk cId="1306857329" sldId="113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36:35.079" v="3529" actId="20577"/>
          <ac:spMkLst>
            <pc:docMk/>
            <pc:sldMk cId="1306857329" sldId="1138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38:37.344" v="3568" actId="15"/>
        <pc:sldMkLst>
          <pc:docMk/>
          <pc:sldMk cId="3915316695" sldId="1139"/>
        </pc:sldMkLst>
        <pc:spChg chg="mod">
          <ac:chgData name="Ricardo Luiz Freitas" userId="122532effb8c3c75" providerId="LiveId" clId="{663F47C8-B4DA-4E13-ADF1-DFD9D8374437}" dt="2023-07-07T01:38:37.344" v="3568" actId="15"/>
          <ac:spMkLst>
            <pc:docMk/>
            <pc:sldMk cId="3915316695" sldId="1139"/>
            <ac:spMk id="3" creationId="{82BA45EC-18BC-9F35-F569-FA397F5BBD6C}"/>
          </ac:spMkLst>
        </pc:spChg>
      </pc:sldChg>
      <pc:sldChg chg="addSp delSp modSp add mod">
        <pc:chgData name="Ricardo Luiz Freitas" userId="122532effb8c3c75" providerId="LiveId" clId="{663F47C8-B4DA-4E13-ADF1-DFD9D8374437}" dt="2023-07-07T14:31:15.364" v="5295" actId="6549"/>
        <pc:sldMkLst>
          <pc:docMk/>
          <pc:sldMk cId="2887107293" sldId="1140"/>
        </pc:sldMkLst>
        <pc:spChg chg="mod">
          <ac:chgData name="Ricardo Luiz Freitas" userId="122532effb8c3c75" providerId="LiveId" clId="{663F47C8-B4DA-4E13-ADF1-DFD9D8374437}" dt="2023-07-07T14:31:06.563" v="5292" actId="20577"/>
          <ac:spMkLst>
            <pc:docMk/>
            <pc:sldMk cId="2887107293" sldId="114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1:15.364" v="5295" actId="6549"/>
          <ac:spMkLst>
            <pc:docMk/>
            <pc:sldMk cId="2887107293" sldId="1140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42:42.962" v="3652" actId="478"/>
          <ac:picMkLst>
            <pc:docMk/>
            <pc:sldMk cId="2887107293" sldId="1140"/>
            <ac:picMk id="13314" creationId="{42DE96E7-7EA3-44CD-4976-8FEB829093B9}"/>
          </ac:picMkLst>
        </pc:picChg>
        <pc:picChg chg="add mod">
          <ac:chgData name="Ricardo Luiz Freitas" userId="122532effb8c3c75" providerId="LiveId" clId="{663F47C8-B4DA-4E13-ADF1-DFD9D8374437}" dt="2023-07-07T01:58:46.771" v="4049" actId="1036"/>
          <ac:picMkLst>
            <pc:docMk/>
            <pc:sldMk cId="2887107293" sldId="1140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27:25.172" v="4551" actId="732"/>
          <ac:picMkLst>
            <pc:docMk/>
            <pc:sldMk cId="2887107293" sldId="1140"/>
            <ac:picMk id="13318" creationId="{4F9663D1-53A4-B5DE-AEF2-9C9FB4F24943}"/>
          </ac:picMkLst>
        </pc:picChg>
      </pc:sldChg>
      <pc:sldChg chg="addSp delSp modSp add mod">
        <pc:chgData name="Ricardo Luiz Freitas" userId="122532effb8c3c75" providerId="LiveId" clId="{663F47C8-B4DA-4E13-ADF1-DFD9D8374437}" dt="2023-07-07T14:31:02.188" v="5290" actId="20577"/>
        <pc:sldMkLst>
          <pc:docMk/>
          <pc:sldMk cId="70703809" sldId="1141"/>
        </pc:sldMkLst>
        <pc:spChg chg="mod">
          <ac:chgData name="Ricardo Luiz Freitas" userId="122532effb8c3c75" providerId="LiveId" clId="{663F47C8-B4DA-4E13-ADF1-DFD9D8374437}" dt="2023-07-07T14:31:02.188" v="5290" actId="20577"/>
          <ac:spMkLst>
            <pc:docMk/>
            <pc:sldMk cId="70703809" sldId="114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0:55.233" v="3851" actId="20577"/>
          <ac:spMkLst>
            <pc:docMk/>
            <pc:sldMk cId="70703809" sldId="1141"/>
            <ac:spMk id="3" creationId="{82BA45EC-18BC-9F35-F569-FA397F5BBD6C}"/>
          </ac:spMkLst>
        </pc:spChg>
        <pc:picChg chg="add mod modCrop">
          <ac:chgData name="Ricardo Luiz Freitas" userId="122532effb8c3c75" providerId="LiveId" clId="{663F47C8-B4DA-4E13-ADF1-DFD9D8374437}" dt="2023-07-07T01:47:27.732" v="3824" actId="1035"/>
          <ac:picMkLst>
            <pc:docMk/>
            <pc:sldMk cId="70703809" sldId="1141"/>
            <ac:picMk id="5" creationId="{57BB5A5A-935B-A447-3D6A-A6C717BD5BB3}"/>
          </ac:picMkLst>
        </pc:picChg>
        <pc:picChg chg="add mod">
          <ac:chgData name="Ricardo Luiz Freitas" userId="122532effb8c3c75" providerId="LiveId" clId="{663F47C8-B4DA-4E13-ADF1-DFD9D8374437}" dt="2023-07-07T01:44:43.114" v="3692" actId="14100"/>
          <ac:picMkLst>
            <pc:docMk/>
            <pc:sldMk cId="70703809" sldId="1141"/>
            <ac:picMk id="6" creationId="{BB621EB9-B5F6-FAC7-BDBC-EDBFDCE5FD8D}"/>
          </ac:picMkLst>
        </pc:picChg>
        <pc:picChg chg="add mod">
          <ac:chgData name="Ricardo Luiz Freitas" userId="122532effb8c3c75" providerId="LiveId" clId="{663F47C8-B4DA-4E13-ADF1-DFD9D8374437}" dt="2023-07-07T02:27:57.087" v="4554"/>
          <ac:picMkLst>
            <pc:docMk/>
            <pc:sldMk cId="70703809" sldId="1141"/>
            <ac:picMk id="7" creationId="{55EAACB5-8F55-99F0-844B-A4B82C1978D6}"/>
          </ac:picMkLst>
        </pc:picChg>
        <pc:picChg chg="del">
          <ac:chgData name="Ricardo Luiz Freitas" userId="122532effb8c3c75" providerId="LiveId" clId="{663F47C8-B4DA-4E13-ADF1-DFD9D8374437}" dt="2023-07-07T01:43:40.515" v="3658" actId="478"/>
          <ac:picMkLst>
            <pc:docMk/>
            <pc:sldMk cId="70703809" sldId="1141"/>
            <ac:picMk id="13316" creationId="{441B5F1B-D23B-277A-5764-06040DAACBB9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21.074" v="5845" actId="1036"/>
        <pc:sldMkLst>
          <pc:docMk/>
          <pc:sldMk cId="183326053" sldId="1142"/>
        </pc:sldMkLst>
        <pc:spChg chg="mod">
          <ac:chgData name="Ricardo Luiz Freitas" userId="122532effb8c3c75" providerId="LiveId" clId="{663F47C8-B4DA-4E13-ADF1-DFD9D8374437}" dt="2023-07-07T14:30:39.296" v="5284" actId="20577"/>
          <ac:spMkLst>
            <pc:docMk/>
            <pc:sldMk cId="183326053" sldId="114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54.898" v="5288" actId="20577"/>
          <ac:spMkLst>
            <pc:docMk/>
            <pc:sldMk cId="183326053" sldId="114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1:45.174" v="4081" actId="1076"/>
          <ac:picMkLst>
            <pc:docMk/>
            <pc:sldMk cId="183326053" sldId="1142"/>
            <ac:picMk id="5" creationId="{10C99694-0665-469F-FEA2-C40A672D86E8}"/>
          </ac:picMkLst>
        </pc:picChg>
        <pc:picChg chg="del">
          <ac:chgData name="Ricardo Luiz Freitas" userId="122532effb8c3c75" providerId="LiveId" clId="{663F47C8-B4DA-4E13-ADF1-DFD9D8374437}" dt="2023-07-07T01:59:12.310" v="4050" actId="478"/>
          <ac:picMkLst>
            <pc:docMk/>
            <pc:sldMk cId="183326053" sldId="1142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02:51.559" v="4092" actId="1035"/>
          <ac:picMkLst>
            <pc:docMk/>
            <pc:sldMk cId="183326053" sldId="1142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8T12:43:21.074" v="5845" actId="1036"/>
          <ac:picMkLst>
            <pc:docMk/>
            <pc:sldMk cId="183326053" sldId="1142"/>
            <ac:picMk id="14340" creationId="{CDC51B46-88A2-9530-BC8C-7848EB1FBE8C}"/>
          </ac:picMkLst>
        </pc:picChg>
      </pc:sldChg>
      <pc:sldChg chg="addSp delSp modSp add mod">
        <pc:chgData name="Ricardo Luiz Freitas" userId="122532effb8c3c75" providerId="LiveId" clId="{663F47C8-B4DA-4E13-ADF1-DFD9D8374437}" dt="2023-07-07T14:30:31.197" v="5282" actId="20577"/>
        <pc:sldMkLst>
          <pc:docMk/>
          <pc:sldMk cId="3433081037" sldId="1143"/>
        </pc:sldMkLst>
        <pc:spChg chg="mod">
          <ac:chgData name="Ricardo Luiz Freitas" userId="122532effb8c3c75" providerId="LiveId" clId="{663F47C8-B4DA-4E13-ADF1-DFD9D8374437}" dt="2023-07-07T14:30:19.525" v="5278" actId="20577"/>
          <ac:spMkLst>
            <pc:docMk/>
            <pc:sldMk cId="3433081037" sldId="114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31.197" v="5282" actId="20577"/>
          <ac:spMkLst>
            <pc:docMk/>
            <pc:sldMk cId="3433081037" sldId="114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04:03.035" v="4100" actId="478"/>
          <ac:picMkLst>
            <pc:docMk/>
            <pc:sldMk cId="3433081037" sldId="1143"/>
            <ac:picMk id="5" creationId="{10C99694-0665-469F-FEA2-C40A672D86E8}"/>
          </ac:picMkLst>
        </pc:picChg>
        <pc:picChg chg="add mod">
          <ac:chgData name="Ricardo Luiz Freitas" userId="122532effb8c3c75" providerId="LiveId" clId="{663F47C8-B4DA-4E13-ADF1-DFD9D8374437}" dt="2023-07-07T02:35:10.134" v="4606" actId="14100"/>
          <ac:picMkLst>
            <pc:docMk/>
            <pc:sldMk cId="3433081037" sldId="1143"/>
            <ac:picMk id="6" creationId="{8E3712F1-D66B-1D84-77B8-22A47D46D3F8}"/>
          </ac:picMkLst>
        </pc:picChg>
        <pc:picChg chg="del">
          <ac:chgData name="Ricardo Luiz Freitas" userId="122532effb8c3c75" providerId="LiveId" clId="{663F47C8-B4DA-4E13-ADF1-DFD9D8374437}" dt="2023-07-07T02:04:03.908" v="4101" actId="478"/>
          <ac:picMkLst>
            <pc:docMk/>
            <pc:sldMk cId="3433081037" sldId="1143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7T02:06:12.680" v="4122" actId="1076"/>
          <ac:picMkLst>
            <pc:docMk/>
            <pc:sldMk cId="3433081037" sldId="1143"/>
            <ac:picMk id="16386" creationId="{53E8111A-486F-6463-D87A-224B61FE5688}"/>
          </ac:picMkLst>
        </pc:picChg>
        <pc:picChg chg="add del mod">
          <ac:chgData name="Ricardo Luiz Freitas" userId="122532effb8c3c75" providerId="LiveId" clId="{663F47C8-B4DA-4E13-ADF1-DFD9D8374437}" dt="2023-07-07T02:28:51.576" v="4562" actId="478"/>
          <ac:picMkLst>
            <pc:docMk/>
            <pc:sldMk cId="3433081037" sldId="1143"/>
            <ac:picMk id="16388" creationId="{380F71C7-1C8F-254E-CFE2-65367A66C28E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30.298" v="12998" actId="20577"/>
        <pc:sldMkLst>
          <pc:docMk/>
          <pc:sldMk cId="1720558343" sldId="1144"/>
        </pc:sldMkLst>
        <pc:spChg chg="mod">
          <ac:chgData name="Ricardo Luiz Freitas" userId="122532effb8c3c75" providerId="LiveId" clId="{663F47C8-B4DA-4E13-ADF1-DFD9D8374437}" dt="2023-07-15T12:40:30.298" v="12998" actId="20577"/>
          <ac:spMkLst>
            <pc:docMk/>
            <pc:sldMk cId="1720558343" sldId="114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09:01.277" v="4178" actId="14100"/>
          <ac:spMkLst>
            <pc:docMk/>
            <pc:sldMk cId="1720558343" sldId="1144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9:12.723" v="4182" actId="1076"/>
          <ac:picMkLst>
            <pc:docMk/>
            <pc:sldMk cId="1720558343" sldId="1144"/>
            <ac:picMk id="5" creationId="{D8BA3267-49BA-9F83-6DC6-4D69C6D8E658}"/>
          </ac:picMkLst>
        </pc:picChg>
        <pc:picChg chg="del">
          <ac:chgData name="Ricardo Luiz Freitas" userId="122532effb8c3c75" providerId="LiveId" clId="{663F47C8-B4DA-4E13-ADF1-DFD9D8374437}" dt="2023-07-07T02:06:54.538" v="4124" actId="478"/>
          <ac:picMkLst>
            <pc:docMk/>
            <pc:sldMk cId="1720558343" sldId="1144"/>
            <ac:picMk id="16386" creationId="{53E8111A-486F-6463-D87A-224B61FE5688}"/>
          </ac:picMkLst>
        </pc:picChg>
        <pc:picChg chg="add mod">
          <ac:chgData name="Ricardo Luiz Freitas" userId="122532effb8c3c75" providerId="LiveId" clId="{663F47C8-B4DA-4E13-ADF1-DFD9D8374437}" dt="2023-07-07T02:10:36.229" v="4189" actId="1076"/>
          <ac:picMkLst>
            <pc:docMk/>
            <pc:sldMk cId="1720558343" sldId="1144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7:45.440" v="4553" actId="1035"/>
          <ac:picMkLst>
            <pc:docMk/>
            <pc:sldMk cId="1720558343" sldId="1144"/>
            <ac:picMk id="17412" creationId="{8D6303C1-C8D8-2CA3-2BA6-0D50A882F5A6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555" v="12993" actId="20577"/>
        <pc:sldMkLst>
          <pc:docMk/>
          <pc:sldMk cId="1915292186" sldId="1145"/>
        </pc:sldMkLst>
        <pc:spChg chg="mod">
          <ac:chgData name="Ricardo Luiz Freitas" userId="122532effb8c3c75" providerId="LiveId" clId="{663F47C8-B4DA-4E13-ADF1-DFD9D8374437}" dt="2023-07-15T12:40:26.555" v="12993" actId="20577"/>
          <ac:spMkLst>
            <pc:docMk/>
            <pc:sldMk cId="1915292186" sldId="114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2:14.783" v="4211" actId="14100"/>
          <ac:spMkLst>
            <pc:docMk/>
            <pc:sldMk cId="1915292186" sldId="1145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2:32:55.216" v="4592" actId="478"/>
          <ac:picMkLst>
            <pc:docMk/>
            <pc:sldMk cId="1915292186" sldId="1145"/>
            <ac:picMk id="5" creationId="{FBC28A3D-532F-6FC0-5D90-0A884230B0C9}"/>
          </ac:picMkLst>
        </pc:picChg>
        <pc:picChg chg="add mod modCrop">
          <ac:chgData name="Ricardo Luiz Freitas" userId="122532effb8c3c75" providerId="LiveId" clId="{663F47C8-B4DA-4E13-ADF1-DFD9D8374437}" dt="2023-07-08T12:43:31.685" v="5854" actId="1035"/>
          <ac:picMkLst>
            <pc:docMk/>
            <pc:sldMk cId="1915292186" sldId="1145"/>
            <ac:picMk id="7" creationId="{C51E6C26-EDA4-37DF-A808-AD673E742384}"/>
          </ac:picMkLst>
        </pc:picChg>
        <pc:picChg chg="del">
          <ac:chgData name="Ricardo Luiz Freitas" userId="122532effb8c3c75" providerId="LiveId" clId="{663F47C8-B4DA-4E13-ADF1-DFD9D8374437}" dt="2023-07-07T02:12:16.454" v="4212" actId="478"/>
          <ac:picMkLst>
            <pc:docMk/>
            <pc:sldMk cId="1915292186" sldId="1145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33:00.872" v="4595" actId="1076"/>
          <ac:picMkLst>
            <pc:docMk/>
            <pc:sldMk cId="1915292186" sldId="1145"/>
            <ac:picMk id="20482" creationId="{BF2AEA02-CFE8-FF76-3098-2E2B014D276E}"/>
          </ac:picMkLst>
        </pc:picChg>
        <pc:picChg chg="add del mod">
          <ac:chgData name="Ricardo Luiz Freitas" userId="122532effb8c3c75" providerId="LiveId" clId="{663F47C8-B4DA-4E13-ADF1-DFD9D8374437}" dt="2023-07-07T02:38:17.427" v="4627" actId="478"/>
          <ac:picMkLst>
            <pc:docMk/>
            <pc:sldMk cId="1915292186" sldId="1145"/>
            <ac:picMk id="20484" creationId="{93401215-9104-97B3-BE1A-2CDB715F8D04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289" v="12992" actId="20577"/>
        <pc:sldMkLst>
          <pc:docMk/>
          <pc:sldMk cId="2163329568" sldId="1146"/>
        </pc:sldMkLst>
        <pc:spChg chg="mod">
          <ac:chgData name="Ricardo Luiz Freitas" userId="122532effb8c3c75" providerId="LiveId" clId="{663F47C8-B4DA-4E13-ADF1-DFD9D8374437}" dt="2023-07-15T12:40:26.289" v="12992" actId="20577"/>
          <ac:spMkLst>
            <pc:docMk/>
            <pc:sldMk cId="2163329568" sldId="114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4:07.709" v="4242" actId="113"/>
          <ac:spMkLst>
            <pc:docMk/>
            <pc:sldMk cId="2163329568" sldId="114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3:05.922" v="4216" actId="478"/>
          <ac:picMkLst>
            <pc:docMk/>
            <pc:sldMk cId="2163329568" sldId="1146"/>
            <ac:picMk id="5" creationId="{FBC28A3D-532F-6FC0-5D90-0A884230B0C9}"/>
          </ac:picMkLst>
        </pc:picChg>
        <pc:picChg chg="add del mod">
          <ac:chgData name="Ricardo Luiz Freitas" userId="122532effb8c3c75" providerId="LiveId" clId="{663F47C8-B4DA-4E13-ADF1-DFD9D8374437}" dt="2023-07-07T14:13:53.874" v="5115" actId="478"/>
          <ac:picMkLst>
            <pc:docMk/>
            <pc:sldMk cId="2163329568" sldId="1146"/>
            <ac:picMk id="6" creationId="{140521DC-CF08-72D3-5902-AEE7CCE63CA8}"/>
          </ac:picMkLst>
        </pc:picChg>
        <pc:picChg chg="add mod">
          <ac:chgData name="Ricardo Luiz Freitas" userId="122532effb8c3c75" providerId="LiveId" clId="{663F47C8-B4DA-4E13-ADF1-DFD9D8374437}" dt="2023-07-08T12:43:38.911" v="5860" actId="1035"/>
          <ac:picMkLst>
            <pc:docMk/>
            <pc:sldMk cId="2163329568" sldId="1146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14:14:18.702" v="5121" actId="732"/>
          <ac:picMkLst>
            <pc:docMk/>
            <pc:sldMk cId="2163329568" sldId="1146"/>
            <ac:picMk id="19460" creationId="{DF57A87E-2B37-2654-7143-AB0D53E8656E}"/>
          </ac:picMkLst>
        </pc:picChg>
      </pc:sldChg>
      <pc:sldChg chg="addSp delSp modSp add mod">
        <pc:chgData name="Ricardo Luiz Freitas" userId="122532effb8c3c75" providerId="LiveId" clId="{663F47C8-B4DA-4E13-ADF1-DFD9D8374437}" dt="2023-07-19T01:51:25.073" v="16088" actId="207"/>
        <pc:sldMkLst>
          <pc:docMk/>
          <pc:sldMk cId="3495077628" sldId="1147"/>
        </pc:sldMkLst>
        <pc:spChg chg="mod">
          <ac:chgData name="Ricardo Luiz Freitas" userId="122532effb8c3c75" providerId="LiveId" clId="{663F47C8-B4DA-4E13-ADF1-DFD9D8374437}" dt="2023-07-15T12:40:28.046" v="12995"/>
          <ac:spMkLst>
            <pc:docMk/>
            <pc:sldMk cId="3495077628" sldId="114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51:25.073" v="16088" actId="207"/>
          <ac:spMkLst>
            <pc:docMk/>
            <pc:sldMk cId="3495077628" sldId="1147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7:27.795" v="4252" actId="478"/>
          <ac:picMkLst>
            <pc:docMk/>
            <pc:sldMk cId="3495077628" sldId="1147"/>
            <ac:picMk id="5" creationId="{D8BA3267-49BA-9F83-6DC6-4D69C6D8E658}"/>
          </ac:picMkLst>
        </pc:picChg>
        <pc:picChg chg="add mod">
          <ac:chgData name="Ricardo Luiz Freitas" userId="122532effb8c3c75" providerId="LiveId" clId="{663F47C8-B4DA-4E13-ADF1-DFD9D8374437}" dt="2023-07-07T02:29:50.821" v="4571"/>
          <ac:picMkLst>
            <pc:docMk/>
            <pc:sldMk cId="3495077628" sldId="1147"/>
            <ac:picMk id="6" creationId="{A45C5D09-B5BA-84F5-2803-F6E53A73135F}"/>
          </ac:picMkLst>
        </pc:picChg>
        <pc:picChg chg="del">
          <ac:chgData name="Ricardo Luiz Freitas" userId="122532effb8c3c75" providerId="LiveId" clId="{663F47C8-B4DA-4E13-ADF1-DFD9D8374437}" dt="2023-07-07T02:17:28.751" v="4253" actId="478"/>
          <ac:picMkLst>
            <pc:docMk/>
            <pc:sldMk cId="3495077628" sldId="1147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1:46.666" v="4521" actId="1038"/>
          <ac:picMkLst>
            <pc:docMk/>
            <pc:sldMk cId="3495077628" sldId="1147"/>
            <ac:picMk id="18434" creationId="{DB176DC0-5429-35FE-1957-9C6BE239968B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7.215" v="12994"/>
        <pc:sldMkLst>
          <pc:docMk/>
          <pc:sldMk cId="4035980405" sldId="1148"/>
        </pc:sldMkLst>
        <pc:spChg chg="mod">
          <ac:chgData name="Ricardo Luiz Freitas" userId="122532effb8c3c75" providerId="LiveId" clId="{663F47C8-B4DA-4E13-ADF1-DFD9D8374437}" dt="2023-07-15T12:40:27.215" v="12994"/>
          <ac:spMkLst>
            <pc:docMk/>
            <pc:sldMk cId="4035980405" sldId="1148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23:04.122" v="4524" actId="478"/>
          <ac:spMkLst>
            <pc:docMk/>
            <pc:sldMk cId="4035980405" sldId="1148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23:06.128" v="4525" actId="478"/>
          <ac:spMkLst>
            <pc:docMk/>
            <pc:sldMk cId="4035980405" sldId="1148"/>
            <ac:spMk id="5" creationId="{4DDEDF1D-F481-98A1-4917-8FDD2B836DB8}"/>
          </ac:spMkLst>
        </pc:spChg>
        <pc:picChg chg="add mod">
          <ac:chgData name="Ricardo Luiz Freitas" userId="122532effb8c3c75" providerId="LiveId" clId="{663F47C8-B4DA-4E13-ADF1-DFD9D8374437}" dt="2023-07-07T02:29:53.174" v="4572"/>
          <ac:picMkLst>
            <pc:docMk/>
            <pc:sldMk cId="4035980405" sldId="1148"/>
            <ac:picMk id="6" creationId="{D031B27E-7C88-A701-03CE-E545CBCCBF97}"/>
          </ac:picMkLst>
        </pc:picChg>
        <pc:picChg chg="del">
          <ac:chgData name="Ricardo Luiz Freitas" userId="122532effb8c3c75" providerId="LiveId" clId="{663F47C8-B4DA-4E13-ADF1-DFD9D8374437}" dt="2023-07-07T02:23:01.552" v="4523" actId="478"/>
          <ac:picMkLst>
            <pc:docMk/>
            <pc:sldMk cId="4035980405" sldId="1148"/>
            <ac:picMk id="18434" creationId="{DB176DC0-5429-35FE-1957-9C6BE239968B}"/>
          </ac:picMkLst>
        </pc:picChg>
        <pc:picChg chg="add mod">
          <ac:chgData name="Ricardo Luiz Freitas" userId="122532effb8c3c75" providerId="LiveId" clId="{663F47C8-B4DA-4E13-ADF1-DFD9D8374437}" dt="2023-07-07T02:23:20.324" v="4528" actId="1076"/>
          <ac:picMkLst>
            <pc:docMk/>
            <pc:sldMk cId="4035980405" sldId="1148"/>
            <ac:picMk id="21506" creationId="{F0F583AC-E8DB-278F-BFB8-5C042B077F9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4.848" v="12989" actId="20577"/>
        <pc:sldMkLst>
          <pc:docMk/>
          <pc:sldMk cId="3857037795" sldId="1149"/>
        </pc:sldMkLst>
        <pc:spChg chg="mod">
          <ac:chgData name="Ricardo Luiz Freitas" userId="122532effb8c3c75" providerId="LiveId" clId="{663F47C8-B4DA-4E13-ADF1-DFD9D8374437}" dt="2023-07-15T12:40:24.848" v="12989" actId="20577"/>
          <ac:spMkLst>
            <pc:docMk/>
            <pc:sldMk cId="3857037795" sldId="114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47:33.283" v="4789" actId="20577"/>
          <ac:spMkLst>
            <pc:docMk/>
            <pc:sldMk cId="3857037795" sldId="114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37:17.005" v="4620" actId="478"/>
          <ac:picMkLst>
            <pc:docMk/>
            <pc:sldMk cId="3857037795" sldId="1149"/>
            <ac:picMk id="6" creationId="{140521DC-CF08-72D3-5902-AEE7CCE63CA8}"/>
          </ac:picMkLst>
        </pc:picChg>
        <pc:picChg chg="del">
          <ac:chgData name="Ricardo Luiz Freitas" userId="122532effb8c3c75" providerId="LiveId" clId="{663F47C8-B4DA-4E13-ADF1-DFD9D8374437}" dt="2023-07-07T02:37:14.964" v="4619" actId="478"/>
          <ac:picMkLst>
            <pc:docMk/>
            <pc:sldMk cId="3857037795" sldId="1149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02:47:39.786" v="4791" actId="1076"/>
          <ac:picMkLst>
            <pc:docMk/>
            <pc:sldMk cId="3857037795" sldId="1149"/>
            <ac:picMk id="22530" creationId="{CD9E64A1-80FB-6741-7015-2898893E33E6}"/>
          </ac:picMkLst>
        </pc:picChg>
        <pc:picChg chg="add del mod">
          <ac:chgData name="Ricardo Luiz Freitas" userId="122532effb8c3c75" providerId="LiveId" clId="{663F47C8-B4DA-4E13-ADF1-DFD9D8374437}" dt="2023-07-07T02:45:00.819" v="4728" actId="478"/>
          <ac:picMkLst>
            <pc:docMk/>
            <pc:sldMk cId="3857037795" sldId="1149"/>
            <ac:picMk id="22532" creationId="{2C4DCE5D-6E1E-14F3-A7CA-10E3D1BD5CCE}"/>
          </ac:picMkLst>
        </pc:picChg>
        <pc:picChg chg="add mod">
          <ac:chgData name="Ricardo Luiz Freitas" userId="122532effb8c3c75" providerId="LiveId" clId="{663F47C8-B4DA-4E13-ADF1-DFD9D8374437}" dt="2023-07-07T02:47:46.175" v="4793" actId="1076"/>
          <ac:picMkLst>
            <pc:docMk/>
            <pc:sldMk cId="3857037795" sldId="1149"/>
            <ac:picMk id="22534" creationId="{C7954484-B590-6D90-2A80-C33DDB5DD4AE}"/>
          </ac:picMkLst>
        </pc:picChg>
      </pc:sldChg>
      <pc:sldChg chg="addSp delSp modSp add mod">
        <pc:chgData name="Ricardo Luiz Freitas" userId="122532effb8c3c75" providerId="LiveId" clId="{663F47C8-B4DA-4E13-ADF1-DFD9D8374437}" dt="2023-07-19T01:22:34.299" v="15784" actId="478"/>
        <pc:sldMkLst>
          <pc:docMk/>
          <pc:sldMk cId="4267139848" sldId="1150"/>
        </pc:sldMkLst>
        <pc:spChg chg="mod">
          <ac:chgData name="Ricardo Luiz Freitas" userId="122532effb8c3c75" providerId="LiveId" clId="{663F47C8-B4DA-4E13-ADF1-DFD9D8374437}" dt="2023-07-19T01:10:33.667" v="15633" actId="20577"/>
          <ac:spMkLst>
            <pc:docMk/>
            <pc:sldMk cId="4267139848" sldId="1150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45:42.093" v="4743" actId="478"/>
          <ac:spMkLst>
            <pc:docMk/>
            <pc:sldMk cId="4267139848" sldId="1150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45:45.324" v="4744" actId="478"/>
          <ac:spMkLst>
            <pc:docMk/>
            <pc:sldMk cId="4267139848" sldId="1150"/>
            <ac:spMk id="5" creationId="{0B5404F5-0335-7734-9327-5C1DEC7D2484}"/>
          </ac:spMkLst>
        </pc:spChg>
        <pc:spChg chg="add mod">
          <ac:chgData name="Ricardo Luiz Freitas" userId="122532effb8c3c75" providerId="LiveId" clId="{663F47C8-B4DA-4E13-ADF1-DFD9D8374437}" dt="2023-07-19T01:22:33.237" v="15782" actId="14100"/>
          <ac:spMkLst>
            <pc:docMk/>
            <pc:sldMk cId="4267139848" sldId="1150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19T01:22:33.661" v="15783" actId="478"/>
          <ac:picMkLst>
            <pc:docMk/>
            <pc:sldMk cId="4267139848" sldId="1150"/>
            <ac:picMk id="1026" creationId="{DAA22D8B-22E7-9C7C-EF81-535D23DDB778}"/>
          </ac:picMkLst>
        </pc:picChg>
        <pc:picChg chg="add del mod">
          <ac:chgData name="Ricardo Luiz Freitas" userId="122532effb8c3c75" providerId="LiveId" clId="{663F47C8-B4DA-4E13-ADF1-DFD9D8374437}" dt="2023-07-19T01:22:34.299" v="15784" actId="478"/>
          <ac:picMkLst>
            <pc:docMk/>
            <pc:sldMk cId="4267139848" sldId="1150"/>
            <ac:picMk id="1028" creationId="{D2FBAF0E-C01E-6510-6886-2C1E9395600C}"/>
          </ac:picMkLst>
        </pc:picChg>
        <pc:picChg chg="del">
          <ac:chgData name="Ricardo Luiz Freitas" userId="122532effb8c3c75" providerId="LiveId" clId="{663F47C8-B4DA-4E13-ADF1-DFD9D8374437}" dt="2023-07-07T02:43:23.370" v="4727" actId="478"/>
          <ac:picMkLst>
            <pc:docMk/>
            <pc:sldMk cId="4267139848" sldId="1150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43:22.433" v="4726" actId="478"/>
          <ac:picMkLst>
            <pc:docMk/>
            <pc:sldMk cId="4267139848" sldId="1150"/>
            <ac:picMk id="22532" creationId="{2C4DCE5D-6E1E-14F3-A7CA-10E3D1BD5CCE}"/>
          </ac:picMkLst>
        </pc:picChg>
        <pc:picChg chg="add del mod">
          <ac:chgData name="Ricardo Luiz Freitas" userId="122532effb8c3c75" providerId="LiveId" clId="{663F47C8-B4DA-4E13-ADF1-DFD9D8374437}" dt="2023-07-19T01:09:12.907" v="15606" actId="478"/>
          <ac:picMkLst>
            <pc:docMk/>
            <pc:sldMk cId="4267139848" sldId="1150"/>
            <ac:picMk id="23554" creationId="{C307526C-25AF-5B1D-F1D7-3E077816C21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2.532" v="12983" actId="20577"/>
        <pc:sldMkLst>
          <pc:docMk/>
          <pc:sldMk cId="2415556468" sldId="1151"/>
        </pc:sldMkLst>
        <pc:spChg chg="mod">
          <ac:chgData name="Ricardo Luiz Freitas" userId="122532effb8c3c75" providerId="LiveId" clId="{663F47C8-B4DA-4E13-ADF1-DFD9D8374437}" dt="2023-07-15T12:40:22.532" v="12983" actId="20577"/>
          <ac:spMkLst>
            <pc:docMk/>
            <pc:sldMk cId="2415556468" sldId="115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53:54.895" v="4866" actId="14100"/>
          <ac:spMkLst>
            <pc:docMk/>
            <pc:sldMk cId="2415556468" sldId="1151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49:59.284" v="4805" actId="478"/>
          <ac:picMkLst>
            <pc:docMk/>
            <pc:sldMk cId="2415556468" sldId="1151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50:00.023" v="4806" actId="478"/>
          <ac:picMkLst>
            <pc:docMk/>
            <pc:sldMk cId="2415556468" sldId="1151"/>
            <ac:picMk id="22534" creationId="{C7954484-B590-6D90-2A80-C33DDB5DD4AE}"/>
          </ac:picMkLst>
        </pc:picChg>
        <pc:picChg chg="add mod">
          <ac:chgData name="Ricardo Luiz Freitas" userId="122532effb8c3c75" providerId="LiveId" clId="{663F47C8-B4DA-4E13-ADF1-DFD9D8374437}" dt="2023-07-07T02:54:13.647" v="4887" actId="1037"/>
          <ac:picMkLst>
            <pc:docMk/>
            <pc:sldMk cId="2415556468" sldId="1151"/>
            <ac:picMk id="24578" creationId="{06C0A81C-F9D0-F76A-898F-7F32C257295F}"/>
          </ac:picMkLst>
        </pc:picChg>
        <pc:picChg chg="add mod">
          <ac:chgData name="Ricardo Luiz Freitas" userId="122532effb8c3c75" providerId="LiveId" clId="{663F47C8-B4DA-4E13-ADF1-DFD9D8374437}" dt="2023-07-07T02:54:10.338" v="4882" actId="1037"/>
          <ac:picMkLst>
            <pc:docMk/>
            <pc:sldMk cId="2415556468" sldId="1151"/>
            <ac:picMk id="24580" creationId="{AA5051BC-D62E-703B-3890-6F0232BE61A7}"/>
          </ac:picMkLst>
        </pc:picChg>
      </pc:sldChg>
      <pc:sldChg chg="new del">
        <pc:chgData name="Ricardo Luiz Freitas" userId="122532effb8c3c75" providerId="LiveId" clId="{663F47C8-B4DA-4E13-ADF1-DFD9D8374437}" dt="2023-07-07T12:24:33.310" v="4976" actId="47"/>
        <pc:sldMkLst>
          <pc:docMk/>
          <pc:sldMk cId="1239537920" sldId="1152"/>
        </pc:sldMkLst>
      </pc:sldChg>
      <pc:sldChg chg="addSp delSp modSp add mod">
        <pc:chgData name="Ricardo Luiz Freitas" userId="122532effb8c3c75" providerId="LiveId" clId="{663F47C8-B4DA-4E13-ADF1-DFD9D8374437}" dt="2023-07-07T14:50:20.439" v="5465" actId="20577"/>
        <pc:sldMkLst>
          <pc:docMk/>
          <pc:sldMk cId="3670225562" sldId="1152"/>
        </pc:sldMkLst>
        <pc:spChg chg="mod">
          <ac:chgData name="Ricardo Luiz Freitas" userId="122532effb8c3c75" providerId="LiveId" clId="{663F47C8-B4DA-4E13-ADF1-DFD9D8374437}" dt="2023-07-07T14:50:20.439" v="5465" actId="20577"/>
          <ac:spMkLst>
            <pc:docMk/>
            <pc:sldMk cId="3670225562" sldId="115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2:25:00.024" v="5025" actId="14100"/>
          <ac:spMkLst>
            <pc:docMk/>
            <pc:sldMk cId="3670225562" sldId="115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2:24:44.092" v="4986" actId="478"/>
          <ac:picMkLst>
            <pc:docMk/>
            <pc:sldMk cId="3670225562" sldId="1152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12:24:44.620" v="4987" actId="478"/>
          <ac:picMkLst>
            <pc:docMk/>
            <pc:sldMk cId="3670225562" sldId="1152"/>
            <ac:picMk id="22534" creationId="{C7954484-B590-6D90-2A80-C33DDB5DD4AE}"/>
          </ac:picMkLst>
        </pc:picChg>
        <pc:picChg chg="add del mod">
          <ac:chgData name="Ricardo Luiz Freitas" userId="122532effb8c3c75" providerId="LiveId" clId="{663F47C8-B4DA-4E13-ADF1-DFD9D8374437}" dt="2023-07-07T12:30:47.532" v="5044" actId="478"/>
          <ac:picMkLst>
            <pc:docMk/>
            <pc:sldMk cId="3670225562" sldId="1152"/>
            <ac:picMk id="25602" creationId="{6FAB120D-8FFA-7BE8-FE8E-26993ADC0D1C}"/>
          </ac:picMkLst>
        </pc:picChg>
        <pc:picChg chg="add del mod">
          <ac:chgData name="Ricardo Luiz Freitas" userId="122532effb8c3c75" providerId="LiveId" clId="{663F47C8-B4DA-4E13-ADF1-DFD9D8374437}" dt="2023-07-07T12:30:35.828" v="5039" actId="478"/>
          <ac:picMkLst>
            <pc:docMk/>
            <pc:sldMk cId="3670225562" sldId="1152"/>
            <ac:picMk id="25604" creationId="{1B3AD680-B856-5677-ADC0-0A8100823071}"/>
          </ac:picMkLst>
        </pc:picChg>
        <pc:picChg chg="add mod">
          <ac:chgData name="Ricardo Luiz Freitas" userId="122532effb8c3c75" providerId="LiveId" clId="{663F47C8-B4DA-4E13-ADF1-DFD9D8374437}" dt="2023-07-07T12:33:30.128" v="5064" actId="1076"/>
          <ac:picMkLst>
            <pc:docMk/>
            <pc:sldMk cId="3670225562" sldId="1152"/>
            <ac:picMk id="25606" creationId="{E271A52B-6BF1-8BBB-9D8D-D3558F390AA3}"/>
          </ac:picMkLst>
        </pc:picChg>
        <pc:picChg chg="add del mod">
          <ac:chgData name="Ricardo Luiz Freitas" userId="122532effb8c3c75" providerId="LiveId" clId="{663F47C8-B4DA-4E13-ADF1-DFD9D8374437}" dt="2023-07-07T12:32:49.092" v="5059" actId="478"/>
          <ac:picMkLst>
            <pc:docMk/>
            <pc:sldMk cId="3670225562" sldId="1152"/>
            <ac:picMk id="25608" creationId="{C4669FDB-4EC8-E01B-34CF-7790A7C27B03}"/>
          </ac:picMkLst>
        </pc:picChg>
        <pc:picChg chg="add mod">
          <ac:chgData name="Ricardo Luiz Freitas" userId="122532effb8c3c75" providerId="LiveId" clId="{663F47C8-B4DA-4E13-ADF1-DFD9D8374437}" dt="2023-07-07T12:33:39.979" v="5068" actId="1076"/>
          <ac:picMkLst>
            <pc:docMk/>
            <pc:sldMk cId="3670225562" sldId="1152"/>
            <ac:picMk id="25610" creationId="{EDAA52CD-7FEE-E017-1450-9F608E7C596E}"/>
          </ac:picMkLst>
        </pc:picChg>
      </pc:sldChg>
      <pc:sldChg chg="addSp delSp modSp add mod">
        <pc:chgData name="Ricardo Luiz Freitas" userId="122532effb8c3c75" providerId="LiveId" clId="{663F47C8-B4DA-4E13-ADF1-DFD9D8374437}" dt="2023-07-07T14:51:09.930" v="5490" actId="20577"/>
        <pc:sldMkLst>
          <pc:docMk/>
          <pc:sldMk cId="4229514665" sldId="1153"/>
        </pc:sldMkLst>
        <pc:spChg chg="mod">
          <ac:chgData name="Ricardo Luiz Freitas" userId="122532effb8c3c75" providerId="LiveId" clId="{663F47C8-B4DA-4E13-ADF1-DFD9D8374437}" dt="2023-07-07T14:51:09.930" v="5490" actId="20577"/>
          <ac:spMkLst>
            <pc:docMk/>
            <pc:sldMk cId="4229514665" sldId="115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4:39.419" v="5411" actId="115"/>
          <ac:spMkLst>
            <pc:docMk/>
            <pc:sldMk cId="4229514665" sldId="115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12:04.798" v="5111" actId="478"/>
          <ac:picMkLst>
            <pc:docMk/>
            <pc:sldMk cId="4229514665" sldId="1153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12:04.243" v="5110" actId="478"/>
          <ac:picMkLst>
            <pc:docMk/>
            <pc:sldMk cId="4229514665" sldId="1153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19:00.964" v="5168" actId="1076"/>
          <ac:picMkLst>
            <pc:docMk/>
            <pc:sldMk cId="4229514665" sldId="1153"/>
            <ac:picMk id="26626" creationId="{D188FE2A-4326-9EDA-4988-0534C810F4E0}"/>
          </ac:picMkLst>
        </pc:picChg>
        <pc:picChg chg="add del mod">
          <ac:chgData name="Ricardo Luiz Freitas" userId="122532effb8c3c75" providerId="LiveId" clId="{663F47C8-B4DA-4E13-ADF1-DFD9D8374437}" dt="2023-07-07T14:18:20.559" v="5161" actId="478"/>
          <ac:picMkLst>
            <pc:docMk/>
            <pc:sldMk cId="4229514665" sldId="1153"/>
            <ac:picMk id="26628" creationId="{E96EC959-A3A5-81C9-9634-6AED79B4711D}"/>
          </ac:picMkLst>
        </pc:picChg>
        <pc:picChg chg="add del mod">
          <ac:chgData name="Ricardo Luiz Freitas" userId="122532effb8c3c75" providerId="LiveId" clId="{663F47C8-B4DA-4E13-ADF1-DFD9D8374437}" dt="2023-07-07T14:18:55.581" v="5165" actId="478"/>
          <ac:picMkLst>
            <pc:docMk/>
            <pc:sldMk cId="4229514665" sldId="1153"/>
            <ac:picMk id="26630" creationId="{FDB7C9F6-A7C2-5144-C1F8-7A56D16C5137}"/>
          </ac:picMkLst>
        </pc:picChg>
      </pc:sldChg>
      <pc:sldChg chg="delSp modSp add mod">
        <pc:chgData name="Ricardo Luiz Freitas" userId="122532effb8c3c75" providerId="LiveId" clId="{663F47C8-B4DA-4E13-ADF1-DFD9D8374437}" dt="2023-07-07T17:07:07.547" v="5768" actId="20577"/>
        <pc:sldMkLst>
          <pc:docMk/>
          <pc:sldMk cId="3941495844" sldId="1154"/>
        </pc:sldMkLst>
        <pc:spChg chg="mod">
          <ac:chgData name="Ricardo Luiz Freitas" userId="122532effb8c3c75" providerId="LiveId" clId="{663F47C8-B4DA-4E13-ADF1-DFD9D8374437}" dt="2023-07-07T14:51:21.411" v="5492" actId="20577"/>
          <ac:spMkLst>
            <pc:docMk/>
            <pc:sldMk cId="3941495844" sldId="115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07.547" v="5768" actId="20577"/>
          <ac:spMkLst>
            <pc:docMk/>
            <pc:sldMk cId="3941495844" sldId="1154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44:08.449" v="5408" actId="478"/>
          <ac:picMkLst>
            <pc:docMk/>
            <pc:sldMk cId="3941495844" sldId="1154"/>
            <ac:picMk id="26626" creationId="{D188FE2A-4326-9EDA-4988-0534C810F4E0}"/>
          </ac:picMkLst>
        </pc:picChg>
        <pc:picChg chg="mod">
          <ac:chgData name="Ricardo Luiz Freitas" userId="122532effb8c3c75" providerId="LiveId" clId="{663F47C8-B4DA-4E13-ADF1-DFD9D8374437}" dt="2023-07-07T14:44:12.840" v="5409" actId="1076"/>
          <ac:picMkLst>
            <pc:docMk/>
            <pc:sldMk cId="3941495844" sldId="1154"/>
            <ac:picMk id="26630" creationId="{FDB7C9F6-A7C2-5144-C1F8-7A56D16C513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48.567" v="5867" actId="1035"/>
        <pc:sldMkLst>
          <pc:docMk/>
          <pc:sldMk cId="2865813230" sldId="1155"/>
        </pc:sldMkLst>
        <pc:spChg chg="mod">
          <ac:chgData name="Ricardo Luiz Freitas" userId="122532effb8c3c75" providerId="LiveId" clId="{663F47C8-B4DA-4E13-ADF1-DFD9D8374437}" dt="2023-07-07T14:22:25.320" v="5213" actId="20577"/>
          <ac:spMkLst>
            <pc:docMk/>
            <pc:sldMk cId="2865813230" sldId="115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29:35.345" v="5277" actId="20577"/>
          <ac:spMkLst>
            <pc:docMk/>
            <pc:sldMk cId="2865813230" sldId="1155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22:29.509" v="5215" actId="478"/>
          <ac:picMkLst>
            <pc:docMk/>
            <pc:sldMk cId="2865813230" sldId="1155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22:28.817" v="5214" actId="478"/>
          <ac:picMkLst>
            <pc:docMk/>
            <pc:sldMk cId="2865813230" sldId="1155"/>
            <ac:picMk id="24580" creationId="{AA5051BC-D62E-703B-3890-6F0232BE61A7}"/>
          </ac:picMkLst>
        </pc:picChg>
        <pc:picChg chg="add del mod">
          <ac:chgData name="Ricardo Luiz Freitas" userId="122532effb8c3c75" providerId="LiveId" clId="{663F47C8-B4DA-4E13-ADF1-DFD9D8374437}" dt="2023-07-07T14:26:27.633" v="5242" actId="478"/>
          <ac:picMkLst>
            <pc:docMk/>
            <pc:sldMk cId="2865813230" sldId="1155"/>
            <ac:picMk id="27650" creationId="{98B9E033-9377-A572-C047-2689A32819DF}"/>
          </ac:picMkLst>
        </pc:picChg>
        <pc:picChg chg="add mod">
          <ac:chgData name="Ricardo Luiz Freitas" userId="122532effb8c3c75" providerId="LiveId" clId="{663F47C8-B4DA-4E13-ADF1-DFD9D8374437}" dt="2023-07-07T14:27:41.068" v="5253" actId="1076"/>
          <ac:picMkLst>
            <pc:docMk/>
            <pc:sldMk cId="2865813230" sldId="1155"/>
            <ac:picMk id="27652" creationId="{88212667-7F06-BBE1-2CF8-51B96D6A9A81}"/>
          </ac:picMkLst>
        </pc:picChg>
        <pc:picChg chg="add mod">
          <ac:chgData name="Ricardo Luiz Freitas" userId="122532effb8c3c75" providerId="LiveId" clId="{663F47C8-B4DA-4E13-ADF1-DFD9D8374437}" dt="2023-07-07T14:27:42.168" v="5254" actId="1076"/>
          <ac:picMkLst>
            <pc:docMk/>
            <pc:sldMk cId="2865813230" sldId="1155"/>
            <ac:picMk id="27654" creationId="{50EC5308-8AC4-B5C0-8E15-3E20043A8406}"/>
          </ac:picMkLst>
        </pc:picChg>
        <pc:picChg chg="add del mod">
          <ac:chgData name="Ricardo Luiz Freitas" userId="122532effb8c3c75" providerId="LiveId" clId="{663F47C8-B4DA-4E13-ADF1-DFD9D8374437}" dt="2023-07-07T14:27:31.410" v="5250" actId="478"/>
          <ac:picMkLst>
            <pc:docMk/>
            <pc:sldMk cId="2865813230" sldId="1155"/>
            <ac:picMk id="27656" creationId="{4FE39C6B-1A69-2BBC-8308-2813B47A71F9}"/>
          </ac:picMkLst>
        </pc:picChg>
        <pc:picChg chg="add mod">
          <ac:chgData name="Ricardo Luiz Freitas" userId="122532effb8c3c75" providerId="LiveId" clId="{663F47C8-B4DA-4E13-ADF1-DFD9D8374437}" dt="2023-07-07T14:27:45.036" v="5255" actId="1076"/>
          <ac:picMkLst>
            <pc:docMk/>
            <pc:sldMk cId="2865813230" sldId="1155"/>
            <ac:picMk id="27658" creationId="{C82613D3-C27A-0B0A-6963-6ECCE5A9DC32}"/>
          </ac:picMkLst>
        </pc:picChg>
        <pc:picChg chg="add mod">
          <ac:chgData name="Ricardo Luiz Freitas" userId="122532effb8c3c75" providerId="LiveId" clId="{663F47C8-B4DA-4E13-ADF1-DFD9D8374437}" dt="2023-07-08T12:43:48.567" v="5867" actId="1035"/>
          <ac:picMkLst>
            <pc:docMk/>
            <pc:sldMk cId="2865813230" sldId="1155"/>
            <ac:picMk id="27660" creationId="{95C34829-9A2F-CA03-2E0A-4473482067A5}"/>
          </ac:picMkLst>
        </pc:picChg>
      </pc:sldChg>
      <pc:sldChg chg="addSp delSp modSp add mod">
        <pc:chgData name="Ricardo Luiz Freitas" userId="122532effb8c3c75" providerId="LiveId" clId="{663F47C8-B4DA-4E13-ADF1-DFD9D8374437}" dt="2023-07-07T14:42:29.715" v="5362" actId="1038"/>
        <pc:sldMkLst>
          <pc:docMk/>
          <pc:sldMk cId="369017032" sldId="1156"/>
        </pc:sldMkLst>
        <pc:spChg chg="mod">
          <ac:chgData name="Ricardo Luiz Freitas" userId="122532effb8c3c75" providerId="LiveId" clId="{663F47C8-B4DA-4E13-ADF1-DFD9D8374437}" dt="2023-07-07T14:38:49.917" v="5351" actId="20577"/>
          <ac:spMkLst>
            <pc:docMk/>
            <pc:sldMk cId="369017032" sldId="115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8:57.707" v="5353" actId="14100"/>
          <ac:spMkLst>
            <pc:docMk/>
            <pc:sldMk cId="369017032" sldId="115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35:54.767" v="5313" actId="478"/>
          <ac:picMkLst>
            <pc:docMk/>
            <pc:sldMk cId="369017032" sldId="1156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35:53.920" v="5312" actId="478"/>
          <ac:picMkLst>
            <pc:docMk/>
            <pc:sldMk cId="369017032" sldId="1156"/>
            <ac:picMk id="24580" creationId="{AA5051BC-D62E-703B-3890-6F0232BE61A7}"/>
          </ac:picMkLst>
        </pc:picChg>
        <pc:picChg chg="add mod">
          <ac:chgData name="Ricardo Luiz Freitas" userId="122532effb8c3c75" providerId="LiveId" clId="{663F47C8-B4DA-4E13-ADF1-DFD9D8374437}" dt="2023-07-07T14:42:26.378" v="5357" actId="1037"/>
          <ac:picMkLst>
            <pc:docMk/>
            <pc:sldMk cId="369017032" sldId="1156"/>
            <ac:picMk id="29698" creationId="{44FDB96B-792C-5ACA-81BB-F10BBBA5C8A8}"/>
          </ac:picMkLst>
        </pc:picChg>
        <pc:picChg chg="add mod">
          <ac:chgData name="Ricardo Luiz Freitas" userId="122532effb8c3c75" providerId="LiveId" clId="{663F47C8-B4DA-4E13-ADF1-DFD9D8374437}" dt="2023-07-07T14:42:29.715" v="5362" actId="1038"/>
          <ac:picMkLst>
            <pc:docMk/>
            <pc:sldMk cId="369017032" sldId="1156"/>
            <ac:picMk id="29700" creationId="{80B1F0A4-540D-F807-B1E1-2A7C9522F16A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00.754" v="5870" actId="20577"/>
        <pc:sldMkLst>
          <pc:docMk/>
          <pc:sldMk cId="1452307322" sldId="1157"/>
        </pc:sldMkLst>
        <pc:spChg chg="mod">
          <ac:chgData name="Ricardo Luiz Freitas" userId="122532effb8c3c75" providerId="LiveId" clId="{663F47C8-B4DA-4E13-ADF1-DFD9D8374437}" dt="2023-07-08T12:44:00.754" v="5870" actId="20577"/>
          <ac:spMkLst>
            <pc:docMk/>
            <pc:sldMk cId="1452307322" sldId="115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6:35.201" v="5455" actId="20577"/>
          <ac:spMkLst>
            <pc:docMk/>
            <pc:sldMk cId="1452307322" sldId="1157"/>
            <ac:spMk id="3" creationId="{82BA45EC-18BC-9F35-F569-FA397F5BBD6C}"/>
          </ac:spMkLst>
        </pc:spChg>
        <pc:spChg chg="add del">
          <ac:chgData name="Ricardo Luiz Freitas" userId="122532effb8c3c75" providerId="LiveId" clId="{663F47C8-B4DA-4E13-ADF1-DFD9D8374437}" dt="2023-07-07T14:45:01.777" v="5415" actId="478"/>
          <ac:spMkLst>
            <pc:docMk/>
            <pc:sldMk cId="1452307322" sldId="1157"/>
            <ac:spMk id="6" creationId="{3F305E92-51F6-4F43-759F-7B13C6A32BE7}"/>
          </ac:spMkLst>
        </pc:spChg>
        <pc:picChg chg="del">
          <ac:chgData name="Ricardo Luiz Freitas" userId="122532effb8c3c75" providerId="LiveId" clId="{663F47C8-B4DA-4E13-ADF1-DFD9D8374437}" dt="2023-07-07T14:44:02.900" v="5406" actId="478"/>
          <ac:picMkLst>
            <pc:docMk/>
            <pc:sldMk cId="1452307322" sldId="1157"/>
            <ac:picMk id="26626" creationId="{D188FE2A-4326-9EDA-4988-0534C810F4E0}"/>
          </ac:picMkLst>
        </pc:picChg>
        <pc:picChg chg="del">
          <ac:chgData name="Ricardo Luiz Freitas" userId="122532effb8c3c75" providerId="LiveId" clId="{663F47C8-B4DA-4E13-ADF1-DFD9D8374437}" dt="2023-07-07T14:44:00.765" v="5405" actId="478"/>
          <ac:picMkLst>
            <pc:docMk/>
            <pc:sldMk cId="1452307322" sldId="1157"/>
            <ac:picMk id="26630" creationId="{FDB7C9F6-A7C2-5144-C1F8-7A56D16C5137}"/>
          </ac:picMkLst>
        </pc:picChg>
        <pc:picChg chg="add mod">
          <ac:chgData name="Ricardo Luiz Freitas" userId="122532effb8c3c75" providerId="LiveId" clId="{663F47C8-B4DA-4E13-ADF1-DFD9D8374437}" dt="2023-07-07T14:46:48.512" v="5458" actId="1076"/>
          <ac:picMkLst>
            <pc:docMk/>
            <pc:sldMk cId="1452307322" sldId="1157"/>
            <ac:picMk id="31746" creationId="{4CDB43F7-AE2B-BEAC-ABCA-CC1971E61229}"/>
          </ac:picMkLst>
        </pc:picChg>
      </pc:sldChg>
      <pc:sldChg chg="addSp modSp add mod">
        <pc:chgData name="Ricardo Luiz Freitas" userId="122532effb8c3c75" providerId="LiveId" clId="{663F47C8-B4DA-4E13-ADF1-DFD9D8374437}" dt="2023-07-07T17:06:57.620" v="5766" actId="20577"/>
        <pc:sldMkLst>
          <pc:docMk/>
          <pc:sldMk cId="2035226545" sldId="1158"/>
        </pc:sldMkLst>
        <pc:spChg chg="mod">
          <ac:chgData name="Ricardo Luiz Freitas" userId="122532effb8c3c75" providerId="LiveId" clId="{663F47C8-B4DA-4E13-ADF1-DFD9D8374437}" dt="2023-07-07T14:51:35.817" v="5496" actId="20577"/>
          <ac:spMkLst>
            <pc:docMk/>
            <pc:sldMk cId="2035226545" sldId="115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7.620" v="5766" actId="20577"/>
          <ac:spMkLst>
            <pc:docMk/>
            <pc:sldMk cId="2035226545" sldId="1158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14:49:03.517" v="5463" actId="1076"/>
          <ac:picMkLst>
            <pc:docMk/>
            <pc:sldMk cId="2035226545" sldId="1158"/>
            <ac:picMk id="30722" creationId="{40E499C0-C922-BE26-4279-7F97913D4806}"/>
          </ac:picMkLst>
        </pc:picChg>
      </pc:sldChg>
      <pc:sldChg chg="addSp delSp modSp add mod">
        <pc:chgData name="Ricardo Luiz Freitas" userId="122532effb8c3c75" providerId="LiveId" clId="{663F47C8-B4DA-4E13-ADF1-DFD9D8374437}" dt="2023-07-07T17:07:16.243" v="5770" actId="20577"/>
        <pc:sldMkLst>
          <pc:docMk/>
          <pc:sldMk cId="3852177045" sldId="1159"/>
        </pc:sldMkLst>
        <pc:spChg chg="mod">
          <ac:chgData name="Ricardo Luiz Freitas" userId="122532effb8c3c75" providerId="LiveId" clId="{663F47C8-B4DA-4E13-ADF1-DFD9D8374437}" dt="2023-07-07T14:50:24.280" v="5466" actId="20577"/>
          <ac:spMkLst>
            <pc:docMk/>
            <pc:sldMk cId="3852177045" sldId="115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16.243" v="5770" actId="20577"/>
          <ac:spMkLst>
            <pc:docMk/>
            <pc:sldMk cId="3852177045" sldId="115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0:40.529" v="5486" actId="478"/>
          <ac:picMkLst>
            <pc:docMk/>
            <pc:sldMk cId="3852177045" sldId="1159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50:39.916" v="5485" actId="478"/>
          <ac:picMkLst>
            <pc:docMk/>
            <pc:sldMk cId="3852177045" sldId="1159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50:54.741" v="5489" actId="1076"/>
          <ac:picMkLst>
            <pc:docMk/>
            <pc:sldMk cId="3852177045" sldId="1159"/>
            <ac:picMk id="32770" creationId="{C7A3EA9A-D6E1-C78B-3DE0-6378221E8155}"/>
          </ac:picMkLst>
        </pc:picChg>
      </pc:sldChg>
      <pc:sldChg chg="addSp delSp modSp add mod">
        <pc:chgData name="Ricardo Luiz Freitas" userId="122532effb8c3c75" providerId="LiveId" clId="{663F47C8-B4DA-4E13-ADF1-DFD9D8374437}" dt="2023-07-07T17:06:52.323" v="5764" actId="20577"/>
        <pc:sldMkLst>
          <pc:docMk/>
          <pc:sldMk cId="598905980" sldId="1160"/>
        </pc:sldMkLst>
        <pc:spChg chg="mod">
          <ac:chgData name="Ricardo Luiz Freitas" userId="122532effb8c3c75" providerId="LiveId" clId="{663F47C8-B4DA-4E13-ADF1-DFD9D8374437}" dt="2023-07-07T14:56:09.841" v="5498" actId="20577"/>
          <ac:spMkLst>
            <pc:docMk/>
            <pc:sldMk cId="598905980" sldId="116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2.323" v="5764" actId="20577"/>
          <ac:spMkLst>
            <pc:docMk/>
            <pc:sldMk cId="598905980" sldId="1160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6:43.621" v="5543" actId="478"/>
          <ac:picMkLst>
            <pc:docMk/>
            <pc:sldMk cId="598905980" sldId="1160"/>
            <ac:picMk id="30722" creationId="{40E499C0-C922-BE26-4279-7F97913D4806}"/>
          </ac:picMkLst>
        </pc:picChg>
        <pc:picChg chg="add mod">
          <ac:chgData name="Ricardo Luiz Freitas" userId="122532effb8c3c75" providerId="LiveId" clId="{663F47C8-B4DA-4E13-ADF1-DFD9D8374437}" dt="2023-07-07T15:04:55.222" v="5546" actId="1076"/>
          <ac:picMkLst>
            <pc:docMk/>
            <pc:sldMk cId="598905980" sldId="1160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50.504" v="5903" actId="1038"/>
        <pc:sldMkLst>
          <pc:docMk/>
          <pc:sldMk cId="276831615" sldId="1161"/>
        </pc:sldMkLst>
        <pc:spChg chg="mod">
          <ac:chgData name="Ricardo Luiz Freitas" userId="122532effb8c3c75" providerId="LiveId" clId="{663F47C8-B4DA-4E13-ADF1-DFD9D8374437}" dt="2023-07-07T17:00:28.675" v="5602" actId="20577"/>
          <ac:spMkLst>
            <pc:docMk/>
            <pc:sldMk cId="276831615" sldId="116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2:44:27.279" v="5900" actId="6549"/>
          <ac:spMkLst>
            <pc:docMk/>
            <pc:sldMk cId="276831615" sldId="1161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7:05.134" v="5548" actId="478"/>
          <ac:picMkLst>
            <pc:docMk/>
            <pc:sldMk cId="276831615" sldId="1161"/>
            <ac:picMk id="23554" creationId="{C307526C-25AF-5B1D-F1D7-3E077816C218}"/>
          </ac:picMkLst>
        </pc:picChg>
        <pc:picChg chg="add mod">
          <ac:chgData name="Ricardo Luiz Freitas" userId="122532effb8c3c75" providerId="LiveId" clId="{663F47C8-B4DA-4E13-ADF1-DFD9D8374437}" dt="2023-07-08T12:44:50.504" v="5903" actId="1038"/>
          <ac:picMkLst>
            <pc:docMk/>
            <pc:sldMk cId="276831615" sldId="1161"/>
            <ac:picMk id="34818" creationId="{7EC15E6F-839C-F3B6-6214-E2189FE294F9}"/>
          </ac:picMkLst>
        </pc:picChg>
      </pc:sldChg>
      <pc:sldChg chg="delSp modSp add mod">
        <pc:chgData name="Ricardo Luiz Freitas" userId="122532effb8c3c75" providerId="LiveId" clId="{663F47C8-B4DA-4E13-ADF1-DFD9D8374437}" dt="2023-07-07T17:00:25.106" v="5600" actId="20577"/>
        <pc:sldMkLst>
          <pc:docMk/>
          <pc:sldMk cId="3920645412" sldId="1162"/>
        </pc:sldMkLst>
        <pc:spChg chg="mod">
          <ac:chgData name="Ricardo Luiz Freitas" userId="122532effb8c3c75" providerId="LiveId" clId="{663F47C8-B4DA-4E13-ADF1-DFD9D8374437}" dt="2023-07-07T17:00:25.106" v="5600" actId="20577"/>
          <ac:spMkLst>
            <pc:docMk/>
            <pc:sldMk cId="3920645412" sldId="116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0:17.937" v="5598" actId="14100"/>
          <ac:spMkLst>
            <pc:docMk/>
            <pc:sldMk cId="3920645412" sldId="1162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9:19.221" v="5572" actId="478"/>
          <ac:picMkLst>
            <pc:docMk/>
            <pc:sldMk cId="3920645412" sldId="1162"/>
            <ac:picMk id="34818" creationId="{7EC15E6F-839C-F3B6-6214-E2189FE294F9}"/>
          </ac:picMkLst>
        </pc:picChg>
      </pc:sldChg>
      <pc:sldChg chg="addSp modSp add mod ord">
        <pc:chgData name="Ricardo Luiz Freitas" userId="122532effb8c3c75" providerId="LiveId" clId="{663F47C8-B4DA-4E13-ADF1-DFD9D8374437}" dt="2023-07-08T12:56:30.561" v="5917"/>
        <pc:sldMkLst>
          <pc:docMk/>
          <pc:sldMk cId="3143754329" sldId="1163"/>
        </pc:sldMkLst>
        <pc:spChg chg="mod">
          <ac:chgData name="Ricardo Luiz Freitas" userId="122532effb8c3c75" providerId="LiveId" clId="{663F47C8-B4DA-4E13-ADF1-DFD9D8374437}" dt="2023-07-07T17:06:42.348" v="5762" actId="20577"/>
          <ac:spMkLst>
            <pc:docMk/>
            <pc:sldMk cId="3143754329" sldId="1163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7T17:02:05.524" v="5621" actId="1036"/>
          <ac:picMkLst>
            <pc:docMk/>
            <pc:sldMk cId="3143754329" sldId="1163"/>
            <ac:picMk id="3" creationId="{B670BCB0-B9BA-BBE3-16E3-9403AA7AF17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9:49.744" v="5913" actId="1035"/>
        <pc:sldMkLst>
          <pc:docMk/>
          <pc:sldMk cId="4269611202" sldId="1164"/>
        </pc:sldMkLst>
        <pc:spChg chg="add del mod">
          <ac:chgData name="Ricardo Luiz Freitas" userId="122532effb8c3c75" providerId="LiveId" clId="{663F47C8-B4DA-4E13-ADF1-DFD9D8374437}" dt="2023-07-08T12:49:27.289" v="5905" actId="478"/>
          <ac:spMkLst>
            <pc:docMk/>
            <pc:sldMk cId="4269611202" sldId="1164"/>
            <ac:spMk id="3" creationId="{27BDD29C-A474-F942-B4F1-4968B2C69BC0}"/>
          </ac:spMkLst>
        </pc:spChg>
        <pc:spChg chg="del mod">
          <ac:chgData name="Ricardo Luiz Freitas" userId="122532effb8c3c75" providerId="LiveId" clId="{663F47C8-B4DA-4E13-ADF1-DFD9D8374437}" dt="2023-07-08T12:49:24.099" v="5904" actId="478"/>
          <ac:spMkLst>
            <pc:docMk/>
            <pc:sldMk cId="4269611202" sldId="1164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8T12:49:49.744" v="5913" actId="1035"/>
          <ac:picMkLst>
            <pc:docMk/>
            <pc:sldMk cId="4269611202" sldId="1164"/>
            <ac:picMk id="36866" creationId="{1D83C4B2-B105-330C-2C26-A75BD1DB188C}"/>
          </ac:picMkLst>
        </pc:picChg>
      </pc:sldChg>
      <pc:sldChg chg="addSp delSp modSp new del mod">
        <pc:chgData name="Ricardo Luiz Freitas" userId="122532effb8c3c75" providerId="LiveId" clId="{663F47C8-B4DA-4E13-ADF1-DFD9D8374437}" dt="2023-07-08T12:38:24.214" v="5800" actId="2696"/>
        <pc:sldMkLst>
          <pc:docMk/>
          <pc:sldMk cId="1305795422" sldId="1165"/>
        </pc:sldMkLst>
        <pc:spChg chg="mod">
          <ac:chgData name="Ricardo Luiz Freitas" userId="122532effb8c3c75" providerId="LiveId" clId="{663F47C8-B4DA-4E13-ADF1-DFD9D8374437}" dt="2023-07-08T12:36:57.423" v="5795" actId="20577"/>
          <ac:spMkLst>
            <pc:docMk/>
            <pc:sldMk cId="1305795422" sldId="1165"/>
            <ac:spMk id="2" creationId="{AA50761C-0A95-694C-DDA5-AEF7B651B513}"/>
          </ac:spMkLst>
        </pc:spChg>
        <pc:spChg chg="del">
          <ac:chgData name="Ricardo Luiz Freitas" userId="122532effb8c3c75" providerId="LiveId" clId="{663F47C8-B4DA-4E13-ADF1-DFD9D8374437}" dt="2023-07-08T12:37:16.467" v="5796" actId="478"/>
          <ac:spMkLst>
            <pc:docMk/>
            <pc:sldMk cId="1305795422" sldId="1165"/>
            <ac:spMk id="3" creationId="{8295E47F-B0A6-8837-E78B-B5335D49F1C7}"/>
          </ac:spMkLst>
        </pc:spChg>
        <pc:picChg chg="add mod">
          <ac:chgData name="Ricardo Luiz Freitas" userId="122532effb8c3c75" providerId="LiveId" clId="{663F47C8-B4DA-4E13-ADF1-DFD9D8374437}" dt="2023-07-08T12:38:15.118" v="5799" actId="1076"/>
          <ac:picMkLst>
            <pc:docMk/>
            <pc:sldMk cId="1305795422" sldId="1165"/>
            <ac:picMk id="35842" creationId="{95746C14-19C1-DE8F-8B69-B003B5FA81A3}"/>
          </ac:picMkLst>
        </pc:picChg>
      </pc:sldChg>
      <pc:sldChg chg="new del">
        <pc:chgData name="Ricardo Luiz Freitas" userId="122532effb8c3c75" providerId="LiveId" clId="{663F47C8-B4DA-4E13-ADF1-DFD9D8374437}" dt="2023-07-08T12:36:01.788" v="5772" actId="680"/>
        <pc:sldMkLst>
          <pc:docMk/>
          <pc:sldMk cId="1834477006" sldId="1165"/>
        </pc:sldMkLst>
      </pc:sldChg>
      <pc:sldChg chg="new del">
        <pc:chgData name="Ricardo Luiz Freitas" userId="122532effb8c3c75" providerId="LiveId" clId="{663F47C8-B4DA-4E13-ADF1-DFD9D8374437}" dt="2023-07-08T12:36:15.204" v="5774" actId="680"/>
        <pc:sldMkLst>
          <pc:docMk/>
          <pc:sldMk cId="2528274113" sldId="1165"/>
        </pc:sldMkLst>
      </pc:sldChg>
      <pc:sldChg chg="add">
        <pc:chgData name="Ricardo Luiz Freitas" userId="122532effb8c3c75" providerId="LiveId" clId="{663F47C8-B4DA-4E13-ADF1-DFD9D8374437}" dt="2023-07-08T12:38:41.944" v="5801"/>
        <pc:sldMkLst>
          <pc:docMk/>
          <pc:sldMk cId="2792924842" sldId="1165"/>
        </pc:sldMkLst>
      </pc:sldChg>
      <pc:sldChg chg="addSp delSp modSp add mod">
        <pc:chgData name="Ricardo Luiz Freitas" userId="122532effb8c3c75" providerId="LiveId" clId="{663F47C8-B4DA-4E13-ADF1-DFD9D8374437}" dt="2023-07-08T12:41:43.486" v="5829" actId="478"/>
        <pc:sldMkLst>
          <pc:docMk/>
          <pc:sldMk cId="4065831989" sldId="1166"/>
        </pc:sldMkLst>
        <pc:spChg chg="mod">
          <ac:chgData name="Ricardo Luiz Freitas" userId="122532effb8c3c75" providerId="LiveId" clId="{663F47C8-B4DA-4E13-ADF1-DFD9D8374437}" dt="2023-07-08T12:40:43.964" v="5823" actId="20577"/>
          <ac:spMkLst>
            <pc:docMk/>
            <pc:sldMk cId="4065831989" sldId="1166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1:43.486" v="5829" actId="478"/>
          <ac:picMkLst>
            <pc:docMk/>
            <pc:sldMk cId="4065831989" sldId="1166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1:40.523" v="5828" actId="1076"/>
          <ac:picMkLst>
            <pc:docMk/>
            <pc:sldMk cId="4065831989" sldId="1166"/>
            <ac:picMk id="40962" creationId="{E10E93D6-19C7-51BB-C67A-896170B7A9D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0:24.079" v="5815" actId="478"/>
        <pc:sldMkLst>
          <pc:docMk/>
          <pc:sldMk cId="2476216326" sldId="1167"/>
        </pc:sldMkLst>
        <pc:spChg chg="mod">
          <ac:chgData name="Ricardo Luiz Freitas" userId="122532effb8c3c75" providerId="LiveId" clId="{663F47C8-B4DA-4E13-ADF1-DFD9D8374437}" dt="2023-07-08T12:39:23.723" v="5810" actId="20577"/>
          <ac:spMkLst>
            <pc:docMk/>
            <pc:sldMk cId="2476216326" sldId="1167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0:24.079" v="5815" actId="478"/>
          <ac:picMkLst>
            <pc:docMk/>
            <pc:sldMk cId="2476216326" sldId="1167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0:20.438" v="5814" actId="1076"/>
          <ac:picMkLst>
            <pc:docMk/>
            <pc:sldMk cId="2476216326" sldId="1167"/>
            <ac:picMk id="39938" creationId="{077804B1-2E32-041A-142C-0F1723B45723}"/>
          </ac:picMkLst>
        </pc:picChg>
      </pc:sldChg>
      <pc:sldChg chg="delSp modSp add modAnim">
        <pc:chgData name="Ricardo Luiz Freitas" userId="122532effb8c3c75" providerId="LiveId" clId="{663F47C8-B4DA-4E13-ADF1-DFD9D8374437}" dt="2023-07-08T12:42:52.477" v="5841"/>
        <pc:sldMkLst>
          <pc:docMk/>
          <pc:sldMk cId="1880261034" sldId="1168"/>
        </pc:sldMkLst>
        <pc:spChg chg="del">
          <ac:chgData name="Ricardo Luiz Freitas" userId="122532effb8c3c75" providerId="LiveId" clId="{663F47C8-B4DA-4E13-ADF1-DFD9D8374437}" dt="2023-07-08T12:42:24.073" v="5838" actId="478"/>
          <ac:spMkLst>
            <pc:docMk/>
            <pc:sldMk cId="1880261034" sldId="1168"/>
            <ac:spMk id="5" creationId="{2D694EDC-2EDE-C71A-EC45-B2C5E93F1D7A}"/>
          </ac:spMkLst>
        </pc:spChg>
        <pc:picChg chg="del">
          <ac:chgData name="Ricardo Luiz Freitas" userId="122532effb8c3c75" providerId="LiveId" clId="{663F47C8-B4DA-4E13-ADF1-DFD9D8374437}" dt="2023-07-08T12:42:13.245" v="5832" actId="478"/>
          <ac:picMkLst>
            <pc:docMk/>
            <pc:sldMk cId="1880261034" sldId="1168"/>
            <ac:picMk id="1026" creationId="{B8A0BB05-E7B2-5076-478D-EFB1B044928D}"/>
          </ac:picMkLst>
        </pc:picChg>
        <pc:picChg chg="del">
          <ac:chgData name="Ricardo Luiz Freitas" userId="122532effb8c3c75" providerId="LiveId" clId="{663F47C8-B4DA-4E13-ADF1-DFD9D8374437}" dt="2023-07-08T12:42:15.844" v="5833" actId="478"/>
          <ac:picMkLst>
            <pc:docMk/>
            <pc:sldMk cId="1880261034" sldId="1168"/>
            <ac:picMk id="1028" creationId="{D706C6CD-968A-3173-840E-63894651295C}"/>
          </ac:picMkLst>
        </pc:picChg>
        <pc:picChg chg="del">
          <ac:chgData name="Ricardo Luiz Freitas" userId="122532effb8c3c75" providerId="LiveId" clId="{663F47C8-B4DA-4E13-ADF1-DFD9D8374437}" dt="2023-07-08T12:42:17.514" v="5834" actId="478"/>
          <ac:picMkLst>
            <pc:docMk/>
            <pc:sldMk cId="1880261034" sldId="1168"/>
            <ac:picMk id="1030" creationId="{6FEA3B5B-C37F-13E5-2176-945FFDEB9D4B}"/>
          </ac:picMkLst>
        </pc:picChg>
        <pc:picChg chg="del">
          <ac:chgData name="Ricardo Luiz Freitas" userId="122532effb8c3c75" providerId="LiveId" clId="{663F47C8-B4DA-4E13-ADF1-DFD9D8374437}" dt="2023-07-08T12:42:19.199" v="5835" actId="478"/>
          <ac:picMkLst>
            <pc:docMk/>
            <pc:sldMk cId="1880261034" sldId="1168"/>
            <ac:picMk id="1032" creationId="{D701EC3C-12D0-3A51-31C4-160C639D5ED0}"/>
          </ac:picMkLst>
        </pc:picChg>
        <pc:picChg chg="del">
          <ac:chgData name="Ricardo Luiz Freitas" userId="122532effb8c3c75" providerId="LiveId" clId="{663F47C8-B4DA-4E13-ADF1-DFD9D8374437}" dt="2023-07-08T12:42:20.756" v="5836" actId="478"/>
          <ac:picMkLst>
            <pc:docMk/>
            <pc:sldMk cId="1880261034" sldId="1168"/>
            <ac:picMk id="1034" creationId="{EC509DED-5420-1A76-FD21-30C818D7ACD2}"/>
          </ac:picMkLst>
        </pc:picChg>
        <pc:picChg chg="del">
          <ac:chgData name="Ricardo Luiz Freitas" userId="122532effb8c3c75" providerId="LiveId" clId="{663F47C8-B4DA-4E13-ADF1-DFD9D8374437}" dt="2023-07-08T12:42:22.271" v="5837" actId="478"/>
          <ac:picMkLst>
            <pc:docMk/>
            <pc:sldMk cId="1880261034" sldId="1168"/>
            <ac:picMk id="1036" creationId="{02253DFB-0E06-17A6-2DC5-641F917CF929}"/>
          </ac:picMkLst>
        </pc:picChg>
        <pc:picChg chg="mod">
          <ac:chgData name="Ricardo Luiz Freitas" userId="122532effb8c3c75" providerId="LiveId" clId="{663F47C8-B4DA-4E13-ADF1-DFD9D8374437}" dt="2023-07-08T12:42:34.082" v="5840" actId="1076"/>
          <ac:picMkLst>
            <pc:docMk/>
            <pc:sldMk cId="1880261034" sldId="1168"/>
            <ac:picMk id="1044" creationId="{546562BC-64E9-2207-F4E1-1A25D82CEA2A}"/>
          </ac:picMkLst>
        </pc:picChg>
      </pc:sldChg>
      <pc:sldChg chg="add del">
        <pc:chgData name="Ricardo Luiz Freitas" userId="122532effb8c3c75" providerId="LiveId" clId="{663F47C8-B4DA-4E13-ADF1-DFD9D8374437}" dt="2023-07-08T12:56:03.221" v="5915" actId="47"/>
        <pc:sldMkLst>
          <pc:docMk/>
          <pc:sldMk cId="1182599051" sldId="1169"/>
        </pc:sldMkLst>
      </pc:sldChg>
      <pc:sldChg chg="addSp delSp modSp add mod">
        <pc:chgData name="Ricardo Luiz Freitas" userId="122532effb8c3c75" providerId="LiveId" clId="{663F47C8-B4DA-4E13-ADF1-DFD9D8374437}" dt="2023-07-09T14:14:23.419" v="9672" actId="1037"/>
        <pc:sldMkLst>
          <pc:docMk/>
          <pc:sldMk cId="2222128507" sldId="1169"/>
        </pc:sldMkLst>
        <pc:spChg chg="mod">
          <ac:chgData name="Ricardo Luiz Freitas" userId="122532effb8c3c75" providerId="LiveId" clId="{663F47C8-B4DA-4E13-ADF1-DFD9D8374437}" dt="2023-07-08T13:02:35.688" v="6077" actId="20577"/>
          <ac:spMkLst>
            <pc:docMk/>
            <pc:sldMk cId="2222128507" sldId="1169"/>
            <ac:spMk id="2" creationId="{AA50761C-0A95-694C-DDA5-AEF7B651B513}"/>
          </ac:spMkLst>
        </pc:spChg>
        <pc:picChg chg="del">
          <ac:chgData name="Ricardo Luiz Freitas" userId="122532effb8c3c75" providerId="LiveId" clId="{663F47C8-B4DA-4E13-ADF1-DFD9D8374437}" dt="2023-07-08T13:00:24.419" v="5969" actId="478"/>
          <ac:picMkLst>
            <pc:docMk/>
            <pc:sldMk cId="2222128507" sldId="1169"/>
            <ac:picMk id="39938" creationId="{077804B1-2E32-041A-142C-0F1723B45723}"/>
          </ac:picMkLst>
        </pc:picChg>
        <pc:picChg chg="add del">
          <ac:chgData name="Ricardo Luiz Freitas" userId="122532effb8c3c75" providerId="LiveId" clId="{663F47C8-B4DA-4E13-ADF1-DFD9D8374437}" dt="2023-07-08T12:59:13.799" v="5962"/>
          <ac:picMkLst>
            <pc:docMk/>
            <pc:sldMk cId="2222128507" sldId="1169"/>
            <ac:picMk id="44034" creationId="{C78F5880-4DB2-1A55-3EB9-4826DAC16C41}"/>
          </ac:picMkLst>
        </pc:picChg>
        <pc:picChg chg="add del mod">
          <ac:chgData name="Ricardo Luiz Freitas" userId="122532effb8c3c75" providerId="LiveId" clId="{663F47C8-B4DA-4E13-ADF1-DFD9D8374437}" dt="2023-07-09T14:13:58.061" v="9664" actId="478"/>
          <ac:picMkLst>
            <pc:docMk/>
            <pc:sldMk cId="2222128507" sldId="1169"/>
            <ac:picMk id="44036" creationId="{10411773-1ACE-A915-A668-0567C07872D9}"/>
          </ac:picMkLst>
        </pc:picChg>
        <pc:picChg chg="add mod">
          <ac:chgData name="Ricardo Luiz Freitas" userId="122532effb8c3c75" providerId="LiveId" clId="{663F47C8-B4DA-4E13-ADF1-DFD9D8374437}" dt="2023-07-09T14:14:23.419" v="9672" actId="1037"/>
          <ac:picMkLst>
            <pc:docMk/>
            <pc:sldMk cId="2222128507" sldId="1169"/>
            <ac:picMk id="44038" creationId="{C2BC37EE-1FBD-9922-F7AA-673CD3DCC2AB}"/>
          </ac:picMkLst>
        </pc:picChg>
      </pc:sldChg>
      <pc:sldChg chg="modSp add mod">
        <pc:chgData name="Ricardo Luiz Freitas" userId="122532effb8c3c75" providerId="LiveId" clId="{663F47C8-B4DA-4E13-ADF1-DFD9D8374437}" dt="2023-07-08T13:20:26.384" v="6762" actId="20577"/>
        <pc:sldMkLst>
          <pc:docMk/>
          <pc:sldMk cId="2061740134" sldId="1170"/>
        </pc:sldMkLst>
        <pc:spChg chg="mod">
          <ac:chgData name="Ricardo Luiz Freitas" userId="122532effb8c3c75" providerId="LiveId" clId="{663F47C8-B4DA-4E13-ADF1-DFD9D8374437}" dt="2023-07-08T13:20:26.384" v="6762" actId="20577"/>
          <ac:spMkLst>
            <pc:docMk/>
            <pc:sldMk cId="2061740134" sldId="117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19:58.230" v="6744" actId="20577"/>
          <ac:spMkLst>
            <pc:docMk/>
            <pc:sldMk cId="2061740134" sldId="117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08T13:03:56.215" v="6097" actId="6549"/>
        <pc:sldMkLst>
          <pc:docMk/>
          <pc:sldMk cId="3084536597" sldId="1171"/>
        </pc:sldMkLst>
        <pc:spChg chg="mod">
          <ac:chgData name="Ricardo Luiz Freitas" userId="122532effb8c3c75" providerId="LiveId" clId="{663F47C8-B4DA-4E13-ADF1-DFD9D8374437}" dt="2023-07-08T13:03:56.215" v="6097" actId="6549"/>
          <ac:spMkLst>
            <pc:docMk/>
            <pc:sldMk cId="3084536597" sldId="1171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08T13:11:02.982" v="6203" actId="1036"/>
        <pc:sldMkLst>
          <pc:docMk/>
          <pc:sldMk cId="946726269" sldId="1172"/>
        </pc:sldMkLst>
        <pc:spChg chg="mod">
          <ac:chgData name="Ricardo Luiz Freitas" userId="122532effb8c3c75" providerId="LiveId" clId="{663F47C8-B4DA-4E13-ADF1-DFD9D8374437}" dt="2023-07-08T13:05:24.560" v="6137" actId="20577"/>
          <ac:spMkLst>
            <pc:docMk/>
            <pc:sldMk cId="946726269" sldId="117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06:21.367" v="6148" actId="14100"/>
          <ac:spMkLst>
            <pc:docMk/>
            <pc:sldMk cId="946726269" sldId="117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8T13:05:41.743" v="6139" actId="478"/>
          <ac:picMkLst>
            <pc:docMk/>
            <pc:sldMk cId="946726269" sldId="1172"/>
            <ac:picMk id="27652" creationId="{88212667-7F06-BBE1-2CF8-51B96D6A9A81}"/>
          </ac:picMkLst>
        </pc:picChg>
        <pc:picChg chg="del">
          <ac:chgData name="Ricardo Luiz Freitas" userId="122532effb8c3c75" providerId="LiveId" clId="{663F47C8-B4DA-4E13-ADF1-DFD9D8374437}" dt="2023-07-08T13:05:40.802" v="6138" actId="478"/>
          <ac:picMkLst>
            <pc:docMk/>
            <pc:sldMk cId="946726269" sldId="1172"/>
            <ac:picMk id="27654" creationId="{50EC5308-8AC4-B5C0-8E15-3E20043A8406}"/>
          </ac:picMkLst>
        </pc:picChg>
        <pc:picChg chg="del">
          <ac:chgData name="Ricardo Luiz Freitas" userId="122532effb8c3c75" providerId="LiveId" clId="{663F47C8-B4DA-4E13-ADF1-DFD9D8374437}" dt="2023-07-08T13:05:42.336" v="6140" actId="478"/>
          <ac:picMkLst>
            <pc:docMk/>
            <pc:sldMk cId="946726269" sldId="1172"/>
            <ac:picMk id="27658" creationId="{C82613D3-C27A-0B0A-6963-6ECCE5A9DC32}"/>
          </ac:picMkLst>
        </pc:picChg>
        <pc:picChg chg="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27660" creationId="{95C34829-9A2F-CA03-2E0A-4473482067A5}"/>
          </ac:picMkLst>
        </pc:picChg>
        <pc:picChg chg="add mod">
          <ac:chgData name="Ricardo Luiz Freitas" userId="122532effb8c3c75" providerId="LiveId" clId="{663F47C8-B4DA-4E13-ADF1-DFD9D8374437}" dt="2023-07-08T13:08:38.879" v="6190" actId="1038"/>
          <ac:picMkLst>
            <pc:docMk/>
            <pc:sldMk cId="946726269" sldId="1172"/>
            <ac:picMk id="46082" creationId="{4316F58A-AA95-4441-96F3-E65DB1963B4F}"/>
          </ac:picMkLst>
        </pc:picChg>
        <pc:picChg chg="add mod">
          <ac:chgData name="Ricardo Luiz Freitas" userId="122532effb8c3c75" providerId="LiveId" clId="{663F47C8-B4DA-4E13-ADF1-DFD9D8374437}" dt="2023-07-08T13:08:34.222" v="6174" actId="1037"/>
          <ac:picMkLst>
            <pc:docMk/>
            <pc:sldMk cId="946726269" sldId="1172"/>
            <ac:picMk id="46084" creationId="{DB26FED5-03B8-5267-87C2-D8FD258FE004}"/>
          </ac:picMkLst>
        </pc:picChg>
        <pc:picChg chg="add 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46086" creationId="{759D06E2-40B1-71E5-0C9D-F1217FBEC585}"/>
          </ac:picMkLst>
        </pc:picChg>
        <pc:picChg chg="add mod">
          <ac:chgData name="Ricardo Luiz Freitas" userId="122532effb8c3c75" providerId="LiveId" clId="{663F47C8-B4DA-4E13-ADF1-DFD9D8374437}" dt="2023-07-08T13:11:02.982" v="6203" actId="1036"/>
          <ac:picMkLst>
            <pc:docMk/>
            <pc:sldMk cId="946726269" sldId="1172"/>
            <ac:picMk id="46088" creationId="{5FBC0693-8FB5-8CD3-3573-0FC272D399E7}"/>
          </ac:picMkLst>
        </pc:picChg>
      </pc:sldChg>
      <pc:sldChg chg="addSp delSp modSp add del mod">
        <pc:chgData name="Ricardo Luiz Freitas" userId="122532effb8c3c75" providerId="LiveId" clId="{663F47C8-B4DA-4E13-ADF1-DFD9D8374437}" dt="2023-07-08T13:56:02.198" v="7482" actId="47"/>
        <pc:sldMkLst>
          <pc:docMk/>
          <pc:sldMk cId="482850290" sldId="1173"/>
        </pc:sldMkLst>
        <pc:spChg chg="mod">
          <ac:chgData name="Ricardo Luiz Freitas" userId="122532effb8c3c75" providerId="LiveId" clId="{663F47C8-B4DA-4E13-ADF1-DFD9D8374437}" dt="2023-07-08T13:50:00.601" v="7100" actId="20577"/>
          <ac:spMkLst>
            <pc:docMk/>
            <pc:sldMk cId="482850290" sldId="1173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08T13:42:29.213" v="7017" actId="21"/>
          <ac:picMkLst>
            <pc:docMk/>
            <pc:sldMk cId="482850290" sldId="1173"/>
            <ac:picMk id="5" creationId="{312EFCB8-619B-9E20-F8FC-48C195D87D01}"/>
          </ac:picMkLst>
        </pc:picChg>
        <pc:picChg chg="add del mod">
          <ac:chgData name="Ricardo Luiz Freitas" userId="122532effb8c3c75" providerId="LiveId" clId="{663F47C8-B4DA-4E13-ADF1-DFD9D8374437}" dt="2023-07-08T13:39:57.276" v="7014" actId="478"/>
          <ac:picMkLst>
            <pc:docMk/>
            <pc:sldMk cId="482850290" sldId="1173"/>
            <ac:picMk id="49154" creationId="{DD315613-5936-B173-C120-D95B3D4A49AC}"/>
          </ac:picMkLst>
        </pc:picChg>
      </pc:sldChg>
      <pc:sldChg chg="modSp add mod">
        <pc:chgData name="Ricardo Luiz Freitas" userId="122532effb8c3c75" providerId="LiveId" clId="{663F47C8-B4DA-4E13-ADF1-DFD9D8374437}" dt="2023-07-08T13:33:56.748" v="6999" actId="20577"/>
        <pc:sldMkLst>
          <pc:docMk/>
          <pc:sldMk cId="717495272" sldId="1174"/>
        </pc:sldMkLst>
        <pc:spChg chg="mod">
          <ac:chgData name="Ricardo Luiz Freitas" userId="122532effb8c3c75" providerId="LiveId" clId="{663F47C8-B4DA-4E13-ADF1-DFD9D8374437}" dt="2023-07-08T13:26:00.109" v="6871" actId="20577"/>
          <ac:spMkLst>
            <pc:docMk/>
            <pc:sldMk cId="717495272" sldId="117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33:56.748" v="6999" actId="20577"/>
          <ac:spMkLst>
            <pc:docMk/>
            <pc:sldMk cId="717495272" sldId="1174"/>
            <ac:spMk id="6" creationId="{F4D77F11-73BC-D835-FABA-76AEC6A61736}"/>
          </ac:spMkLst>
        </pc:spChg>
      </pc:sldChg>
      <pc:sldChg chg="add del">
        <pc:chgData name="Ricardo Luiz Freitas" userId="122532effb8c3c75" providerId="LiveId" clId="{663F47C8-B4DA-4E13-ADF1-DFD9D8374437}" dt="2023-07-08T13:32:45.135" v="6954" actId="47"/>
        <pc:sldMkLst>
          <pc:docMk/>
          <pc:sldMk cId="1884029087" sldId="1175"/>
        </pc:sldMkLst>
      </pc:sldChg>
      <pc:sldChg chg="modSp add mod">
        <pc:chgData name="Ricardo Luiz Freitas" userId="122532effb8c3c75" providerId="LiveId" clId="{663F47C8-B4DA-4E13-ADF1-DFD9D8374437}" dt="2023-07-08T13:36:48.294" v="7013" actId="6549"/>
        <pc:sldMkLst>
          <pc:docMk/>
          <pc:sldMk cId="3570489973" sldId="1175"/>
        </pc:sldMkLst>
        <pc:spChg chg="mod">
          <ac:chgData name="Ricardo Luiz Freitas" userId="122532effb8c3c75" providerId="LiveId" clId="{663F47C8-B4DA-4E13-ADF1-DFD9D8374437}" dt="2023-07-08T13:36:48.294" v="7013" actId="6549"/>
          <ac:spMkLst>
            <pc:docMk/>
            <pc:sldMk cId="3570489973" sldId="1175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08T13:49:05.278" v="7096" actId="1036"/>
        <pc:sldMkLst>
          <pc:docMk/>
          <pc:sldMk cId="2654735794" sldId="1176"/>
        </pc:sldMkLst>
        <pc:spChg chg="add del mod">
          <ac:chgData name="Ricardo Luiz Freitas" userId="122532effb8c3c75" providerId="LiveId" clId="{663F47C8-B4DA-4E13-ADF1-DFD9D8374437}" dt="2023-07-08T13:42:35.026" v="7019" actId="478"/>
          <ac:spMkLst>
            <pc:docMk/>
            <pc:sldMk cId="2654735794" sldId="1176"/>
            <ac:spMk id="3" creationId="{DD177E5B-751F-0B07-380C-72339A4DFBF2}"/>
          </ac:spMkLst>
        </pc:spChg>
        <pc:spChg chg="del mod">
          <ac:chgData name="Ricardo Luiz Freitas" userId="122532effb8c3c75" providerId="LiveId" clId="{663F47C8-B4DA-4E13-ADF1-DFD9D8374437}" dt="2023-07-08T13:42:32.894" v="7018" actId="478"/>
          <ac:spMkLst>
            <pc:docMk/>
            <pc:sldMk cId="2654735794" sldId="1176"/>
            <ac:spMk id="6" creationId="{F4D77F11-73BC-D835-FABA-76AEC6A61736}"/>
          </ac:spMkLst>
        </pc:spChg>
        <pc:spChg chg="add mod">
          <ac:chgData name="Ricardo Luiz Freitas" userId="122532effb8c3c75" providerId="LiveId" clId="{663F47C8-B4DA-4E13-ADF1-DFD9D8374437}" dt="2023-07-08T13:49:05.278" v="7096" actId="1036"/>
          <ac:spMkLst>
            <pc:docMk/>
            <pc:sldMk cId="2654735794" sldId="1176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08T13:48:45.940" v="7042" actId="732"/>
          <ac:picMkLst>
            <pc:docMk/>
            <pc:sldMk cId="2654735794" sldId="1176"/>
            <ac:picMk id="5" creationId="{9E82B878-66DF-9592-3D80-797C392EAE0C}"/>
          </ac:picMkLst>
        </pc:picChg>
        <pc:picChg chg="del">
          <ac:chgData name="Ricardo Luiz Freitas" userId="122532effb8c3c75" providerId="LiveId" clId="{663F47C8-B4DA-4E13-ADF1-DFD9D8374437}" dt="2023-07-08T13:35:37.409" v="7005" actId="478"/>
          <ac:picMkLst>
            <pc:docMk/>
            <pc:sldMk cId="2654735794" sldId="1176"/>
            <ac:picMk id="49154" creationId="{DD315613-5936-B173-C120-D95B3D4A49AC}"/>
          </ac:picMkLst>
        </pc:picChg>
      </pc:sldChg>
      <pc:sldChg chg="addSp delSp modSp add mod">
        <pc:chgData name="Ricardo Luiz Freitas" userId="122532effb8c3c75" providerId="LiveId" clId="{663F47C8-B4DA-4E13-ADF1-DFD9D8374437}" dt="2023-07-09T14:11:23.864" v="9663" actId="1076"/>
        <pc:sldMkLst>
          <pc:docMk/>
          <pc:sldMk cId="259279890" sldId="1177"/>
        </pc:sldMkLst>
        <pc:spChg chg="add del">
          <ac:chgData name="Ricardo Luiz Freitas" userId="122532effb8c3c75" providerId="LiveId" clId="{663F47C8-B4DA-4E13-ADF1-DFD9D8374437}" dt="2023-07-08T13:50:33.905" v="7103" actId="478"/>
          <ac:spMkLst>
            <pc:docMk/>
            <pc:sldMk cId="259279890" sldId="1177"/>
            <ac:spMk id="3" creationId="{EE0959AD-4C65-A496-95FF-B8D34AA6A7BC}"/>
          </ac:spMkLst>
        </pc:spChg>
        <pc:spChg chg="add mod">
          <ac:chgData name="Ricardo Luiz Freitas" userId="122532effb8c3c75" providerId="LiveId" clId="{663F47C8-B4DA-4E13-ADF1-DFD9D8374437}" dt="2023-07-09T14:11:23.864" v="9663" actId="1076"/>
          <ac:spMkLst>
            <pc:docMk/>
            <pc:sldMk cId="259279890" sldId="1177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9T13:24:31.017" v="8631" actId="6549"/>
          <ac:spMkLst>
            <pc:docMk/>
            <pc:sldMk cId="259279890" sldId="1177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2:55.541" v="7205" actId="20577"/>
        <pc:sldMkLst>
          <pc:docMk/>
          <pc:sldMk cId="995917430" sldId="1178"/>
        </pc:sldMkLst>
        <pc:spChg chg="mod">
          <ac:chgData name="Ricardo Luiz Freitas" userId="122532effb8c3c75" providerId="LiveId" clId="{663F47C8-B4DA-4E13-ADF1-DFD9D8374437}" dt="2023-07-08T13:52:22.798" v="7161" actId="1038"/>
          <ac:spMkLst>
            <pc:docMk/>
            <pc:sldMk cId="995917430" sldId="1178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2:55.541" v="7205" actId="20577"/>
          <ac:spMkLst>
            <pc:docMk/>
            <pc:sldMk cId="995917430" sldId="1178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4:32.081" v="7320" actId="20577"/>
        <pc:sldMkLst>
          <pc:docMk/>
          <pc:sldMk cId="1411730550" sldId="1179"/>
        </pc:sldMkLst>
        <pc:spChg chg="mod">
          <ac:chgData name="Ricardo Luiz Freitas" userId="122532effb8c3c75" providerId="LiveId" clId="{663F47C8-B4DA-4E13-ADF1-DFD9D8374437}" dt="2023-07-08T13:53:47.930" v="7216" actId="1038"/>
          <ac:spMkLst>
            <pc:docMk/>
            <pc:sldMk cId="1411730550" sldId="1179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4:32.081" v="7320" actId="20577"/>
          <ac:spMkLst>
            <pc:docMk/>
            <pc:sldMk cId="1411730550" sldId="1179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5:39.377" v="7481" actId="20577"/>
        <pc:sldMkLst>
          <pc:docMk/>
          <pc:sldMk cId="2160415914" sldId="1180"/>
        </pc:sldMkLst>
        <pc:spChg chg="mod">
          <ac:chgData name="Ricardo Luiz Freitas" userId="122532effb8c3c75" providerId="LiveId" clId="{663F47C8-B4DA-4E13-ADF1-DFD9D8374437}" dt="2023-07-08T13:55:01.647" v="7394" actId="1038"/>
          <ac:spMkLst>
            <pc:docMk/>
            <pc:sldMk cId="2160415914" sldId="1180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5:39.377" v="7481" actId="20577"/>
          <ac:spMkLst>
            <pc:docMk/>
            <pc:sldMk cId="2160415914" sldId="1180"/>
            <ac:spMk id="7" creationId="{3B7C37D7-2E84-8F27-9FE5-4021D12B80B6}"/>
          </ac:spMkLst>
        </pc:spChg>
      </pc:sldChg>
      <pc:sldChg chg="addSp delSp modSp add mod">
        <pc:chgData name="Ricardo Luiz Freitas" userId="122532effb8c3c75" providerId="LiveId" clId="{663F47C8-B4DA-4E13-ADF1-DFD9D8374437}" dt="2023-07-08T14:01:41.225" v="7821" actId="14100"/>
        <pc:sldMkLst>
          <pc:docMk/>
          <pc:sldMk cId="3965304658" sldId="1181"/>
        </pc:sldMkLst>
        <pc:spChg chg="mod">
          <ac:chgData name="Ricardo Luiz Freitas" userId="122532effb8c3c75" providerId="LiveId" clId="{663F47C8-B4DA-4E13-ADF1-DFD9D8374437}" dt="2023-07-08T13:57:16.724" v="7592" actId="1036"/>
          <ac:spMkLst>
            <pc:docMk/>
            <pc:sldMk cId="3965304658" sldId="118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4:01:41.225" v="7821" actId="14100"/>
          <ac:spMkLst>
            <pc:docMk/>
            <pc:sldMk cId="3965304658" sldId="1181"/>
            <ac:spMk id="7" creationId="{3B7C37D7-2E84-8F27-9FE5-4021D12B80B6}"/>
          </ac:spMkLst>
        </pc:spChg>
        <pc:picChg chg="mod modCrop">
          <ac:chgData name="Ricardo Luiz Freitas" userId="122532effb8c3c75" providerId="LiveId" clId="{663F47C8-B4DA-4E13-ADF1-DFD9D8374437}" dt="2023-07-08T13:57:27.752" v="7593" actId="732"/>
          <ac:picMkLst>
            <pc:docMk/>
            <pc:sldMk cId="3965304658" sldId="1181"/>
            <ac:picMk id="5" creationId="{9E82B878-66DF-9592-3D80-797C392EAE0C}"/>
          </ac:picMkLst>
        </pc:picChg>
        <pc:picChg chg="add del">
          <ac:chgData name="Ricardo Luiz Freitas" userId="122532effb8c3c75" providerId="LiveId" clId="{663F47C8-B4DA-4E13-ADF1-DFD9D8374437}" dt="2023-07-08T13:56:52.782" v="7485" actId="478"/>
          <ac:picMkLst>
            <pc:docMk/>
            <pc:sldMk cId="3965304658" sldId="1181"/>
            <ac:picMk id="8" creationId="{E2202FA5-4007-ABCA-20FB-671974A2FC84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1:47:27.775" v="9747" actId="20577"/>
        <pc:sldMkLst>
          <pc:docMk/>
          <pc:sldMk cId="2171431768" sldId="1182"/>
        </pc:sldMkLst>
        <pc:spChg chg="mod">
          <ac:chgData name="Ricardo Luiz Freitas" userId="122532effb8c3c75" providerId="LiveId" clId="{663F47C8-B4DA-4E13-ADF1-DFD9D8374437}" dt="2023-07-10T11:47:27.775" v="9747" actId="20577"/>
          <ac:spMkLst>
            <pc:docMk/>
            <pc:sldMk cId="2171431768" sldId="1182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9T13:28:36.057" v="8715" actId="478"/>
          <ac:spMkLst>
            <pc:docMk/>
            <pc:sldMk cId="2171431768" sldId="1182"/>
            <ac:spMk id="3" creationId="{3CA61EE1-30E9-A914-8966-C9E9B58F0A64}"/>
          </ac:spMkLst>
        </pc:spChg>
        <pc:spChg chg="del mod">
          <ac:chgData name="Ricardo Luiz Freitas" userId="122532effb8c3c75" providerId="LiveId" clId="{663F47C8-B4DA-4E13-ADF1-DFD9D8374437}" dt="2023-07-09T13:28:33.855" v="8714" actId="478"/>
          <ac:spMkLst>
            <pc:docMk/>
            <pc:sldMk cId="2171431768" sldId="1182"/>
            <ac:spMk id="6" creationId="{F4D77F11-73BC-D835-FABA-76AEC6A61736}"/>
          </ac:spMkLst>
        </pc:spChg>
        <pc:picChg chg="add del mod modCrop">
          <ac:chgData name="Ricardo Luiz Freitas" userId="122532effb8c3c75" providerId="LiveId" clId="{663F47C8-B4DA-4E13-ADF1-DFD9D8374437}" dt="2023-07-09T13:33:13.696" v="8739" actId="478"/>
          <ac:picMkLst>
            <pc:docMk/>
            <pc:sldMk cId="2171431768" sldId="1182"/>
            <ac:picMk id="7" creationId="{30A753D2-6F1E-571E-B34B-4B09CBD40BB6}"/>
          </ac:picMkLst>
        </pc:picChg>
        <pc:picChg chg="add del">
          <ac:chgData name="Ricardo Luiz Freitas" userId="122532effb8c3c75" providerId="LiveId" clId="{663F47C8-B4DA-4E13-ADF1-DFD9D8374437}" dt="2023-07-09T13:33:16.139" v="8741" actId="478"/>
          <ac:picMkLst>
            <pc:docMk/>
            <pc:sldMk cId="2171431768" sldId="1182"/>
            <ac:picMk id="9" creationId="{248C3DC3-DD90-73DF-1B6A-39316B4A0459}"/>
          </ac:picMkLst>
        </pc:picChg>
        <pc:picChg chg="add del">
          <ac:chgData name="Ricardo Luiz Freitas" userId="122532effb8c3c75" providerId="LiveId" clId="{663F47C8-B4DA-4E13-ADF1-DFD9D8374437}" dt="2023-07-09T13:33:25.483" v="8743" actId="22"/>
          <ac:picMkLst>
            <pc:docMk/>
            <pc:sldMk cId="2171431768" sldId="1182"/>
            <ac:picMk id="11" creationId="{1F81A8B0-AFA4-E3D1-6DF5-B362EA476D44}"/>
          </ac:picMkLst>
        </pc:picChg>
        <pc:picChg chg="add mod">
          <ac:chgData name="Ricardo Luiz Freitas" userId="122532effb8c3c75" providerId="LiveId" clId="{663F47C8-B4DA-4E13-ADF1-DFD9D8374437}" dt="2023-07-09T13:35:20.785" v="8764" actId="1036"/>
          <ac:picMkLst>
            <pc:docMk/>
            <pc:sldMk cId="2171431768" sldId="1182"/>
            <ac:picMk id="13" creationId="{30F4952B-B171-8F53-9C46-E1337BAEAE8D}"/>
          </ac:picMkLst>
        </pc:picChg>
      </pc:sldChg>
      <pc:sldChg chg="addSp delSp modSp add mod">
        <pc:chgData name="Ricardo Luiz Freitas" userId="122532effb8c3c75" providerId="LiveId" clId="{663F47C8-B4DA-4E13-ADF1-DFD9D8374437}" dt="2023-07-10T11:48:11.789" v="9819" actId="20577"/>
        <pc:sldMkLst>
          <pc:docMk/>
          <pc:sldMk cId="1707765751" sldId="1183"/>
        </pc:sldMkLst>
        <pc:spChg chg="mod">
          <ac:chgData name="Ricardo Luiz Freitas" userId="122532effb8c3c75" providerId="LiveId" clId="{663F47C8-B4DA-4E13-ADF1-DFD9D8374437}" dt="2023-07-10T11:48:11.789" v="9819" actId="20577"/>
          <ac:spMkLst>
            <pc:docMk/>
            <pc:sldMk cId="1707765751" sldId="1183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8T14:16:16.325" v="8183" actId="478"/>
          <ac:spMkLst>
            <pc:docMk/>
            <pc:sldMk cId="1707765751" sldId="1183"/>
            <ac:spMk id="3" creationId="{EFAFF685-8255-358B-1481-AF6CA6B379AD}"/>
          </ac:spMkLst>
        </pc:spChg>
        <pc:spChg chg="del">
          <ac:chgData name="Ricardo Luiz Freitas" userId="122532effb8c3c75" providerId="LiveId" clId="{663F47C8-B4DA-4E13-ADF1-DFD9D8374437}" dt="2023-07-08T14:16:12.229" v="8182" actId="478"/>
          <ac:spMkLst>
            <pc:docMk/>
            <pc:sldMk cId="1707765751" sldId="1183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08T14:16:45.132" v="8185" actId="478"/>
          <ac:picMkLst>
            <pc:docMk/>
            <pc:sldMk cId="1707765751" sldId="1183"/>
            <ac:picMk id="7" creationId="{6DA3666B-74DC-BA70-7AA4-5B27FA29A5EE}"/>
          </ac:picMkLst>
        </pc:picChg>
        <pc:picChg chg="add del mod modCrop">
          <ac:chgData name="Ricardo Luiz Freitas" userId="122532effb8c3c75" providerId="LiveId" clId="{663F47C8-B4DA-4E13-ADF1-DFD9D8374437}" dt="2023-07-08T14:17:47.663" v="8193" actId="478"/>
          <ac:picMkLst>
            <pc:docMk/>
            <pc:sldMk cId="1707765751" sldId="1183"/>
            <ac:picMk id="9" creationId="{6317809F-ED9E-272E-C1F0-8B657C8847B4}"/>
          </ac:picMkLst>
        </pc:picChg>
        <pc:picChg chg="add mod">
          <ac:chgData name="Ricardo Luiz Freitas" userId="122532effb8c3c75" providerId="LiveId" clId="{663F47C8-B4DA-4E13-ADF1-DFD9D8374437}" dt="2023-07-08T14:18:15.556" v="8199" actId="1036"/>
          <ac:picMkLst>
            <pc:docMk/>
            <pc:sldMk cId="1707765751" sldId="1183"/>
            <ac:picMk id="50178" creationId="{20F8D808-2DF8-1B55-F3E7-2538D79340AA}"/>
          </ac:picMkLst>
        </pc:picChg>
        <pc:picChg chg="add mod">
          <ac:chgData name="Ricardo Luiz Freitas" userId="122532effb8c3c75" providerId="LiveId" clId="{663F47C8-B4DA-4E13-ADF1-DFD9D8374437}" dt="2023-07-08T14:20:04.117" v="8208" actId="1036"/>
          <ac:picMkLst>
            <pc:docMk/>
            <pc:sldMk cId="1707765751" sldId="1183"/>
            <ac:picMk id="50180" creationId="{245A8AF1-6759-04B8-5B2F-FAB6EB4B6CE8}"/>
          </ac:picMkLst>
        </pc:picChg>
      </pc:sldChg>
      <pc:sldChg chg="addSp delSp modSp add mod delAnim modAnim">
        <pc:chgData name="Ricardo Luiz Freitas" userId="122532effb8c3c75" providerId="LiveId" clId="{663F47C8-B4DA-4E13-ADF1-DFD9D8374437}" dt="2023-07-11T14:59:17.421" v="11505" actId="1038"/>
        <pc:sldMkLst>
          <pc:docMk/>
          <pc:sldMk cId="2450209436" sldId="1184"/>
        </pc:sldMkLst>
        <pc:spChg chg="mod">
          <ac:chgData name="Ricardo Luiz Freitas" userId="122532effb8c3c75" providerId="LiveId" clId="{663F47C8-B4DA-4E13-ADF1-DFD9D8374437}" dt="2023-07-08T14:23:09.962" v="8210"/>
          <ac:spMkLst>
            <pc:docMk/>
            <pc:sldMk cId="2450209436" sldId="1184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08T14:32:10.211" v="8580" actId="20577"/>
          <ac:spMkLst>
            <pc:docMk/>
            <pc:sldMk cId="2450209436" sldId="1184"/>
            <ac:spMk id="3" creationId="{5D47A707-B88A-1CF6-62FF-BE5D8CD74A23}"/>
          </ac:spMkLst>
        </pc:spChg>
        <pc:picChg chg="del">
          <ac:chgData name="Ricardo Luiz Freitas" userId="122532effb8c3c75" providerId="LiveId" clId="{663F47C8-B4DA-4E13-ADF1-DFD9D8374437}" dt="2023-07-08T14:23:12.027" v="8211" actId="478"/>
          <ac:picMkLst>
            <pc:docMk/>
            <pc:sldMk cId="2450209436" sldId="1184"/>
            <ac:picMk id="36866" creationId="{1D83C4B2-B105-330C-2C26-A75BD1DB188C}"/>
          </ac:picMkLst>
        </pc:picChg>
        <pc:picChg chg="add mod">
          <ac:chgData name="Ricardo Luiz Freitas" userId="122532effb8c3c75" providerId="LiveId" clId="{663F47C8-B4DA-4E13-ADF1-DFD9D8374437}" dt="2023-07-08T14:26:32.537" v="8310" actId="1036"/>
          <ac:picMkLst>
            <pc:docMk/>
            <pc:sldMk cId="2450209436" sldId="1184"/>
            <ac:picMk id="60418" creationId="{6FB18D08-2435-8F6E-305F-AB272F7AC090}"/>
          </ac:picMkLst>
        </pc:picChg>
        <pc:picChg chg="add mod">
          <ac:chgData name="Ricardo Luiz Freitas" userId="122532effb8c3c75" providerId="LiveId" clId="{663F47C8-B4DA-4E13-ADF1-DFD9D8374437}" dt="2023-07-08T14:32:12.886" v="8584" actId="1038"/>
          <ac:picMkLst>
            <pc:docMk/>
            <pc:sldMk cId="2450209436" sldId="1184"/>
            <ac:picMk id="60420" creationId="{BBE9D092-9D2B-3E7C-0C2E-8651E92F3F18}"/>
          </ac:picMkLst>
        </pc:picChg>
        <pc:cxnChg chg="add mod">
          <ac:chgData name="Ricardo Luiz Freitas" userId="122532effb8c3c75" providerId="LiveId" clId="{663F47C8-B4DA-4E13-ADF1-DFD9D8374437}" dt="2023-07-11T14:58:37.479" v="11373" actId="1038"/>
          <ac:cxnSpMkLst>
            <pc:docMk/>
            <pc:sldMk cId="2450209436" sldId="1184"/>
            <ac:cxnSpMk id="5" creationId="{90B1DD31-1875-5F85-079B-F526749A6665}"/>
          </ac:cxnSpMkLst>
        </pc:cxnChg>
        <pc:cxnChg chg="add mod">
          <ac:chgData name="Ricardo Luiz Freitas" userId="122532effb8c3c75" providerId="LiveId" clId="{663F47C8-B4DA-4E13-ADF1-DFD9D8374437}" dt="2023-07-08T14:27:28.924" v="8352" actId="1036"/>
          <ac:cxnSpMkLst>
            <pc:docMk/>
            <pc:sldMk cId="2450209436" sldId="1184"/>
            <ac:cxnSpMk id="6" creationId="{D179CBD4-95B4-BCEA-6D96-C216F74509B2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7" creationId="{975A809B-C34F-2754-4F43-7B05FD627045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8" creationId="{A7413602-0D45-4B98-3A58-228A7851E6E6}"/>
          </ac:cxnSpMkLst>
        </pc:cxnChg>
        <pc:cxnChg chg="add mod">
          <ac:chgData name="Ricardo Luiz Freitas" userId="122532effb8c3c75" providerId="LiveId" clId="{663F47C8-B4DA-4E13-ADF1-DFD9D8374437}" dt="2023-07-08T14:27:56.066" v="8377" actId="1037"/>
          <ac:cxnSpMkLst>
            <pc:docMk/>
            <pc:sldMk cId="2450209436" sldId="1184"/>
            <ac:cxnSpMk id="9" creationId="{5BCA71AE-2116-9F9E-6BEA-3AF33C56F073}"/>
          </ac:cxnSpMkLst>
        </pc:cxnChg>
        <pc:cxnChg chg="add mod">
          <ac:chgData name="Ricardo Luiz Freitas" userId="122532effb8c3c75" providerId="LiveId" clId="{663F47C8-B4DA-4E13-ADF1-DFD9D8374437}" dt="2023-07-08T14:28:00.961" v="8391" actId="1038"/>
          <ac:cxnSpMkLst>
            <pc:docMk/>
            <pc:sldMk cId="2450209436" sldId="1184"/>
            <ac:cxnSpMk id="10" creationId="{22E784EF-D903-64E4-DB05-41C9CEBD5074}"/>
          </ac:cxnSpMkLst>
        </pc:cxnChg>
        <pc:cxnChg chg="add mod">
          <ac:chgData name="Ricardo Luiz Freitas" userId="122532effb8c3c75" providerId="LiveId" clId="{663F47C8-B4DA-4E13-ADF1-DFD9D8374437}" dt="2023-07-08T14:28:08.628" v="8430" actId="1038"/>
          <ac:cxnSpMkLst>
            <pc:docMk/>
            <pc:sldMk cId="2450209436" sldId="1184"/>
            <ac:cxnSpMk id="11" creationId="{0C50582B-B9BF-91F6-E1B9-621717CF4F7F}"/>
          </ac:cxnSpMkLst>
        </pc:cxnChg>
        <pc:cxnChg chg="add del mod">
          <ac:chgData name="Ricardo Luiz Freitas" userId="122532effb8c3c75" providerId="LiveId" clId="{663F47C8-B4DA-4E13-ADF1-DFD9D8374437}" dt="2023-07-11T14:57:31.808" v="11355" actId="478"/>
          <ac:cxnSpMkLst>
            <pc:docMk/>
            <pc:sldMk cId="2450209436" sldId="1184"/>
            <ac:cxnSpMk id="12" creationId="{1A41669F-B000-8A10-0082-F0D29D1473D3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3" creationId="{C0C4C917-CDA3-5C70-57E3-4FC223162AEC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4" creationId="{116DF2F2-42CF-090F-6EF7-B3A6062D7084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5" creationId="{8E5C7F7F-1FDA-11D3-B422-41B6072632EA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6" creationId="{3BD9F02C-8A32-7432-2A43-77F7042F75DB}"/>
          </ac:cxnSpMkLst>
        </pc:cxnChg>
        <pc:cxnChg chg="add mod">
          <ac:chgData name="Ricardo Luiz Freitas" userId="122532effb8c3c75" providerId="LiveId" clId="{663F47C8-B4DA-4E13-ADF1-DFD9D8374437}" dt="2023-07-11T14:57:40.815" v="11358" actId="14100"/>
          <ac:cxnSpMkLst>
            <pc:docMk/>
            <pc:sldMk cId="2450209436" sldId="1184"/>
            <ac:cxnSpMk id="17" creationId="{0072CB06-5EA0-515F-A6F5-EB599A1FD905}"/>
          </ac:cxnSpMkLst>
        </pc:cxnChg>
        <pc:cxnChg chg="add del mod">
          <ac:chgData name="Ricardo Luiz Freitas" userId="122532effb8c3c75" providerId="LiveId" clId="{663F47C8-B4DA-4E13-ADF1-DFD9D8374437}" dt="2023-07-08T14:29:58.226" v="8510" actId="478"/>
          <ac:cxnSpMkLst>
            <pc:docMk/>
            <pc:sldMk cId="2450209436" sldId="1184"/>
            <ac:cxnSpMk id="18" creationId="{C320170E-4D61-E205-3A3E-E885F2C4916D}"/>
          </ac:cxnSpMkLst>
        </pc:cxnChg>
        <pc:cxnChg chg="add del mod">
          <ac:chgData name="Ricardo Luiz Freitas" userId="122532effb8c3c75" providerId="LiveId" clId="{663F47C8-B4DA-4E13-ADF1-DFD9D8374437}" dt="2023-07-08T14:30:04.038" v="8511" actId="478"/>
          <ac:cxnSpMkLst>
            <pc:docMk/>
            <pc:sldMk cId="2450209436" sldId="1184"/>
            <ac:cxnSpMk id="19" creationId="{68642054-CDF7-B7A7-3734-2744FA199DB2}"/>
          </ac:cxnSpMkLst>
        </pc:cxnChg>
        <pc:cxnChg chg="add del mod">
          <ac:chgData name="Ricardo Luiz Freitas" userId="122532effb8c3c75" providerId="LiveId" clId="{663F47C8-B4DA-4E13-ADF1-DFD9D8374437}" dt="2023-07-11T14:57:55.726" v="11370" actId="478"/>
          <ac:cxnSpMkLst>
            <pc:docMk/>
            <pc:sldMk cId="2450209436" sldId="1184"/>
            <ac:cxnSpMk id="21" creationId="{FC136B99-EA47-38A6-0412-8ED47A2FB23B}"/>
          </ac:cxnSpMkLst>
        </pc:cxnChg>
        <pc:cxnChg chg="add del mod">
          <ac:chgData name="Ricardo Luiz Freitas" userId="122532effb8c3c75" providerId="LiveId" clId="{663F47C8-B4DA-4E13-ADF1-DFD9D8374437}" dt="2023-07-11T14:57:54.737" v="11369" actId="478"/>
          <ac:cxnSpMkLst>
            <pc:docMk/>
            <pc:sldMk cId="2450209436" sldId="1184"/>
            <ac:cxnSpMk id="22" creationId="{AA752308-4BE0-859B-6F3E-C7FE6DA061A6}"/>
          </ac:cxnSpMkLst>
        </pc:cxnChg>
      </pc:sldChg>
      <pc:sldChg chg="add">
        <pc:chgData name="Ricardo Luiz Freitas" userId="122532effb8c3c75" providerId="LiveId" clId="{663F47C8-B4DA-4E13-ADF1-DFD9D8374437}" dt="2023-07-09T13:24:02.634" v="8585"/>
        <pc:sldMkLst>
          <pc:docMk/>
          <pc:sldMk cId="3407789372" sldId="1185"/>
        </pc:sldMkLst>
      </pc:sldChg>
      <pc:sldChg chg="modSp add mod">
        <pc:chgData name="Ricardo Luiz Freitas" userId="122532effb8c3c75" providerId="LiveId" clId="{663F47C8-B4DA-4E13-ADF1-DFD9D8374437}" dt="2023-07-10T21:46:29.857" v="11348" actId="20577"/>
        <pc:sldMkLst>
          <pc:docMk/>
          <pc:sldMk cId="2354306353" sldId="1186"/>
        </pc:sldMkLst>
        <pc:spChg chg="mod">
          <ac:chgData name="Ricardo Luiz Freitas" userId="122532effb8c3c75" providerId="LiveId" clId="{663F47C8-B4DA-4E13-ADF1-DFD9D8374437}" dt="2023-07-10T17:37:54.431" v="10424" actId="20577"/>
          <ac:spMkLst>
            <pc:docMk/>
            <pc:sldMk cId="2354306353" sldId="118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21:46:29.857" v="11348" actId="20577"/>
          <ac:spMkLst>
            <pc:docMk/>
            <pc:sldMk cId="2354306353" sldId="1186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27T01:33:16.247" v="17262" actId="6549"/>
        <pc:sldMkLst>
          <pc:docMk/>
          <pc:sldMk cId="3914726513" sldId="1187"/>
        </pc:sldMkLst>
        <pc:spChg chg="mod">
          <ac:chgData name="Ricardo Luiz Freitas" userId="122532effb8c3c75" providerId="LiveId" clId="{663F47C8-B4DA-4E13-ADF1-DFD9D8374437}" dt="2023-07-10T11:47:17.645" v="9745" actId="6549"/>
          <ac:spMkLst>
            <pc:docMk/>
            <pc:sldMk cId="3914726513" sldId="1187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27T01:30:09.958" v="16984" actId="20577"/>
          <ac:spMkLst>
            <pc:docMk/>
            <pc:sldMk cId="3914726513" sldId="1187"/>
            <ac:spMk id="3" creationId="{00545776-4924-4358-F322-025BBFBF360A}"/>
          </ac:spMkLst>
        </pc:spChg>
        <pc:spChg chg="add mod">
          <ac:chgData name="Ricardo Luiz Freitas" userId="122532effb8c3c75" providerId="LiveId" clId="{663F47C8-B4DA-4E13-ADF1-DFD9D8374437}" dt="2023-07-27T01:29:46.809" v="16959" actId="14100"/>
          <ac:spMkLst>
            <pc:docMk/>
            <pc:sldMk cId="3914726513" sldId="1187"/>
            <ac:spMk id="5" creationId="{4E969E87-0DAC-D64F-E275-C7AA414AF879}"/>
          </ac:spMkLst>
        </pc:spChg>
        <pc:spChg chg="mod">
          <ac:chgData name="Ricardo Luiz Freitas" userId="122532effb8c3c75" providerId="LiveId" clId="{663F47C8-B4DA-4E13-ADF1-DFD9D8374437}" dt="2023-07-09T14:10:29.073" v="9662" actId="20577"/>
          <ac:spMkLst>
            <pc:docMk/>
            <pc:sldMk cId="3914726513" sldId="1187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09T13:39:28.013" v="8972"/>
          <ac:spMkLst>
            <pc:docMk/>
            <pc:sldMk cId="3914726513" sldId="1187"/>
            <ac:spMk id="7" creationId="{13E4C73D-233A-56D6-AEE2-710678CB3DF0}"/>
          </ac:spMkLst>
        </pc:spChg>
        <pc:spChg chg="add mod">
          <ac:chgData name="Ricardo Luiz Freitas" userId="122532effb8c3c75" providerId="LiveId" clId="{663F47C8-B4DA-4E13-ADF1-DFD9D8374437}" dt="2023-07-27T01:33:16.247" v="17262" actId="6549"/>
          <ac:spMkLst>
            <pc:docMk/>
            <pc:sldMk cId="3914726513" sldId="1187"/>
            <ac:spMk id="8" creationId="{3410E946-C97B-722C-CC4C-7A0BB8EDA118}"/>
          </ac:spMkLst>
        </pc:spChg>
      </pc:sldChg>
      <pc:sldChg chg="addSp modSp add mod ord">
        <pc:chgData name="Ricardo Luiz Freitas" userId="122532effb8c3c75" providerId="LiveId" clId="{663F47C8-B4DA-4E13-ADF1-DFD9D8374437}" dt="2023-07-10T17:39:47.651" v="10546" actId="1076"/>
        <pc:sldMkLst>
          <pc:docMk/>
          <pc:sldMk cId="4032809456" sldId="1188"/>
        </pc:sldMkLst>
        <pc:spChg chg="mod">
          <ac:chgData name="Ricardo Luiz Freitas" userId="122532effb8c3c75" providerId="LiveId" clId="{663F47C8-B4DA-4E13-ADF1-DFD9D8374437}" dt="2023-07-10T17:39:18.617" v="10536" actId="20577"/>
          <ac:spMkLst>
            <pc:docMk/>
            <pc:sldMk cId="4032809456" sldId="118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25:15.054" v="10388" actId="20577"/>
          <ac:spMkLst>
            <pc:docMk/>
            <pc:sldMk cId="4032809456" sldId="1188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10T17:39:47.651" v="10546" actId="1076"/>
          <ac:picMkLst>
            <pc:docMk/>
            <pc:sldMk cId="4032809456" sldId="1188"/>
            <ac:picMk id="3" creationId="{C610A74B-C0F3-6710-769B-CEC13D1237E1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7:39:42.937" v="10544" actId="1037"/>
        <pc:sldMkLst>
          <pc:docMk/>
          <pc:sldMk cId="2559897920" sldId="1189"/>
        </pc:sldMkLst>
        <pc:spChg chg="mod">
          <ac:chgData name="Ricardo Luiz Freitas" userId="122532effb8c3c75" providerId="LiveId" clId="{663F47C8-B4DA-4E13-ADF1-DFD9D8374437}" dt="2023-07-10T16:12:25.292" v="10173" actId="20577"/>
          <ac:spMkLst>
            <pc:docMk/>
            <pc:sldMk cId="2559897920" sldId="1189"/>
            <ac:spMk id="2" creationId="{EC728AEA-0266-5259-2364-32C22B1E6AD7}"/>
          </ac:spMkLst>
        </pc:spChg>
        <pc:picChg chg="add del mod modCrop">
          <ac:chgData name="Ricardo Luiz Freitas" userId="122532effb8c3c75" providerId="LiveId" clId="{663F47C8-B4DA-4E13-ADF1-DFD9D8374437}" dt="2023-07-10T16:19:54.711" v="10230" actId="478"/>
          <ac:picMkLst>
            <pc:docMk/>
            <pc:sldMk cId="2559897920" sldId="1189"/>
            <ac:picMk id="5" creationId="{CBE8EAE3-E7F8-6AE4-D19C-C82A0BFDA74A}"/>
          </ac:picMkLst>
        </pc:picChg>
        <pc:picChg chg="add del mod">
          <ac:chgData name="Ricardo Luiz Freitas" userId="122532effb8c3c75" providerId="LiveId" clId="{663F47C8-B4DA-4E13-ADF1-DFD9D8374437}" dt="2023-07-10T17:39:37.066" v="10537" actId="21"/>
          <ac:picMkLst>
            <pc:docMk/>
            <pc:sldMk cId="2559897920" sldId="1189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1028" creationId="{7AB5593D-B539-A5A9-0FD6-8610CFB13127}"/>
          </ac:picMkLst>
        </pc:picChg>
        <pc:picChg chg="del">
          <ac:chgData name="Ricardo Luiz Freitas" userId="122532effb8c3c75" providerId="LiveId" clId="{663F47C8-B4DA-4E13-ADF1-DFD9D8374437}" dt="2023-07-10T16:00:32.381" v="9832" actId="478"/>
          <ac:picMkLst>
            <pc:docMk/>
            <pc:sldMk cId="2559897920" sldId="1189"/>
            <ac:picMk id="50178" creationId="{20F8D808-2DF8-1B55-F3E7-2538D79340AA}"/>
          </ac:picMkLst>
        </pc:picChg>
        <pc:picChg chg="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50180" creationId="{245A8AF1-6759-04B8-5B2F-FAB6EB4B6CE8}"/>
          </ac:picMkLst>
        </pc:picChg>
      </pc:sldChg>
      <pc:sldChg chg="modSp add mod ord">
        <pc:chgData name="Ricardo Luiz Freitas" userId="122532effb8c3c75" providerId="LiveId" clId="{663F47C8-B4DA-4E13-ADF1-DFD9D8374437}" dt="2023-07-10T17:38:44.594" v="10466"/>
        <pc:sldMkLst>
          <pc:docMk/>
          <pc:sldMk cId="4110395532" sldId="1190"/>
        </pc:sldMkLst>
        <pc:spChg chg="mod">
          <ac:chgData name="Ricardo Luiz Freitas" userId="122532effb8c3c75" providerId="LiveId" clId="{663F47C8-B4DA-4E13-ADF1-DFD9D8374437}" dt="2023-07-10T17:38:44.594" v="10466"/>
          <ac:spMkLst>
            <pc:docMk/>
            <pc:sldMk cId="4110395532" sldId="119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09:15.250" v="10060" actId="255"/>
          <ac:spMkLst>
            <pc:docMk/>
            <pc:sldMk cId="4110395532" sldId="1190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10T16:12:28.895" v="10174" actId="20577"/>
        <pc:sldMkLst>
          <pc:docMk/>
          <pc:sldMk cId="2802879384" sldId="1191"/>
        </pc:sldMkLst>
        <pc:spChg chg="mod">
          <ac:chgData name="Ricardo Luiz Freitas" userId="122532effb8c3c75" providerId="LiveId" clId="{663F47C8-B4DA-4E13-ADF1-DFD9D8374437}" dt="2023-07-10T16:12:28.895" v="10174" actId="20577"/>
          <ac:spMkLst>
            <pc:docMk/>
            <pc:sldMk cId="2802879384" sldId="1191"/>
            <ac:spMk id="2" creationId="{EC728AEA-0266-5259-2364-32C22B1E6AD7}"/>
          </ac:spMkLst>
        </pc:spChg>
        <pc:picChg chg="del">
          <ac:chgData name="Ricardo Luiz Freitas" userId="122532effb8c3c75" providerId="LiveId" clId="{663F47C8-B4DA-4E13-ADF1-DFD9D8374437}" dt="2023-07-10T16:10:37.759" v="10079" actId="478"/>
          <ac:picMkLst>
            <pc:docMk/>
            <pc:sldMk cId="2802879384" sldId="1191"/>
            <ac:picMk id="5" creationId="{CBE8EAE3-E7F8-6AE4-D19C-C82A0BFDA74A}"/>
          </ac:picMkLst>
        </pc:picChg>
        <pc:picChg chg="del">
          <ac:chgData name="Ricardo Luiz Freitas" userId="122532effb8c3c75" providerId="LiveId" clId="{663F47C8-B4DA-4E13-ADF1-DFD9D8374437}" dt="2023-07-10T16:10:38.567" v="10080" actId="478"/>
          <ac:picMkLst>
            <pc:docMk/>
            <pc:sldMk cId="2802879384" sldId="1191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6:11:08.030" v="10161" actId="1038"/>
          <ac:picMkLst>
            <pc:docMk/>
            <pc:sldMk cId="2802879384" sldId="1191"/>
            <ac:picMk id="2050" creationId="{B588322C-0FAD-A596-0A25-DE52FC456942}"/>
          </ac:picMkLst>
        </pc:picChg>
        <pc:picChg chg="mod">
          <ac:chgData name="Ricardo Luiz Freitas" userId="122532effb8c3c75" providerId="LiveId" clId="{663F47C8-B4DA-4E13-ADF1-DFD9D8374437}" dt="2023-07-10T16:11:04.231" v="10157" actId="1037"/>
          <ac:picMkLst>
            <pc:docMk/>
            <pc:sldMk cId="2802879384" sldId="1191"/>
            <ac:picMk id="50180" creationId="{245A8AF1-6759-04B8-5B2F-FAB6EB4B6CE8}"/>
          </ac:picMkLst>
        </pc:picChg>
      </pc:sldChg>
      <pc:sldChg chg="modSp add mod">
        <pc:chgData name="Ricardo Luiz Freitas" userId="122532effb8c3c75" providerId="LiveId" clId="{663F47C8-B4DA-4E13-ADF1-DFD9D8374437}" dt="2023-07-10T17:38:24.101" v="10453" actId="20577"/>
        <pc:sldMkLst>
          <pc:docMk/>
          <pc:sldMk cId="4245116360" sldId="1192"/>
        </pc:sldMkLst>
        <pc:spChg chg="mod">
          <ac:chgData name="Ricardo Luiz Freitas" userId="122532effb8c3c75" providerId="LiveId" clId="{663F47C8-B4DA-4E13-ADF1-DFD9D8374437}" dt="2023-07-10T17:38:24.101" v="10453" actId="20577"/>
          <ac:spMkLst>
            <pc:docMk/>
            <pc:sldMk cId="4245116360" sldId="119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13:26.725" v="10182" actId="20577"/>
          <ac:spMkLst>
            <pc:docMk/>
            <pc:sldMk cId="4245116360" sldId="119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0:14.819" v="15871" actId="20577"/>
        <pc:sldMkLst>
          <pc:docMk/>
          <pc:sldMk cId="114399923" sldId="1193"/>
        </pc:sldMkLst>
        <pc:spChg chg="mod">
          <ac:chgData name="Ricardo Luiz Freitas" userId="122532effb8c3c75" providerId="LiveId" clId="{663F47C8-B4DA-4E13-ADF1-DFD9D8374437}" dt="2023-07-19T01:40:14.819" v="15871" actId="20577"/>
          <ac:spMkLst>
            <pc:docMk/>
            <pc:sldMk cId="114399923" sldId="119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2:41.347" v="15824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0T16:25:56.183" v="10389" actId="47"/>
        <pc:sldMkLst>
          <pc:docMk/>
          <pc:sldMk cId="398166731" sldId="1193"/>
        </pc:sldMkLst>
        <pc:spChg chg="mod">
          <ac:chgData name="Ricardo Luiz Freitas" userId="122532effb8c3c75" providerId="LiveId" clId="{663F47C8-B4DA-4E13-ADF1-DFD9D8374437}" dt="2023-07-10T16:16:36.798" v="10229" actId="20577"/>
          <ac:spMkLst>
            <pc:docMk/>
            <pc:sldMk cId="398166731" sldId="1193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9T00:53:09.717" v="15141" actId="20577"/>
        <pc:sldMkLst>
          <pc:docMk/>
          <pc:sldMk cId="3741377093" sldId="1194"/>
        </pc:sldMkLst>
        <pc:spChg chg="mod">
          <ac:chgData name="Ricardo Luiz Freitas" userId="122532effb8c3c75" providerId="LiveId" clId="{663F47C8-B4DA-4E13-ADF1-DFD9D8374437}" dt="2023-07-18T13:03:51.460" v="14660" actId="20577"/>
          <ac:spMkLst>
            <pc:docMk/>
            <pc:sldMk cId="3741377093" sldId="119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0:53:09.717" v="15141" actId="20577"/>
          <ac:spMkLst>
            <pc:docMk/>
            <pc:sldMk cId="3741377093" sldId="1194"/>
            <ac:spMk id="6" creationId="{F4D77F11-73BC-D835-FABA-76AEC6A61736}"/>
          </ac:spMkLst>
        </pc:spChg>
      </pc:sldChg>
      <pc:sldChg chg="addSp delSp modSp add mod modAnim">
        <pc:chgData name="Ricardo Luiz Freitas" userId="122532effb8c3c75" providerId="LiveId" clId="{663F47C8-B4DA-4E13-ADF1-DFD9D8374437}" dt="2023-07-20T16:47:56.875" v="16521" actId="1038"/>
        <pc:sldMkLst>
          <pc:docMk/>
          <pc:sldMk cId="171553762" sldId="1195"/>
        </pc:sldMkLst>
        <pc:spChg chg="mod">
          <ac:chgData name="Ricardo Luiz Freitas" userId="122532effb8c3c75" providerId="LiveId" clId="{663F47C8-B4DA-4E13-ADF1-DFD9D8374437}" dt="2023-07-20T16:33:41.615" v="16101" actId="20577"/>
          <ac:spMkLst>
            <pc:docMk/>
            <pc:sldMk cId="171553762" sldId="119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20T16:40:25.408" v="16187" actId="478"/>
          <ac:spMkLst>
            <pc:docMk/>
            <pc:sldMk cId="171553762" sldId="1195"/>
            <ac:spMk id="12" creationId="{FE986EFE-C2F2-485E-50AB-3971F5ACE437}"/>
          </ac:spMkLst>
        </pc:spChg>
        <pc:cxnChg chg="add del mod">
          <ac:chgData name="Ricardo Luiz Freitas" userId="122532effb8c3c75" providerId="LiveId" clId="{663F47C8-B4DA-4E13-ADF1-DFD9D8374437}" dt="2023-07-20T16:37:18.164" v="16154" actId="478"/>
          <ac:cxnSpMkLst>
            <pc:docMk/>
            <pc:sldMk cId="171553762" sldId="1195"/>
            <ac:cxnSpMk id="5" creationId="{1A5E3477-F928-9E7F-9706-06F9D5D26C28}"/>
          </ac:cxnSpMkLst>
        </pc:cxnChg>
        <pc:cxnChg chg="add del mod">
          <ac:chgData name="Ricardo Luiz Freitas" userId="122532effb8c3c75" providerId="LiveId" clId="{663F47C8-B4DA-4E13-ADF1-DFD9D8374437}" dt="2023-07-20T16:39:28.379" v="16161" actId="478"/>
          <ac:cxnSpMkLst>
            <pc:docMk/>
            <pc:sldMk cId="171553762" sldId="1195"/>
            <ac:cxnSpMk id="9" creationId="{750CD116-6369-F193-89B2-4BBDA93DBF85}"/>
          </ac:cxnSpMkLst>
        </pc:cxnChg>
        <pc:cxnChg chg="add mod">
          <ac:chgData name="Ricardo Luiz Freitas" userId="122532effb8c3c75" providerId="LiveId" clId="{663F47C8-B4DA-4E13-ADF1-DFD9D8374437}" dt="2023-07-20T16:40:58.477" v="16220" actId="1038"/>
          <ac:cxnSpMkLst>
            <pc:docMk/>
            <pc:sldMk cId="171553762" sldId="1195"/>
            <ac:cxnSpMk id="14" creationId="{142E692B-772C-C1B3-9338-4CDB59ED8A4E}"/>
          </ac:cxnSpMkLst>
        </pc:cxnChg>
        <pc:cxnChg chg="add mod">
          <ac:chgData name="Ricardo Luiz Freitas" userId="122532effb8c3c75" providerId="LiveId" clId="{663F47C8-B4DA-4E13-ADF1-DFD9D8374437}" dt="2023-07-20T16:42:14.220" v="16245" actId="688"/>
          <ac:cxnSpMkLst>
            <pc:docMk/>
            <pc:sldMk cId="171553762" sldId="1195"/>
            <ac:cxnSpMk id="17" creationId="{1C1064EF-C649-6555-2818-395E628FAB04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19" creationId="{68CB1E6A-5AC8-3871-DC11-6CA933294B0E}"/>
          </ac:cxnSpMkLst>
        </pc:cxnChg>
        <pc:cxnChg chg="add mod">
          <ac:chgData name="Ricardo Luiz Freitas" userId="122532effb8c3c75" providerId="LiveId" clId="{663F47C8-B4DA-4E13-ADF1-DFD9D8374437}" dt="2023-07-20T16:42:42.459" v="16331" actId="1038"/>
          <ac:cxnSpMkLst>
            <pc:docMk/>
            <pc:sldMk cId="171553762" sldId="1195"/>
            <ac:cxnSpMk id="20" creationId="{121E299D-962B-1675-6DC3-9F4BF4035CF2}"/>
          </ac:cxnSpMkLst>
        </pc:cxnChg>
        <pc:cxnChg chg="add del mod">
          <ac:chgData name="Ricardo Luiz Freitas" userId="122532effb8c3c75" providerId="LiveId" clId="{663F47C8-B4DA-4E13-ADF1-DFD9D8374437}" dt="2023-07-20T16:46:19.160" v="16507" actId="478"/>
          <ac:cxnSpMkLst>
            <pc:docMk/>
            <pc:sldMk cId="171553762" sldId="1195"/>
            <ac:cxnSpMk id="21" creationId="{39852774-2BC6-4907-47FD-B7B8125F14B0}"/>
          </ac:cxnSpMkLst>
        </pc:cxnChg>
        <pc:cxnChg chg="add mod">
          <ac:chgData name="Ricardo Luiz Freitas" userId="122532effb8c3c75" providerId="LiveId" clId="{663F47C8-B4DA-4E13-ADF1-DFD9D8374437}" dt="2023-07-20T16:46:23.121" v="16508" actId="1035"/>
          <ac:cxnSpMkLst>
            <pc:docMk/>
            <pc:sldMk cId="171553762" sldId="1195"/>
            <ac:cxnSpMk id="23" creationId="{FB5A5A8C-802B-34A2-3232-B17B32A98C2C}"/>
          </ac:cxnSpMkLst>
        </pc:cxnChg>
        <pc:cxnChg chg="add mod">
          <ac:chgData name="Ricardo Luiz Freitas" userId="122532effb8c3c75" providerId="LiveId" clId="{663F47C8-B4DA-4E13-ADF1-DFD9D8374437}" dt="2023-07-20T16:44:15.510" v="16472" actId="688"/>
          <ac:cxnSpMkLst>
            <pc:docMk/>
            <pc:sldMk cId="171553762" sldId="1195"/>
            <ac:cxnSpMk id="24" creationId="{224B54E0-BE0B-4713-27F9-E22DD6729792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25" creationId="{9C69F0FF-4EBB-2763-F155-1164DA013056}"/>
          </ac:cxnSpMkLst>
        </pc:cxnChg>
        <pc:cxnChg chg="add mod">
          <ac:chgData name="Ricardo Luiz Freitas" userId="122532effb8c3c75" providerId="LiveId" clId="{663F47C8-B4DA-4E13-ADF1-DFD9D8374437}" dt="2023-07-20T16:46:26.949" v="16515" actId="1038"/>
          <ac:cxnSpMkLst>
            <pc:docMk/>
            <pc:sldMk cId="171553762" sldId="1195"/>
            <ac:cxnSpMk id="29" creationId="{7856C469-7425-B28D-BC4F-38E957A0488E}"/>
          </ac:cxnSpMkLst>
        </pc:cxnChg>
      </pc:sldChg>
      <pc:sldChg chg="addSp 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3814048621" sldId="1195"/>
        </pc:sldMkLst>
        <pc:spChg chg="mod">
          <ac:chgData name="Ricardo Luiz Freitas" userId="122532effb8c3c75" providerId="LiveId" clId="{663F47C8-B4DA-4E13-ADF1-DFD9D8374437}" dt="2023-07-19T01:36:36.590" v="15840" actId="20577"/>
          <ac:spMkLst>
            <pc:docMk/>
            <pc:sldMk cId="3814048621" sldId="119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4:51.480" v="14285" actId="20577"/>
          <ac:spMkLst>
            <pc:docMk/>
            <pc:sldMk cId="3814048621" sldId="1195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11T15:03:39.656" v="11552" actId="478"/>
          <ac:picMkLst>
            <pc:docMk/>
            <pc:sldMk cId="3814048621" sldId="1195"/>
            <ac:picMk id="5" creationId="{6D65329E-F200-BF35-7748-72C72854F58C}"/>
          </ac:picMkLst>
        </pc:picChg>
        <pc:picChg chg="add mod">
          <ac:chgData name="Ricardo Luiz Freitas" userId="122532effb8c3c75" providerId="LiveId" clId="{663F47C8-B4DA-4E13-ADF1-DFD9D8374437}" dt="2023-07-11T15:03:58.443" v="11554" actId="1076"/>
          <ac:picMkLst>
            <pc:docMk/>
            <pc:sldMk cId="3814048621" sldId="1195"/>
            <ac:picMk id="8" creationId="{01F9D9D4-9A23-84E6-25F7-D57AB481F08B}"/>
          </ac:picMkLst>
        </pc:picChg>
      </pc:sldChg>
      <pc:sldChg chg="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256619840" sldId="1196"/>
        </pc:sldMkLst>
        <pc:spChg chg="mod">
          <ac:chgData name="Ricardo Luiz Freitas" userId="122532effb8c3c75" providerId="LiveId" clId="{663F47C8-B4DA-4E13-ADF1-DFD9D8374437}" dt="2023-07-19T01:36:39.917" v="15841" actId="20577"/>
          <ac:spMkLst>
            <pc:docMk/>
            <pc:sldMk cId="1256619840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9:46.898" v="14601" actId="20577"/>
          <ac:spMkLst>
            <pc:docMk/>
            <pc:sldMk cId="1256619840" sldId="119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1T15:11:27.046" v="11949" actId="478"/>
          <ac:picMkLst>
            <pc:docMk/>
            <pc:sldMk cId="1256619840" sldId="1196"/>
            <ac:picMk id="8" creationId="{01F9D9D4-9A23-84E6-25F7-D57AB481F08B}"/>
          </ac:picMkLst>
        </pc:picChg>
      </pc:sldChg>
      <pc:sldChg chg="modSp add mod">
        <pc:chgData name="Ricardo Luiz Freitas" userId="122532effb8c3c75" providerId="LiveId" clId="{663F47C8-B4DA-4E13-ADF1-DFD9D8374437}" dt="2023-07-27T01:40:31.830" v="17263" actId="115"/>
        <pc:sldMkLst>
          <pc:docMk/>
          <pc:sldMk cId="3530820251" sldId="1196"/>
        </pc:sldMkLst>
        <pc:spChg chg="mod">
          <ac:chgData name="Ricardo Luiz Freitas" userId="122532effb8c3c75" providerId="LiveId" clId="{663F47C8-B4DA-4E13-ADF1-DFD9D8374437}" dt="2023-07-20T16:33:45.101" v="16102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1.830" v="17263" actId="115"/>
          <ac:spMkLst>
            <pc:docMk/>
            <pc:sldMk cId="3530820251" sldId="119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8T13:03:18.861" v="14632" actId="20577"/>
        <pc:sldMkLst>
          <pc:docMk/>
          <pc:sldMk cId="3225058963" sldId="1197"/>
        </pc:sldMkLst>
        <pc:spChg chg="mod">
          <ac:chgData name="Ricardo Luiz Freitas" userId="122532effb8c3c75" providerId="LiveId" clId="{663F47C8-B4DA-4E13-ADF1-DFD9D8374437}" dt="2023-07-18T13:03:18.861" v="14632" actId="20577"/>
          <ac:spMkLst>
            <pc:docMk/>
            <pc:sldMk cId="3225058963" sldId="119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39:51.503" v="12442" actId="113"/>
          <ac:spMkLst>
            <pc:docMk/>
            <pc:sldMk cId="3225058963" sldId="119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7:07.786" v="16075" actId="20577"/>
        <pc:sldMkLst>
          <pc:docMk/>
          <pc:sldMk cId="693149947" sldId="1198"/>
        </pc:sldMkLst>
        <pc:spChg chg="mod">
          <ac:chgData name="Ricardo Luiz Freitas" userId="122532effb8c3c75" providerId="LiveId" clId="{663F47C8-B4DA-4E13-ADF1-DFD9D8374437}" dt="2023-07-19T01:40:48.237" v="15889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7:07.786" v="16075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2:19.796" v="17328" actId="20577"/>
        <pc:sldMkLst>
          <pc:docMk/>
          <pc:sldMk cId="2242867976" sldId="1199"/>
        </pc:sldMkLst>
        <pc:spChg chg="mod">
          <ac:chgData name="Ricardo Luiz Freitas" userId="122532effb8c3c75" providerId="LiveId" clId="{663F47C8-B4DA-4E13-ADF1-DFD9D8374437}" dt="2023-07-18T13:03:39.663" v="14644" actId="20577"/>
          <ac:spMkLst>
            <pc:docMk/>
            <pc:sldMk cId="2242867976" sldId="119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2:19.796" v="17328" actId="20577"/>
          <ac:spMkLst>
            <pc:docMk/>
            <pc:sldMk cId="2242867976" sldId="1199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7:53.365" v="16723" actId="20577"/>
        <pc:sldMkLst>
          <pc:docMk/>
          <pc:sldMk cId="15270123" sldId="1200"/>
        </pc:sldMkLst>
        <pc:spChg chg="mod">
          <ac:chgData name="Ricardo Luiz Freitas" userId="122532effb8c3c75" providerId="LiveId" clId="{663F47C8-B4DA-4E13-ADF1-DFD9D8374437}" dt="2023-07-20T20:47:53.365" v="16723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1:11.609" v="16544" actId="6549"/>
          <ac:spMkLst>
            <pc:docMk/>
            <pc:sldMk cId="15270123" sldId="120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1:58.241" v="16718" actId="20577"/>
        <pc:sldMkLst>
          <pc:docMk/>
          <pc:sldMk cId="1861924696" sldId="1201"/>
        </pc:sldMkLst>
        <pc:spChg chg="mod">
          <ac:chgData name="Ricardo Luiz Freitas" userId="122532effb8c3c75" providerId="LiveId" clId="{663F47C8-B4DA-4E13-ADF1-DFD9D8374437}" dt="2023-07-19T01:42:49.034" v="15914" actId="20577"/>
          <ac:spMkLst>
            <pc:docMk/>
            <pc:sldMk cId="186192469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20:41:58.241" v="16718" actId="20577"/>
          <ac:spMkLst>
            <pc:docMk/>
            <pc:sldMk cId="1861924696" sldId="1201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2:27.274" v="15899" actId="2696"/>
        <pc:sldMkLst>
          <pc:docMk/>
          <pc:sldMk cId="2819521126" sldId="1201"/>
        </pc:sldMkLst>
        <pc:spChg chg="mod">
          <ac:chgData name="Ricardo Luiz Freitas" userId="122532effb8c3c75" providerId="LiveId" clId="{663F47C8-B4DA-4E13-ADF1-DFD9D8374437}" dt="2023-07-19T01:36:57.445" v="15845" actId="20577"/>
          <ac:spMkLst>
            <pc:docMk/>
            <pc:sldMk cId="281952112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38.727" v="12835" actId="113"/>
          <ac:spMkLst>
            <pc:docMk/>
            <pc:sldMk cId="2819521126" sldId="1201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16:48:38.066" v="16527" actId="20577"/>
        <pc:sldMkLst>
          <pc:docMk/>
          <pc:sldMk cId="3426685522" sldId="1202"/>
        </pc:sldMkLst>
        <pc:spChg chg="mod">
          <ac:chgData name="Ricardo Luiz Freitas" userId="122532effb8c3c75" providerId="LiveId" clId="{663F47C8-B4DA-4E13-ADF1-DFD9D8374437}" dt="2023-07-20T16:48:38.066" v="16527" actId="20577"/>
          <ac:spMkLst>
            <pc:docMk/>
            <pc:sldMk cId="3426685522" sldId="120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44.685" v="12836" actId="113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add del mod">
        <pc:chgData name="Ricardo Luiz Freitas" userId="122532effb8c3c75" providerId="LiveId" clId="{663F47C8-B4DA-4E13-ADF1-DFD9D8374437}" dt="2023-07-15T12:46:34.572" v="13047" actId="2696"/>
        <pc:sldMkLst>
          <pc:docMk/>
          <pc:sldMk cId="1928264033" sldId="1203"/>
        </pc:sldMkLst>
        <pc:spChg chg="mod">
          <ac:chgData name="Ricardo Luiz Freitas" userId="122532effb8c3c75" providerId="LiveId" clId="{663F47C8-B4DA-4E13-ADF1-DFD9D8374437}" dt="2023-07-15T12:45:09.952" v="13002" actId="20577"/>
          <ac:spMkLst>
            <pc:docMk/>
            <pc:sldMk cId="1928264033" sldId="120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5:38.516" v="13037" actId="20577"/>
          <ac:spMkLst>
            <pc:docMk/>
            <pc:sldMk cId="1928264033" sldId="1203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15T12:46:03.180" v="13046" actId="1037"/>
          <ac:picMkLst>
            <pc:docMk/>
            <pc:sldMk cId="1928264033" sldId="1203"/>
            <ac:picMk id="1026" creationId="{00A160F0-CA14-3CD6-9A39-B98DE05E3BFD}"/>
          </ac:picMkLst>
        </pc:picChg>
        <pc:picChg chg="del">
          <ac:chgData name="Ricardo Luiz Freitas" userId="122532effb8c3c75" providerId="LiveId" clId="{663F47C8-B4DA-4E13-ADF1-DFD9D8374437}" dt="2023-07-15T12:45:42.700" v="13038" actId="478"/>
          <ac:picMkLst>
            <pc:docMk/>
            <pc:sldMk cId="1928264033" sldId="1203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16T00:52:51.464" v="13651" actId="20577"/>
        <pc:sldMkLst>
          <pc:docMk/>
          <pc:sldMk cId="2366527087" sldId="1203"/>
        </pc:sldMkLst>
        <pc:spChg chg="mod">
          <ac:chgData name="Ricardo Luiz Freitas" userId="122532effb8c3c75" providerId="LiveId" clId="{663F47C8-B4DA-4E13-ADF1-DFD9D8374437}" dt="2023-07-16T00:52:51.464" v="13651" actId="20577"/>
          <ac:spMkLst>
            <pc:docMk/>
            <pc:sldMk cId="2366527087" sldId="1203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15T12:49:26.604" v="13130" actId="478"/>
          <ac:spMkLst>
            <pc:docMk/>
            <pc:sldMk cId="2366527087" sldId="1203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15T12:49:29.031" v="13131" actId="478"/>
          <ac:spMkLst>
            <pc:docMk/>
            <pc:sldMk cId="2366527087" sldId="1203"/>
            <ac:spMk id="5" creationId="{26674B1E-7BD8-A2A0-E673-F4167D12DD7A}"/>
          </ac:spMkLst>
        </pc:spChg>
        <pc:picChg chg="mod">
          <ac:chgData name="Ricardo Luiz Freitas" userId="122532effb8c3c75" providerId="LiveId" clId="{663F47C8-B4DA-4E13-ADF1-DFD9D8374437}" dt="2023-07-15T12:49:32.038" v="13139" actId="1035"/>
          <ac:picMkLst>
            <pc:docMk/>
            <pc:sldMk cId="2366527087" sldId="1203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663F47C8-B4DA-4E13-ADF1-DFD9D8374437}" dt="2023-07-16T02:27:32.553" v="14620" actId="207"/>
        <pc:sldMkLst>
          <pc:docMk/>
          <pc:sldMk cId="1127731629" sldId="1204"/>
        </pc:sldMkLst>
        <pc:spChg chg="mod">
          <ac:chgData name="Ricardo Luiz Freitas" userId="122532effb8c3c75" providerId="LiveId" clId="{663F47C8-B4DA-4E13-ADF1-DFD9D8374437}" dt="2023-07-16T01:07:25.768" v="14229" actId="20577"/>
          <ac:spMkLst>
            <pc:docMk/>
            <pc:sldMk cId="1127731629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32.553" v="14620" actId="207"/>
          <ac:spMkLst>
            <pc:docMk/>
            <pc:sldMk cId="1127731629" sldId="1204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2527966375" sldId="1204"/>
        </pc:sldMkLst>
        <pc:spChg chg="mod">
          <ac:chgData name="Ricardo Luiz Freitas" userId="122532effb8c3c75" providerId="LiveId" clId="{663F47C8-B4DA-4E13-ADF1-DFD9D8374437}" dt="2023-07-16T00:53:37.911" v="13683" actId="20577"/>
          <ac:spMkLst>
            <pc:docMk/>
            <pc:sldMk cId="2527966375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02:52.099" v="14075" actId="403"/>
          <ac:spMkLst>
            <pc:docMk/>
            <pc:sldMk cId="2527966375" sldId="1204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0:21:28.465" v="13493" actId="255"/>
        <pc:sldMkLst>
          <pc:docMk/>
          <pc:sldMk cId="2922663414" sldId="1205"/>
        </pc:sldMkLst>
        <pc:spChg chg="mod">
          <ac:chgData name="Ricardo Luiz Freitas" userId="122532effb8c3c75" providerId="LiveId" clId="{663F47C8-B4DA-4E13-ADF1-DFD9D8374437}" dt="2023-07-16T00:08:01.967" v="13336" actId="20577"/>
          <ac:spMkLst>
            <pc:docMk/>
            <pc:sldMk cId="2922663414" sldId="120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0:21:28.465" v="13493" actId="255"/>
          <ac:spMkLst>
            <pc:docMk/>
            <pc:sldMk cId="2922663414" sldId="1205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1:01:35.173" v="14052" actId="114"/>
        <pc:sldMkLst>
          <pc:docMk/>
          <pc:sldMk cId="95909805" sldId="1206"/>
        </pc:sldMkLst>
        <pc:spChg chg="mod">
          <ac:chgData name="Ricardo Luiz Freitas" userId="122532effb8c3c75" providerId="LiveId" clId="{663F47C8-B4DA-4E13-ADF1-DFD9D8374437}" dt="2023-07-16T01:01:35.173" v="14052" actId="114"/>
          <ac:spMkLst>
            <pc:docMk/>
            <pc:sldMk cId="95909805" sldId="120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0:51:43.997" v="13645" actId="404"/>
        <pc:sldMkLst>
          <pc:docMk/>
          <pc:sldMk cId="2395329306" sldId="1207"/>
        </pc:sldMkLst>
        <pc:spChg chg="mod">
          <ac:chgData name="Ricardo Luiz Freitas" userId="122532effb8c3c75" providerId="LiveId" clId="{663F47C8-B4DA-4E13-ADF1-DFD9D8374437}" dt="2023-07-16T00:51:43.997" v="13645" actId="404"/>
          <ac:spMkLst>
            <pc:docMk/>
            <pc:sldMk cId="2395329306" sldId="1207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1:43:55.456" v="14245" actId="20577"/>
        <pc:sldMkLst>
          <pc:docMk/>
          <pc:sldMk cId="2216555019" sldId="1208"/>
        </pc:sldMkLst>
        <pc:spChg chg="mod">
          <ac:chgData name="Ricardo Luiz Freitas" userId="122532effb8c3c75" providerId="LiveId" clId="{663F47C8-B4DA-4E13-ADF1-DFD9D8374437}" dt="2023-07-16T01:07:55.500" v="14234" actId="20577"/>
          <ac:spMkLst>
            <pc:docMk/>
            <pc:sldMk cId="2216555019" sldId="120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43:55.456" v="14245" actId="20577"/>
          <ac:spMkLst>
            <pc:docMk/>
            <pc:sldMk cId="2216555019" sldId="1208"/>
            <ac:spMk id="6" creationId="{F4D77F11-73BC-D835-FABA-76AEC6A61736}"/>
          </ac:spMkLst>
        </pc:spChg>
      </pc:sldChg>
      <pc:sldChg chg="addSp delSp modSp add">
        <pc:chgData name="Ricardo Luiz Freitas" userId="122532effb8c3c75" providerId="LiveId" clId="{663F47C8-B4DA-4E13-ADF1-DFD9D8374437}" dt="2023-07-16T00:53:16.823" v="13658" actId="1036"/>
        <pc:sldMkLst>
          <pc:docMk/>
          <pc:sldMk cId="3763204227" sldId="1209"/>
        </pc:sldMkLst>
        <pc:picChg chg="del">
          <ac:chgData name="Ricardo Luiz Freitas" userId="122532effb8c3c75" providerId="LiveId" clId="{663F47C8-B4DA-4E13-ADF1-DFD9D8374437}" dt="2023-07-16T00:53:09.205" v="13652" actId="478"/>
          <ac:picMkLst>
            <pc:docMk/>
            <pc:sldMk cId="3763204227" sldId="1209"/>
            <ac:picMk id="1026" creationId="{00A160F0-CA14-3CD6-9A39-B98DE05E3BFD}"/>
          </ac:picMkLst>
        </pc:picChg>
        <pc:picChg chg="add mod">
          <ac:chgData name="Ricardo Luiz Freitas" userId="122532effb8c3c75" providerId="LiveId" clId="{663F47C8-B4DA-4E13-ADF1-DFD9D8374437}" dt="2023-07-16T00:53:16.823" v="13658" actId="1036"/>
          <ac:picMkLst>
            <pc:docMk/>
            <pc:sldMk cId="3763204227" sldId="1209"/>
            <ac:picMk id="2050" creationId="{11C4125A-1289-CEE1-6F31-4FFBDE4C8E7A}"/>
          </ac:picMkLst>
        </pc:pic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648256346" sldId="1210"/>
        </pc:sldMkLst>
        <pc:spChg chg="mod">
          <ac:chgData name="Ricardo Luiz Freitas" userId="122532effb8c3c75" providerId="LiveId" clId="{663F47C8-B4DA-4E13-ADF1-DFD9D8374437}" dt="2023-07-16T01:01:00.554" v="14051" actId="108"/>
          <ac:spMkLst>
            <pc:docMk/>
            <pc:sldMk cId="648256346" sldId="121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2:27:05.610" v="14613" actId="207"/>
        <pc:sldMkLst>
          <pc:docMk/>
          <pc:sldMk cId="2046794830" sldId="1210"/>
        </pc:sldMkLst>
        <pc:spChg chg="mod">
          <ac:chgData name="Ricardo Luiz Freitas" userId="122532effb8c3c75" providerId="LiveId" clId="{663F47C8-B4DA-4E13-ADF1-DFD9D8374437}" dt="2023-07-16T01:07:28.794" v="14230" actId="20577"/>
          <ac:spMkLst>
            <pc:docMk/>
            <pc:sldMk cId="2046794830" sldId="121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05.610" v="14613" actId="207"/>
          <ac:spMkLst>
            <pc:docMk/>
            <pc:sldMk cId="2046794830" sldId="1210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663F47C8-B4DA-4E13-ADF1-DFD9D8374437}" dt="2023-07-16T01:06:29.977" v="14226" actId="1036"/>
        <pc:sldMkLst>
          <pc:docMk/>
          <pc:sldMk cId="3468780117" sldId="1211"/>
        </pc:sldMkLst>
        <pc:spChg chg="mod">
          <ac:chgData name="Ricardo Luiz Freitas" userId="122532effb8c3c75" providerId="LiveId" clId="{663F47C8-B4DA-4E13-ADF1-DFD9D8374437}" dt="2023-07-16T01:04:00.300" v="14104" actId="20577"/>
          <ac:spMkLst>
            <pc:docMk/>
            <pc:sldMk cId="3468780117" sldId="1211"/>
            <ac:spMk id="2" creationId="{EC728AEA-0266-5259-2364-32C22B1E6AD7}"/>
          </ac:spMkLst>
        </pc:spChg>
        <pc:spChg chg="mod ord">
          <ac:chgData name="Ricardo Luiz Freitas" userId="122532effb8c3c75" providerId="LiveId" clId="{663F47C8-B4DA-4E13-ADF1-DFD9D8374437}" dt="2023-07-16T01:06:29.977" v="14226" actId="1036"/>
          <ac:spMkLst>
            <pc:docMk/>
            <pc:sldMk cId="3468780117" sldId="121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16T01:06:20.197" v="14214" actId="20577"/>
          <ac:spMkLst>
            <pc:docMk/>
            <pc:sldMk cId="3468780117" sldId="1211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16T01:05:04.419" v="14110" actId="732"/>
          <ac:picMkLst>
            <pc:docMk/>
            <pc:sldMk cId="3468780117" sldId="1211"/>
            <ac:picMk id="8" creationId="{244047A6-9CB1-3738-7D41-AB28D8B79C91}"/>
          </ac:picMkLst>
        </pc:picChg>
      </pc:sldChg>
      <pc:sldChg chg="modSp add mod">
        <pc:chgData name="Ricardo Luiz Freitas" userId="122532effb8c3c75" providerId="LiveId" clId="{663F47C8-B4DA-4E13-ADF1-DFD9D8374437}" dt="2023-07-19T01:46:14.019" v="16059" actId="20577"/>
        <pc:sldMkLst>
          <pc:docMk/>
          <pc:sldMk cId="3099702829" sldId="1212"/>
        </pc:sldMkLst>
        <pc:spChg chg="mod">
          <ac:chgData name="Ricardo Luiz Freitas" userId="122532effb8c3c75" providerId="LiveId" clId="{663F47C8-B4DA-4E13-ADF1-DFD9D8374437}" dt="2023-07-19T01:40:31.665" v="15880" actId="20577"/>
          <ac:spMkLst>
            <pc:docMk/>
            <pc:sldMk cId="3099702829" sldId="121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6:14.019" v="16059" actId="20577"/>
          <ac:spMkLst>
            <pc:docMk/>
            <pc:sldMk cId="3099702829" sldId="121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0:36.098" v="17264" actId="115"/>
        <pc:sldMkLst>
          <pc:docMk/>
          <pc:sldMk cId="665216412" sldId="1213"/>
        </pc:sldMkLst>
        <pc:spChg chg="mod">
          <ac:chgData name="Ricardo Luiz Freitas" userId="122532effb8c3c75" providerId="LiveId" clId="{663F47C8-B4DA-4E13-ADF1-DFD9D8374437}" dt="2023-07-20T16:33:48.572" v="16103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6.098" v="17264" actId="115"/>
          <ac:spMkLst>
            <pc:docMk/>
            <pc:sldMk cId="665216412" sldId="121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620793596" sldId="1213"/>
        </pc:sldMkLst>
        <pc:spChg chg="mod">
          <ac:chgData name="Ricardo Luiz Freitas" userId="122532effb8c3c75" providerId="LiveId" clId="{663F47C8-B4DA-4E13-ADF1-DFD9D8374437}" dt="2023-07-19T01:36:43.854" v="15842" actId="20577"/>
          <ac:spMkLst>
            <pc:docMk/>
            <pc:sldMk cId="1620793596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00:00.884" v="14611" actId="20577"/>
          <ac:spMkLst>
            <pc:docMk/>
            <pc:sldMk cId="1620793596" sldId="1213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30:04.375" v="15815" actId="115"/>
        <pc:sldMkLst>
          <pc:docMk/>
          <pc:sldMk cId="1995503226" sldId="1214"/>
        </pc:sldMkLst>
        <pc:spChg chg="mod">
          <ac:chgData name="Ricardo Luiz Freitas" userId="122532effb8c3c75" providerId="LiveId" clId="{663F47C8-B4DA-4E13-ADF1-DFD9D8374437}" dt="2023-07-18T13:04:20.634" v="14663" actId="20577"/>
          <ac:spMkLst>
            <pc:docMk/>
            <pc:sldMk cId="1995503226" sldId="121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0:04.375" v="15815" actId="115"/>
          <ac:spMkLst>
            <pc:docMk/>
            <pc:sldMk cId="1995503226" sldId="1214"/>
            <ac:spMk id="6" creationId="{F4D77F11-73BC-D835-FABA-76AEC6A61736}"/>
          </ac:spMkLst>
        </pc:spChg>
      </pc:sldChg>
      <pc:sldChg chg="addSp delSp modSp add mod ord modAnim">
        <pc:chgData name="Ricardo Luiz Freitas" userId="122532effb8c3c75" providerId="LiveId" clId="{663F47C8-B4DA-4E13-ADF1-DFD9D8374437}" dt="2023-07-19T01:45:19.031" v="16005" actId="403"/>
        <pc:sldMkLst>
          <pc:docMk/>
          <pc:sldMk cId="454513" sldId="1215"/>
        </pc:sldMkLst>
        <pc:spChg chg="mod">
          <ac:chgData name="Ricardo Luiz Freitas" userId="122532effb8c3c75" providerId="LiveId" clId="{663F47C8-B4DA-4E13-ADF1-DFD9D8374437}" dt="2023-07-19T01:30:34.674" v="15819" actId="20577"/>
          <ac:spMkLst>
            <pc:docMk/>
            <pc:sldMk cId="454513" sldId="121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" creationId="{3160C1F8-372C-282D-FC34-C8265BC10CF3}"/>
          </ac:spMkLst>
        </pc:spChg>
        <pc:spChg chg="mod">
          <ac:chgData name="Ricardo Luiz Freitas" userId="122532effb8c3c75" providerId="LiveId" clId="{663F47C8-B4DA-4E13-ADF1-DFD9D8374437}" dt="2023-07-19T01:45:19.031" v="16005" actId="403"/>
          <ac:spMkLst>
            <pc:docMk/>
            <pc:sldMk cId="454513" sldId="1215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8" creationId="{BD3CDAE3-238F-4DCF-6BB8-BC5D25F3BEB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0" creationId="{F139ECB7-2147-96D6-93A9-0EACC772BBFF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1" creationId="{8CF7B7CA-3221-03A0-72B0-701FB67FA66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4" creationId="{53F0515B-C462-3881-B66E-B284F55D92BE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8" creationId="{E2DA9931-E086-0961-547F-36C75FB3973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9" creationId="{94B69D83-F0BF-5721-0AFD-0A818D03FFD8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2" creationId="{06E3BBCA-D019-D7C4-C274-D4BD2649DB5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4" creationId="{E93409D6-505A-B8BA-D2F8-CEDE293685B0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5" creationId="{603057C3-AFDA-A945-AE6C-AB8F2548188B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8" creationId="{B83DFFCB-D99B-9E75-A627-BDCC94EA79A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2" creationId="{15CF655E-6A52-1B40-1EBA-F880EEC70EA3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4" creationId="{5633DE78-62AC-6690-3B36-06CFA668B2D1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5" creationId="{959FE393-72E2-FBCF-539E-703198019A8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6" creationId="{8A3E3F72-97DF-EB81-6E19-E083D4EF1CD5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7" creationId="{BF0516AB-1EEB-92A1-6A58-B70E63D6A60A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8" creationId="{EBC0114D-E3EC-0E74-420C-35D346D1E794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9" creationId="{2EBFE750-674D-6E82-F2C9-3C0AA324F48D}"/>
          </ac:spMkLst>
        </pc:spChg>
        <pc:picChg chg="add mod">
          <ac:chgData name="Ricardo Luiz Freitas" userId="122532effb8c3c75" providerId="LiveId" clId="{663F47C8-B4DA-4E13-ADF1-DFD9D8374437}" dt="2023-07-19T01:05:20.088" v="15605" actId="1036"/>
          <ac:picMkLst>
            <pc:docMk/>
            <pc:sldMk cId="454513" sldId="1215"/>
            <ac:picMk id="40" creationId="{FA6A812F-84DE-0E1B-3FEB-464F7B276D0C}"/>
          </ac:picMkLst>
        </pc:pic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5" creationId="{63D4843E-18F6-E684-E8C1-BFE0AA698642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7" creationId="{4CB2C746-FA92-DC48-A154-3EE8F571104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9" creationId="{7626DBB1-F969-8FB4-C40A-0EDE60DA5F9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2" creationId="{18B35487-6A20-E9CF-197E-840E8536757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3" creationId="{8209B22B-BFCB-761F-B47E-D0209EC7FF6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5" creationId="{DE3BFD94-789D-2774-92FA-72B418AA510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6" creationId="{73A07DEE-7F14-EDCD-8EA6-9CAC147F234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7" creationId="{B5B6CF22-3A42-5866-0FB8-BE8E52095CF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0" creationId="{FCC76F9F-721F-6450-9551-34406B303C8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1" creationId="{B8AC29F0-657B-0E92-2CFA-8EFB5C5543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3" creationId="{756E239F-52DC-D857-8488-19B8C025BA2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6" creationId="{1431186F-9198-D7B8-91B5-F00255C84E87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7" creationId="{12902892-9B4F-5D80-43B1-B672411F0C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9" creationId="{D86F105E-4D86-9F83-6329-7D134BE0DCD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0" creationId="{31133E66-27A3-9137-ADCB-C8E2381D7534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1" creationId="{2ABFC061-D059-4C23-4A60-8874FDA869F5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3" creationId="{F8237513-A484-DCB5-FE66-018C46F11E70}"/>
          </ac:cxnSpMkLst>
        </pc:cxnChg>
      </pc:sldChg>
      <pc:sldChg chg="addSp delSp modSp add mod">
        <pc:chgData name="Ricardo Luiz Freitas" userId="122532effb8c3c75" providerId="LiveId" clId="{663F47C8-B4DA-4E13-ADF1-DFD9D8374437}" dt="2023-07-19T01:27:30.253" v="15814" actId="1076"/>
        <pc:sldMkLst>
          <pc:docMk/>
          <pc:sldMk cId="1626635978" sldId="1216"/>
        </pc:sldMkLst>
        <pc:spChg chg="mod">
          <ac:chgData name="Ricardo Luiz Freitas" userId="122532effb8c3c75" providerId="LiveId" clId="{663F47C8-B4DA-4E13-ADF1-DFD9D8374437}" dt="2023-07-19T01:20:28.638" v="15776" actId="20577"/>
          <ac:spMkLst>
            <pc:docMk/>
            <pc:sldMk cId="1626635978" sldId="121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27:25.190" v="15812" actId="404"/>
          <ac:spMkLst>
            <pc:docMk/>
            <pc:sldMk cId="1626635978" sldId="121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9T01:12:50.695" v="15673" actId="478"/>
          <ac:picMkLst>
            <pc:docMk/>
            <pc:sldMk cId="1626635978" sldId="1216"/>
            <ac:picMk id="1026" creationId="{DAA22D8B-22E7-9C7C-EF81-535D23DDB778}"/>
          </ac:picMkLst>
        </pc:picChg>
        <pc:picChg chg="del">
          <ac:chgData name="Ricardo Luiz Freitas" userId="122532effb8c3c75" providerId="LiveId" clId="{663F47C8-B4DA-4E13-ADF1-DFD9D8374437}" dt="2023-07-19T01:12:51.662" v="15674" actId="478"/>
          <ac:picMkLst>
            <pc:docMk/>
            <pc:sldMk cId="1626635978" sldId="1216"/>
            <ac:picMk id="1028" creationId="{D2FBAF0E-C01E-6510-6886-2C1E9395600C}"/>
          </ac:picMkLst>
        </pc:picChg>
        <pc:picChg chg="add mod">
          <ac:chgData name="Ricardo Luiz Freitas" userId="122532effb8c3c75" providerId="LiveId" clId="{663F47C8-B4DA-4E13-ADF1-DFD9D8374437}" dt="2023-07-19T01:27:30.253" v="15814" actId="1076"/>
          <ac:picMkLst>
            <pc:docMk/>
            <pc:sldMk cId="1626635978" sldId="1216"/>
            <ac:picMk id="2050" creationId="{A64DE9BA-E345-F9D4-7CF0-4C45E7A2CBC6}"/>
          </ac:picMkLst>
        </pc:picChg>
      </pc:sldChg>
      <pc:sldChg chg="modSp add del mod">
        <pc:chgData name="Ricardo Luiz Freitas" userId="122532effb8c3c75" providerId="LiveId" clId="{663F47C8-B4DA-4E13-ADF1-DFD9D8374437}" dt="2023-07-20T20:47:51.927" v="16722" actId="47"/>
        <pc:sldMkLst>
          <pc:docMk/>
          <pc:sldMk cId="3532639679" sldId="1217"/>
        </pc:sldMkLst>
        <pc:spChg chg="mod">
          <ac:chgData name="Ricardo Luiz Freitas" userId="122532effb8c3c75" providerId="LiveId" clId="{663F47C8-B4DA-4E13-ADF1-DFD9D8374437}" dt="2023-07-20T16:53:15.613" v="16589" actId="20577"/>
          <ac:spMkLst>
            <pc:docMk/>
            <pc:sldMk cId="3532639679" sldId="121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09.461" v="16708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20T20:47:55.855" v="16724" actId="47"/>
        <pc:sldMkLst>
          <pc:docMk/>
          <pc:sldMk cId="2733185303" sldId="1218"/>
        </pc:sldMkLst>
        <pc:spChg chg="mod">
          <ac:chgData name="Ricardo Luiz Freitas" userId="122532effb8c3c75" providerId="LiveId" clId="{663F47C8-B4DA-4E13-ADF1-DFD9D8374437}" dt="2023-07-20T16:59:35.649" v="16711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42.154" v="16714" actId="20577"/>
          <ac:spMkLst>
            <pc:docMk/>
            <pc:sldMk cId="2733185303" sldId="1218"/>
            <ac:spMk id="6" creationId="{F4D77F11-73BC-D835-FABA-76AEC6A61736}"/>
          </ac:spMkLst>
        </pc:spChg>
      </pc:sldChg>
      <pc:sldMasterChg chg="setBg modSldLayout">
        <pc:chgData name="Ricardo Luiz Freitas" userId="122532effb8c3c75" providerId="LiveId" clId="{663F47C8-B4DA-4E13-ADF1-DFD9D8374437}" dt="2023-07-07T01:27:18.037" v="3437"/>
        <pc:sldMasterMkLst>
          <pc:docMk/>
          <pc:sldMasterMk cId="0" sldId="2147483679"/>
        </pc:sldMasterMkLst>
        <pc:sldLayoutChg chg="setBg">
          <pc:chgData name="Ricardo Luiz Freitas" userId="122532effb8c3c75" providerId="LiveId" clId="{663F47C8-B4DA-4E13-ADF1-DFD9D8374437}" dt="2023-07-07T01:27:05.024" v="3435"/>
          <pc:sldLayoutMkLst>
            <pc:docMk/>
            <pc:sldMasterMk cId="0" sldId="2147483679"/>
            <pc:sldLayoutMk cId="1967164092" sldId="2147488660"/>
          </pc:sldLayoutMkLst>
        </pc:sldLayoutChg>
      </pc:sldMasterChg>
    </pc:docChg>
  </pc:docChgLst>
  <pc:docChgLst>
    <pc:chgData name="Ricardo Luiz Freitas" userId="122532effb8c3c75" providerId="LiveId" clId="{59BC427F-41DB-400F-B48C-5E8254B22DA8}"/>
    <pc:docChg chg="undo custSel addSld delSld modSld sldOrd">
      <pc:chgData name="Ricardo Luiz Freitas" userId="122532effb8c3c75" providerId="LiveId" clId="{59BC427F-41DB-400F-B48C-5E8254B22DA8}" dt="2024-08-06T13:27:21.970" v="1293" actId="1076"/>
      <pc:docMkLst>
        <pc:docMk/>
      </pc:docMkLst>
      <pc:sldChg chg="modSp mod">
        <pc:chgData name="Ricardo Luiz Freitas" userId="122532effb8c3c75" providerId="LiveId" clId="{59BC427F-41DB-400F-B48C-5E8254B22DA8}" dt="2024-08-06T01:33:19.587" v="562" actId="20577"/>
        <pc:sldMkLst>
          <pc:docMk/>
          <pc:sldMk cId="1153988763" sldId="1118"/>
        </pc:sldMkLst>
        <pc:spChg chg="mod">
          <ac:chgData name="Ricardo Luiz Freitas" userId="122532effb8c3c75" providerId="LiveId" clId="{59BC427F-41DB-400F-B48C-5E8254B22DA8}" dt="2024-08-06T01:33:19.587" v="562" actId="20577"/>
          <ac:spMkLst>
            <pc:docMk/>
            <pc:sldMk cId="1153988763" sldId="1118"/>
            <ac:spMk id="3" creationId="{C8458345-0250-75F6-8FD3-48BEB021A250}"/>
          </ac:spMkLst>
        </pc:spChg>
      </pc:sldChg>
      <pc:sldChg chg="modSp mod">
        <pc:chgData name="Ricardo Luiz Freitas" userId="122532effb8c3c75" providerId="LiveId" clId="{59BC427F-41DB-400F-B48C-5E8254B22DA8}" dt="2024-08-05T13:02:20.468" v="4" actId="20577"/>
        <pc:sldMkLst>
          <pc:docMk/>
          <pc:sldMk cId="114399923" sldId="1193"/>
        </pc:sldMkLst>
        <pc:spChg chg="mod">
          <ac:chgData name="Ricardo Luiz Freitas" userId="122532effb8c3c75" providerId="LiveId" clId="{59BC427F-41DB-400F-B48C-5E8254B22DA8}" dt="2024-08-05T13:02:20.468" v="4" actId="20577"/>
          <ac:spMkLst>
            <pc:docMk/>
            <pc:sldMk cId="114399923" sldId="1193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9BC427F-41DB-400F-B48C-5E8254B22DA8}" dt="2024-08-06T01:35:00.997" v="565" actId="20577"/>
        <pc:sldMkLst>
          <pc:docMk/>
          <pc:sldMk cId="693149947" sldId="1198"/>
        </pc:sldMkLst>
        <pc:spChg chg="mod">
          <ac:chgData name="Ricardo Luiz Freitas" userId="122532effb8c3c75" providerId="LiveId" clId="{59BC427F-41DB-400F-B48C-5E8254B22DA8}" dt="2024-08-06T01:35:00.997" v="565" actId="20577"/>
          <ac:spMkLst>
            <pc:docMk/>
            <pc:sldMk cId="693149947" sldId="1198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9BC427F-41DB-400F-B48C-5E8254B22DA8}" dt="2024-08-06T00:42:16.137" v="504" actId="6549"/>
        <pc:sldMkLst>
          <pc:docMk/>
          <pc:sldMk cId="15270123" sldId="1200"/>
        </pc:sldMkLst>
        <pc:spChg chg="mod">
          <ac:chgData name="Ricardo Luiz Freitas" userId="122532effb8c3c75" providerId="LiveId" clId="{59BC427F-41DB-400F-B48C-5E8254B22DA8}" dt="2024-08-05T13:30:37.491" v="408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6T00:42:16.137" v="504" actId="6549"/>
          <ac:spMkLst>
            <pc:docMk/>
            <pc:sldMk cId="15270123" sldId="1200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9BC427F-41DB-400F-B48C-5E8254B22DA8}" dt="2024-08-06T01:41:39.827" v="649" actId="20577"/>
        <pc:sldMkLst>
          <pc:docMk/>
          <pc:sldMk cId="1861924696" sldId="1201"/>
        </pc:sldMkLst>
        <pc:spChg chg="mod">
          <ac:chgData name="Ricardo Luiz Freitas" userId="122532effb8c3c75" providerId="LiveId" clId="{59BC427F-41DB-400F-B48C-5E8254B22DA8}" dt="2024-08-05T13:02:37.335" v="8" actId="20577"/>
          <ac:spMkLst>
            <pc:docMk/>
            <pc:sldMk cId="1861924696" sldId="1201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6T01:41:39.827" v="649" actId="20577"/>
          <ac:spMkLst>
            <pc:docMk/>
            <pc:sldMk cId="1861924696" sldId="1201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9BC427F-41DB-400F-B48C-5E8254B22DA8}" dt="2024-08-05T13:01:35.028" v="2" actId="20577"/>
        <pc:sldMkLst>
          <pc:docMk/>
          <pc:sldMk cId="1995503226" sldId="1214"/>
        </pc:sldMkLst>
        <pc:spChg chg="mod">
          <ac:chgData name="Ricardo Luiz Freitas" userId="122532effb8c3c75" providerId="LiveId" clId="{59BC427F-41DB-400F-B48C-5E8254B22DA8}" dt="2024-08-05T13:01:35.028" v="2" actId="20577"/>
          <ac:spMkLst>
            <pc:docMk/>
            <pc:sldMk cId="1995503226" sldId="1214"/>
            <ac:spMk id="2" creationId="{EC728AEA-0266-5259-2364-32C22B1E6AD7}"/>
          </ac:spMkLst>
        </pc:spChg>
      </pc:sldChg>
      <pc:sldChg chg="del">
        <pc:chgData name="Ricardo Luiz Freitas" userId="122532effb8c3c75" providerId="LiveId" clId="{59BC427F-41DB-400F-B48C-5E8254B22DA8}" dt="2024-08-05T13:08:24.388" v="77" actId="47"/>
        <pc:sldMkLst>
          <pc:docMk/>
          <pc:sldMk cId="3532639679" sldId="1217"/>
        </pc:sldMkLst>
      </pc:sldChg>
      <pc:sldChg chg="modSp mod ord">
        <pc:chgData name="Ricardo Luiz Freitas" userId="122532effb8c3c75" providerId="LiveId" clId="{59BC427F-41DB-400F-B48C-5E8254B22DA8}" dt="2024-08-05T13:30:58.087" v="413" actId="20577"/>
        <pc:sldMkLst>
          <pc:docMk/>
          <pc:sldMk cId="2733185303" sldId="1218"/>
        </pc:sldMkLst>
        <pc:spChg chg="mod">
          <ac:chgData name="Ricardo Luiz Freitas" userId="122532effb8c3c75" providerId="LiveId" clId="{59BC427F-41DB-400F-B48C-5E8254B22DA8}" dt="2024-08-05T13:30:58.087" v="413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5T13:16:36.087" v="380" actId="113"/>
          <ac:spMkLst>
            <pc:docMk/>
            <pc:sldMk cId="2733185303" sldId="121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9BC427F-41DB-400F-B48C-5E8254B22DA8}" dt="2024-08-05T13:02:31.890" v="6" actId="20577"/>
        <pc:sldMkLst>
          <pc:docMk/>
          <pc:sldMk cId="626292247" sldId="1223"/>
        </pc:sldMkLst>
        <pc:spChg chg="mod">
          <ac:chgData name="Ricardo Luiz Freitas" userId="122532effb8c3c75" providerId="LiveId" clId="{59BC427F-41DB-400F-B48C-5E8254B22DA8}" dt="2024-08-05T13:02:31.890" v="6" actId="20577"/>
          <ac:spMkLst>
            <pc:docMk/>
            <pc:sldMk cId="626292247" sldId="1223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9BC427F-41DB-400F-B48C-5E8254B22DA8}" dt="2024-08-05T13:30:52.121" v="412" actId="20577"/>
        <pc:sldMkLst>
          <pc:docMk/>
          <pc:sldMk cId="3698485487" sldId="1233"/>
        </pc:sldMkLst>
        <pc:spChg chg="mod">
          <ac:chgData name="Ricardo Luiz Freitas" userId="122532effb8c3c75" providerId="LiveId" clId="{59BC427F-41DB-400F-B48C-5E8254B22DA8}" dt="2024-08-05T13:30:52.121" v="412" actId="20577"/>
          <ac:spMkLst>
            <pc:docMk/>
            <pc:sldMk cId="3698485487" sldId="1233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5T13:12:01.909" v="200" actId="6549"/>
          <ac:spMkLst>
            <pc:docMk/>
            <pc:sldMk cId="3698485487" sldId="1233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9BC427F-41DB-400F-B48C-5E8254B22DA8}" dt="2024-08-05T13:31:01.814" v="414" actId="20577"/>
        <pc:sldMkLst>
          <pc:docMk/>
          <pc:sldMk cId="1660484921" sldId="1234"/>
        </pc:sldMkLst>
        <pc:spChg chg="mod">
          <ac:chgData name="Ricardo Luiz Freitas" userId="122532effb8c3c75" providerId="LiveId" clId="{59BC427F-41DB-400F-B48C-5E8254B22DA8}" dt="2024-08-05T13:31:01.814" v="414" actId="20577"/>
          <ac:spMkLst>
            <pc:docMk/>
            <pc:sldMk cId="1660484921" sldId="1234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5T13:06:47.293" v="75" actId="20577"/>
          <ac:spMkLst>
            <pc:docMk/>
            <pc:sldMk cId="1660484921" sldId="1234"/>
            <ac:spMk id="6" creationId="{F4D77F11-73BC-D835-FABA-76AEC6A61736}"/>
          </ac:spMkLst>
        </pc:spChg>
      </pc:sldChg>
      <pc:sldChg chg="addSp delSp modSp mod">
        <pc:chgData name="Ricardo Luiz Freitas" userId="122532effb8c3c75" providerId="LiveId" clId="{59BC427F-41DB-400F-B48C-5E8254B22DA8}" dt="2024-08-06T02:14:04.045" v="1233" actId="1076"/>
        <pc:sldMkLst>
          <pc:docMk/>
          <pc:sldMk cId="3595513171" sldId="1235"/>
        </pc:sldMkLst>
        <pc:spChg chg="mod">
          <ac:chgData name="Ricardo Luiz Freitas" userId="122532effb8c3c75" providerId="LiveId" clId="{59BC427F-41DB-400F-B48C-5E8254B22DA8}" dt="2024-08-05T13:31:08.115" v="415" actId="20577"/>
          <ac:spMkLst>
            <pc:docMk/>
            <pc:sldMk cId="3595513171" sldId="1235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5T13:17:47.994" v="398" actId="20577"/>
          <ac:spMkLst>
            <pc:docMk/>
            <pc:sldMk cId="3595513171" sldId="1235"/>
            <ac:spMk id="6" creationId="{F4D77F11-73BC-D835-FABA-76AEC6A61736}"/>
          </ac:spMkLst>
        </pc:spChg>
        <pc:picChg chg="add mod">
          <ac:chgData name="Ricardo Luiz Freitas" userId="122532effb8c3c75" providerId="LiveId" clId="{59BC427F-41DB-400F-B48C-5E8254B22DA8}" dt="2024-08-06T02:14:04.045" v="1233" actId="1076"/>
          <ac:picMkLst>
            <pc:docMk/>
            <pc:sldMk cId="3595513171" sldId="1235"/>
            <ac:picMk id="3074" creationId="{BCB10D9F-B2A2-038E-07B9-3E046552849C}"/>
          </ac:picMkLst>
        </pc:picChg>
        <pc:picChg chg="del">
          <ac:chgData name="Ricardo Luiz Freitas" userId="122532effb8c3c75" providerId="LiveId" clId="{59BC427F-41DB-400F-B48C-5E8254B22DA8}" dt="2024-08-06T02:13:54.401" v="1230" actId="478"/>
          <ac:picMkLst>
            <pc:docMk/>
            <pc:sldMk cId="3595513171" sldId="1235"/>
            <ac:picMk id="4098" creationId="{0F5B6D88-8F9B-A68C-0F43-A4F02EC0960A}"/>
          </ac:picMkLst>
        </pc:picChg>
      </pc:sldChg>
      <pc:sldChg chg="addSp delSp modSp add mod ord">
        <pc:chgData name="Ricardo Luiz Freitas" userId="122532effb8c3c75" providerId="LiveId" clId="{59BC427F-41DB-400F-B48C-5E8254B22DA8}" dt="2024-08-06T01:51:13.964" v="1019" actId="14100"/>
        <pc:sldMkLst>
          <pc:docMk/>
          <pc:sldMk cId="2519776978" sldId="1236"/>
        </pc:sldMkLst>
        <pc:spChg chg="mod">
          <ac:chgData name="Ricardo Luiz Freitas" userId="122532effb8c3c75" providerId="LiveId" clId="{59BC427F-41DB-400F-B48C-5E8254B22DA8}" dt="2024-08-06T01:35:04.826" v="566" actId="20577"/>
          <ac:spMkLst>
            <pc:docMk/>
            <pc:sldMk cId="2519776978" sldId="1236"/>
            <ac:spMk id="2" creationId="{EC728AEA-0266-5259-2364-32C22B1E6AD7}"/>
          </ac:spMkLst>
        </pc:spChg>
        <pc:spChg chg="add del">
          <ac:chgData name="Ricardo Luiz Freitas" userId="122532effb8c3c75" providerId="LiveId" clId="{59BC427F-41DB-400F-B48C-5E8254B22DA8}" dt="2024-08-06T01:50:06.675" v="1012" actId="478"/>
          <ac:spMkLst>
            <pc:docMk/>
            <pc:sldMk cId="2519776978" sldId="1236"/>
            <ac:spMk id="3" creationId="{2E6D45B9-B6FE-9284-7FB5-3B54CF973A2A}"/>
          </ac:spMkLst>
        </pc:spChg>
        <pc:spChg chg="mod">
          <ac:chgData name="Ricardo Luiz Freitas" userId="122532effb8c3c75" providerId="LiveId" clId="{59BC427F-41DB-400F-B48C-5E8254B22DA8}" dt="2024-08-06T01:45:25.976" v="1010" actId="20577"/>
          <ac:spMkLst>
            <pc:docMk/>
            <pc:sldMk cId="2519776978" sldId="1236"/>
            <ac:spMk id="6" creationId="{F4D77F11-73BC-D835-FABA-76AEC6A61736}"/>
          </ac:spMkLst>
        </pc:spChg>
        <pc:picChg chg="add mod">
          <ac:chgData name="Ricardo Luiz Freitas" userId="122532effb8c3c75" providerId="LiveId" clId="{59BC427F-41DB-400F-B48C-5E8254B22DA8}" dt="2024-08-06T01:51:13.964" v="1019" actId="14100"/>
          <ac:picMkLst>
            <pc:docMk/>
            <pc:sldMk cId="2519776978" sldId="1236"/>
            <ac:picMk id="1028" creationId="{F9F706C2-D027-0B21-3ABD-DB5C8D75BE30}"/>
          </ac:picMkLst>
        </pc:picChg>
      </pc:sldChg>
      <pc:sldChg chg="addSp modSp add mod">
        <pc:chgData name="Ricardo Luiz Freitas" userId="122532effb8c3c75" providerId="LiveId" clId="{59BC427F-41DB-400F-B48C-5E8254B22DA8}" dt="2024-08-06T02:14:57.307" v="1235" actId="113"/>
        <pc:sldMkLst>
          <pc:docMk/>
          <pc:sldMk cId="3098836629" sldId="1237"/>
        </pc:sldMkLst>
        <pc:spChg chg="mod">
          <ac:chgData name="Ricardo Luiz Freitas" userId="122532effb8c3c75" providerId="LiveId" clId="{59BC427F-41DB-400F-B48C-5E8254B22DA8}" dt="2024-08-05T13:04:53.242" v="17" actId="20577"/>
          <ac:spMkLst>
            <pc:docMk/>
            <pc:sldMk cId="3098836629" sldId="1237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6T02:14:57.307" v="1235" actId="113"/>
          <ac:spMkLst>
            <pc:docMk/>
            <pc:sldMk cId="3098836629" sldId="1237"/>
            <ac:spMk id="6" creationId="{F4D77F11-73BC-D835-FABA-76AEC6A61736}"/>
          </ac:spMkLst>
        </pc:spChg>
        <pc:picChg chg="add mod">
          <ac:chgData name="Ricardo Luiz Freitas" userId="122532effb8c3c75" providerId="LiveId" clId="{59BC427F-41DB-400F-B48C-5E8254B22DA8}" dt="2024-08-06T02:06:25.283" v="1229" actId="14100"/>
          <ac:picMkLst>
            <pc:docMk/>
            <pc:sldMk cId="3098836629" sldId="1237"/>
            <ac:picMk id="2050" creationId="{AFE416DF-794B-79D3-BC0A-0936EAB24014}"/>
          </ac:picMkLst>
        </pc:picChg>
      </pc:sldChg>
      <pc:sldChg chg="modSp add mod">
        <pc:chgData name="Ricardo Luiz Freitas" userId="122532effb8c3c75" providerId="LiveId" clId="{59BC427F-41DB-400F-B48C-5E8254B22DA8}" dt="2024-08-06T01:20:19.363" v="558" actId="113"/>
        <pc:sldMkLst>
          <pc:docMk/>
          <pc:sldMk cId="1859071022" sldId="1238"/>
        </pc:sldMkLst>
        <pc:spChg chg="mod">
          <ac:chgData name="Ricardo Luiz Freitas" userId="122532effb8c3c75" providerId="LiveId" clId="{59BC427F-41DB-400F-B48C-5E8254B22DA8}" dt="2024-08-05T13:30:48.497" v="411" actId="20577"/>
          <ac:spMkLst>
            <pc:docMk/>
            <pc:sldMk cId="1859071022" sldId="1238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6T01:20:19.363" v="558" actId="113"/>
          <ac:spMkLst>
            <pc:docMk/>
            <pc:sldMk cId="1859071022" sldId="1238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59BC427F-41DB-400F-B48C-5E8254B22DA8}" dt="2024-08-06T13:27:21.970" v="1293" actId="1076"/>
        <pc:sldMkLst>
          <pc:docMk/>
          <pc:sldMk cId="1607669109" sldId="1239"/>
        </pc:sldMkLst>
        <pc:spChg chg="mod">
          <ac:chgData name="Ricardo Luiz Freitas" userId="122532effb8c3c75" providerId="LiveId" clId="{59BC427F-41DB-400F-B48C-5E8254B22DA8}" dt="2024-08-06T13:25:13.901" v="1267" actId="113"/>
          <ac:spMkLst>
            <pc:docMk/>
            <pc:sldMk cId="1607669109" sldId="1239"/>
            <ac:spMk id="2" creationId="{EC728AEA-0266-5259-2364-32C22B1E6AD7}"/>
          </ac:spMkLst>
        </pc:spChg>
        <pc:spChg chg="add del mod">
          <ac:chgData name="Ricardo Luiz Freitas" userId="122532effb8c3c75" providerId="LiveId" clId="{59BC427F-41DB-400F-B48C-5E8254B22DA8}" dt="2024-08-06T13:25:25.893" v="1269" actId="478"/>
          <ac:spMkLst>
            <pc:docMk/>
            <pc:sldMk cId="1607669109" sldId="1239"/>
            <ac:spMk id="3" creationId="{4FA252ED-6D32-11D8-5F2B-2C96B4974EE2}"/>
          </ac:spMkLst>
        </pc:spChg>
        <pc:spChg chg="del">
          <ac:chgData name="Ricardo Luiz Freitas" userId="122532effb8c3c75" providerId="LiveId" clId="{59BC427F-41DB-400F-B48C-5E8254B22DA8}" dt="2024-08-06T13:25:23.433" v="1268" actId="478"/>
          <ac:spMkLst>
            <pc:docMk/>
            <pc:sldMk cId="1607669109" sldId="1239"/>
            <ac:spMk id="6" creationId="{F4D77F11-73BC-D835-FABA-76AEC6A61736}"/>
          </ac:spMkLst>
        </pc:spChg>
        <pc:picChg chg="add mod">
          <ac:chgData name="Ricardo Luiz Freitas" userId="122532effb8c3c75" providerId="LiveId" clId="{59BC427F-41DB-400F-B48C-5E8254B22DA8}" dt="2024-08-06T13:27:21.970" v="1293" actId="1076"/>
          <ac:picMkLst>
            <pc:docMk/>
            <pc:sldMk cId="1607669109" sldId="1239"/>
            <ac:picMk id="7" creationId="{C59825B4-68AB-DF36-B3B3-629BD79CCF82}"/>
          </ac:picMkLst>
        </pc:picChg>
        <pc:picChg chg="add mod">
          <ac:chgData name="Ricardo Luiz Freitas" userId="122532effb8c3c75" providerId="LiveId" clId="{59BC427F-41DB-400F-B48C-5E8254B22DA8}" dt="2024-08-06T13:27:14.685" v="1291" actId="1076"/>
          <ac:picMkLst>
            <pc:docMk/>
            <pc:sldMk cId="1607669109" sldId="1239"/>
            <ac:picMk id="1026" creationId="{03BDC74A-4DCC-6C6E-AB47-7014E62775EB}"/>
          </ac:picMkLst>
        </pc:picChg>
        <pc:picChg chg="add mod">
          <ac:chgData name="Ricardo Luiz Freitas" userId="122532effb8c3c75" providerId="LiveId" clId="{59BC427F-41DB-400F-B48C-5E8254B22DA8}" dt="2024-08-06T13:27:10.420" v="1288" actId="1076"/>
          <ac:picMkLst>
            <pc:docMk/>
            <pc:sldMk cId="1607669109" sldId="1239"/>
            <ac:picMk id="1028" creationId="{3A8B6172-F9D4-BDA1-4C9A-72F1BF93179A}"/>
          </ac:picMkLst>
        </pc:picChg>
      </pc:sldChg>
    </pc:docChg>
  </pc:docChgLst>
  <pc:docChgLst>
    <pc:chgData name="Ricardo Luiz Freitas" userId="122532effb8c3c75" providerId="LiveId" clId="{11044734-3777-4DE4-BF58-B2980BBDB6A8}"/>
    <pc:docChg chg="modSld">
      <pc:chgData name="Ricardo Luiz Freitas" userId="122532effb8c3c75" providerId="LiveId" clId="{11044734-3777-4DE4-BF58-B2980BBDB6A8}" dt="2024-02-02T19:56:37.144" v="1" actId="478"/>
      <pc:docMkLst>
        <pc:docMk/>
      </pc:docMkLst>
      <pc:sldChg chg="delSp">
        <pc:chgData name="Ricardo Luiz Freitas" userId="122532effb8c3c75" providerId="LiveId" clId="{11044734-3777-4DE4-BF58-B2980BBDB6A8}" dt="2024-02-02T19:56:37.144" v="1" actId="478"/>
        <pc:sldMkLst>
          <pc:docMk/>
          <pc:sldMk cId="0" sldId="1110"/>
        </pc:sldMkLst>
        <pc:spChg chg="del">
          <ac:chgData name="Ricardo Luiz Freitas" userId="122532effb8c3c75" providerId="LiveId" clId="{11044734-3777-4DE4-BF58-B2980BBDB6A8}" dt="2024-02-02T19:56:37.144" v="1" actId="478"/>
          <ac:spMkLst>
            <pc:docMk/>
            <pc:sldMk cId="0" sldId="1110"/>
            <ac:spMk id="2" creationId="{0C61ECEF-B880-85E2-C8BC-337472F7250A}"/>
          </ac:spMkLst>
        </pc:spChg>
      </pc:sldChg>
      <pc:sldChg chg="delSp">
        <pc:chgData name="Ricardo Luiz Freitas" userId="122532effb8c3c75" providerId="LiveId" clId="{11044734-3777-4DE4-BF58-B2980BBDB6A8}" dt="2024-02-02T19:56:30.845" v="0" actId="478"/>
        <pc:sldMkLst>
          <pc:docMk/>
          <pc:sldMk cId="0" sldId="1219"/>
        </pc:sldMkLst>
        <pc:spChg chg="del">
          <ac:chgData name="Ricardo Luiz Freitas" userId="122532effb8c3c75" providerId="LiveId" clId="{11044734-3777-4DE4-BF58-B2980BBDB6A8}" dt="2024-02-02T19:56:30.845" v="0" actId="478"/>
          <ac:spMkLst>
            <pc:docMk/>
            <pc:sldMk cId="0" sldId="1219"/>
            <ac:spMk id="2" creationId="{652E3EB2-C096-8ECD-6ED3-6CCF090DA7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877728-021F-4A02-8D34-024195707F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B780B8-6507-45A6-AB2B-EBCB743DF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9A82F-4140-4027-B70E-A64232005379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780B8-6507-45A6-AB2B-EBCB743DF285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480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780B8-6507-45A6-AB2B-EBCB743DF285}" type="slidenum">
              <a:rPr lang="pt-BR" altLang="pt-BR" smtClean="0"/>
              <a:pPr>
                <a:defRPr/>
              </a:pPr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49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26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C902-5876-4402-B338-D5A38207421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0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D607-59FA-49C0-ABD2-D2CB3EBE7CF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958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CAC9-FD44-4050-8B42-91BC1BBB6E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28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8AD0-D772-4E5E-9266-F8430653A10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261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0F7FE-A84C-4977-B4CC-69453517E29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763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DE8B-226D-44AF-BC41-9AAD53AC7C0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6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63F1-92E5-4BBD-8C10-2E2126A38AA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7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F058-C0D1-4D78-9F23-1C3D3F5F518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757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0935-5B70-4671-9631-B280DFC506A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69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F317-F936-46DB-91F7-58293852F51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64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709A-8958-4297-9A64-922EE62B84A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77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19D9-C3AB-4625-A829-F7496B273D6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F8D1-3E22-433D-B00E-1E128667CB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5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2D13E-1D7D-49F7-9E2A-4833BB8FDCD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61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-1516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3EB9F45-F53C-46A8-ABD5-4DD514F6C2D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F3C1C0BB-F88F-079E-D869-44F099EC61A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60" r:id="rId2"/>
    <p:sldLayoutId id="2147488661" r:id="rId3"/>
    <p:sldLayoutId id="2147488662" r:id="rId4"/>
    <p:sldLayoutId id="2147488663" r:id="rId5"/>
    <p:sldLayoutId id="2147488664" r:id="rId6"/>
    <p:sldLayoutId id="2147488665" r:id="rId7"/>
    <p:sldLayoutId id="2147488666" r:id="rId8"/>
    <p:sldLayoutId id="2147488667" r:id="rId9"/>
    <p:sldLayoutId id="2147488668" r:id="rId10"/>
    <p:sldLayoutId id="2147488669" r:id="rId11"/>
    <p:sldLayoutId id="2147488670" r:id="rId12"/>
    <p:sldLayoutId id="2147488671" r:id="rId13"/>
    <p:sldLayoutId id="214748867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blog.eletrogate.com/robo-seguidor-de-linha-tutorial-comple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blog.eletrogate.com/como-montar-e-programar-um-robo-lutador-de-sum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ítulo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7623175" cy="968375"/>
          </a:xfrm>
        </p:spPr>
        <p:txBody>
          <a:bodyPr/>
          <a:lstStyle/>
          <a:p>
            <a:pPr algn="l"/>
            <a:b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pt-BR" dirty="0"/>
              <a:t>Robótica</a:t>
            </a:r>
            <a:endParaRPr lang="pt-BR" altLang="pt-BR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24F40-4C36-137A-80A3-F09DBCFD4A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8611" y="2953569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C479069-1F8C-8CB9-3D03-87851C6C4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5085184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ensor De Distância Ultrassônico HC-SR04 | AutoCore Robótica - AutoCore  Robótica">
            <a:extLst>
              <a:ext uri="{FF2B5EF4-FFF2-40B4-BE49-F238E27FC236}">
                <a16:creationId xmlns:a16="http://schemas.microsoft.com/office/drawing/2014/main" id="{7C4C7026-98C1-13F6-8618-8E91745B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3595" y="3203379"/>
            <a:ext cx="1608885" cy="12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B3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que, utilizando um sensor de obstáculo (ultrassônico),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meça e controle a distância (metros) até um determinado obstáculo e exiba-a em um display LCD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Na primeira linha do display: “</a:t>
            </a:r>
            <a:r>
              <a:rPr lang="pt-BR" sz="2000" dirty="0">
                <a:solidFill>
                  <a:srgbClr val="FF0000"/>
                </a:solidFill>
                <a:latin typeface="Söhne"/>
              </a:rPr>
              <a:t>Distancia: 9,9m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” onde 9,9 será a distância em metros medida pelo sensor;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Na segunda linha do display: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Distância acima de 1 metro: “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SEGURO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”, e um                                                 LED </a:t>
            </a:r>
            <a:r>
              <a:rPr lang="pt-BR" sz="18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se ascenderá;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Distância menor que 1 até 0,5 metros: “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CUIDADO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”, e um             LED </a:t>
            </a:r>
            <a:r>
              <a:rPr lang="pt-BR" sz="18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se ascenderá, apagando-se o verde;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Distância menor que 0,5 metros: “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VAI BATER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”, e um                     LED 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se ascenderá , apagando-se o amarelo;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Distância menor que 0,1 metros : “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&gt;&gt;&gt;BATEU&lt;&lt;&lt;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”, e todos os LEDs se acenderão.</a:t>
            </a:r>
          </a:p>
          <a:p>
            <a:pPr lvl="2"/>
            <a:endParaRPr lang="pt-BR" sz="1800" dirty="0">
              <a:solidFill>
                <a:srgbClr val="374151"/>
              </a:solidFill>
              <a:latin typeface="Söhne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B3C643-AD40-1E2E-798E-5F6E3AB9849F}"/>
              </a:ext>
            </a:extLst>
          </p:cNvPr>
          <p:cNvGrpSpPr/>
          <p:nvPr/>
        </p:nvGrpSpPr>
        <p:grpSpPr>
          <a:xfrm>
            <a:off x="6588224" y="333655"/>
            <a:ext cx="2220953" cy="939251"/>
            <a:chOff x="5580111" y="4348281"/>
            <a:chExt cx="3384377" cy="1600999"/>
          </a:xfrm>
        </p:grpSpPr>
        <p:pic>
          <p:nvPicPr>
            <p:cNvPr id="9" name="Picture 2" descr="Curso Arduino - #7 - Displays - ElectroFun Blog">
              <a:extLst>
                <a:ext uri="{FF2B5EF4-FFF2-40B4-BE49-F238E27FC236}">
                  <a16:creationId xmlns:a16="http://schemas.microsoft.com/office/drawing/2014/main" id="{4C16FF13-0E1D-0929-3F6B-882A683E35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" r="4186" b="13346"/>
            <a:stretch/>
          </p:blipFill>
          <p:spPr bwMode="auto">
            <a:xfrm>
              <a:off x="5580111" y="4348281"/>
              <a:ext cx="3384377" cy="16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638E711-C95A-EBD2-945D-F8887CDD14D2}"/>
                </a:ext>
              </a:extLst>
            </p:cNvPr>
            <p:cNvSpPr txBox="1"/>
            <p:nvPr/>
          </p:nvSpPr>
          <p:spPr>
            <a:xfrm>
              <a:off x="6155735" y="4809346"/>
              <a:ext cx="2088673" cy="78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Distancia: 0,8m </a:t>
              </a:r>
            </a:p>
            <a:p>
              <a:pPr algn="ctr"/>
              <a:r>
                <a:rPr lang="pt-BR" sz="1200" b="1" dirty="0"/>
                <a:t>CUIDADO</a:t>
              </a:r>
            </a:p>
          </p:txBody>
        </p:sp>
      </p:grpSp>
      <p:pic>
        <p:nvPicPr>
          <p:cNvPr id="3" name="Picture 2" descr="KIT COM 40 LED DIFUSOS 5MM - ARDUCORE - Robótica Educacional arduino">
            <a:extLst>
              <a:ext uri="{FF2B5EF4-FFF2-40B4-BE49-F238E27FC236}">
                <a16:creationId xmlns:a16="http://schemas.microsoft.com/office/drawing/2014/main" id="{AF28A861-6632-A8F6-A50E-00A5BC9E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093296"/>
            <a:ext cx="746448" cy="7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4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DUINO By Myself: Potenciômetro - Leitura Analógica">
            <a:extLst>
              <a:ext uri="{FF2B5EF4-FFF2-40B4-BE49-F238E27FC236}">
                <a16:creationId xmlns:a16="http://schemas.microsoft.com/office/drawing/2014/main" id="{F9F706C2-D027-0B21-3ABD-DB5C8D75B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64088" y="5373216"/>
            <a:ext cx="12770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B4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1256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Arduino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display de LED de 10 segmentos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acender e apagar de forma proporcional ao movimento de um potenciômetro.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Com 1/10 do movimento do potenciômetro, somente a primeira barra do LED se acenderá;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Com 2/10 do movimento do potenciômetro, somente a primeira e a segunda barra do LED se acenderão;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Com 3/10 do movimento do potenciômetro, somente a primeira, a segunda e a terceira barra do LED se acenderão;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...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Com 10/10 do movimento do potenciômetro, todas as barras do LED se acenderão.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7" name="Picture 2" descr="Barra Gráfica De Led (Bargraph) 10 Segmentos - Vermelha - Smartcomp seu  fornecedor confiável. Atendemos pessoa juríd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20219"/>
            <a:ext cx="1404156" cy="114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7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B5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873635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para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mensurar a luminosidade ambiente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a converta em porcentagem e ative LEDs conforme as instruções abaixo: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Percentual de luminosidade abaixo de 20%, ative um LED </a:t>
            </a:r>
            <a:r>
              <a:rPr lang="pt-BR" sz="20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Percentual de luminosidade de 20% a 80%, ative um LED </a:t>
            </a:r>
            <a:r>
              <a:rPr lang="pt-BR" sz="20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Percentual de luminosidade acima de 80%, ative um LED   </a:t>
            </a:r>
            <a:r>
              <a:rPr lang="pt-BR" sz="20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Utilizar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sensor LDR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endParaRPr lang="pt-BR" sz="1800" dirty="0">
              <a:solidFill>
                <a:srgbClr val="374151"/>
              </a:solidFill>
              <a:latin typeface="Söhne"/>
            </a:endParaRPr>
          </a:p>
          <a:p>
            <a:pPr lvl="2"/>
            <a:endParaRPr lang="pt-BR" sz="18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2050" name="Picture 2" descr="Sensor de Luminosidade LDR 5mm - Loja Vida de Silício">
            <a:extLst>
              <a:ext uri="{FF2B5EF4-FFF2-40B4-BE49-F238E27FC236}">
                <a16:creationId xmlns:a16="http://schemas.microsoft.com/office/drawing/2014/main" id="{AFE416DF-794B-79D3-BC0A-0936EAB24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9632" y="4310736"/>
            <a:ext cx="2448272" cy="164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3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(valor 10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1"/>
          </a:xfrm>
        </p:spPr>
        <p:txBody>
          <a:bodyPr/>
          <a:lstStyle/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Movimentar um braço mecânico levando uma peça de um lado para outro da bancada com a garra do braço: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braço deverá partir do eixo central, com a garra fechada;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A abertura da garra só se dará quando o sensor “detectar” a peça a ser movida (menos de 10cm);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Após “largar” a peça no outro lado, o braço deverá fechar a garra e continuar procurando outra peça, indo para o outro lado.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Utilize o kit do braço mecânico disponibilizado pela escola;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Utilize a IDE do Arduino para criar o programa em C.</a:t>
            </a:r>
          </a:p>
        </p:txBody>
      </p:sp>
    </p:spTree>
    <p:extLst>
      <p:ext uri="{BB962C8B-B14F-4D97-AF65-F5344CB8AC3E}">
        <p14:creationId xmlns:p14="http://schemas.microsoft.com/office/powerpoint/2010/main" val="1527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120680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Biblioteca para movimentar os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servomotores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1"/>
            <a:r>
              <a:rPr lang="pt-BR" sz="2400" u="sng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Biblioteca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: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endParaRPr lang="pt-BR" sz="2400" b="1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 lvl="1"/>
            <a:r>
              <a:rPr lang="pt-BR" sz="2400" u="sng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Pasta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: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VarSpeedServo_master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gravada em .../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Arduino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/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libraries</a:t>
            </a:r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0587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Antes do setup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 Criar objeto para controlar o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 (um objeto, com nome diferente, para cada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):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?;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Onde ? é o nome (variável) criado para 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servo_base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servo_inclinacao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servo_altura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servo_garra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474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Antes do setup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 Configurar constantes para as portas (pinos digitais) do motor: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pinoMotor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?;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Onde ? é o número do pino digital para 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pino_base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11;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pino_inclinacao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10;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pino_altura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9;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pino_garra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8;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4257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Em setup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 Definir a porta (pino digital) a ser ligada ao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 (um pino diferente para cada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):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?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pinoMotor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,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grauInicial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,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grauFinal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Onde ? é o objeto criado para o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servomotor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servo_base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(pino_base,1,180);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servo_garra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(pino_garra,1,180);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servo_inclinacao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(pino_inclinacao,1,180);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servo_altura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(pino_altura,1,180);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2397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Em loop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 Comando para mover o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 para uma posição (entre 1 e 180 graus), a uma determinada velocidade (entre 1 e 180):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?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(posição, velocidade); 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Onde ? é o objeto criado para 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servo_base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(180, 60);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servo_garra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(1, 100); 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servo_inclinacao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(1, 60);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servo_altura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(180, 30);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834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80357-B1A2-53DD-E226-ABEE2B69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Práticas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58345-0250-75F6-8FD3-48BEB021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altLang="pt-BR" sz="2800" dirty="0"/>
              <a:t>Atividades Iniciais (A)</a:t>
            </a:r>
          </a:p>
          <a:p>
            <a:r>
              <a:rPr lang="pt-BR" altLang="pt-BR" sz="2800" dirty="0"/>
              <a:t>Atividades Intermediárias (B)</a:t>
            </a:r>
          </a:p>
          <a:p>
            <a:r>
              <a:rPr lang="pt-BR" altLang="pt-BR" sz="2800" dirty="0"/>
              <a:t>Atividades Finais (C)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DB56BD-E21A-D7C1-B2D2-A1C502257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5398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4530725"/>
          </a:xfrm>
        </p:spPr>
        <p:txBody>
          <a:bodyPr/>
          <a:lstStyle/>
          <a:p>
            <a:r>
              <a:rPr lang="pt-BR" sz="2000" dirty="0">
                <a:solidFill>
                  <a:srgbClr val="374151"/>
                </a:solidFill>
                <a:latin typeface="Söhne"/>
              </a:rPr>
              <a:t>Dicas: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Utilize velocidade constante de 30 ao movimentar quaisquer dos motores;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Os graus iniciais do braço são: Garra = 1; Base, Inclinação e altura = 90;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Para fechar a garra, o ângulo é de 1 grau, e para abrir 120;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Ao fazer a base girar (se movimentar) na mesa, utilize passo de 1 grau e delay de 30 milissegundos entre cada movimento. </a:t>
            </a:r>
            <a:r>
              <a:rPr lang="pt-BR" sz="1600">
                <a:solidFill>
                  <a:srgbClr val="374151"/>
                </a:solidFill>
                <a:latin typeface="Söhne"/>
              </a:rPr>
              <a:t>Em 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quaisquer dos outros motores, após cada movimento, insira um delay de 3 segundos;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Quando o sensor detectar a peça, mova a base 30 graus (para direita ou esquerda), antes de abrir a garra, para ela conseguir pegar a peça na posição correta;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Quando o sensor soltar a peça, mova a base 30 graus (para direita ou esquerda), depois que elevar o braço, para a peça sair da visão do sensor;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Quando for dar manutenção no código, desconecte os cabos do braço (USB e fonte de alimentação);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Fixe (com a mão) o braço mecânico na mesa de trabalho quando for operá-lo para que ele não saia do lugar.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5217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 (valor 15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Monte um robô (carrinho), utilizando a placa Arduino,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para que ele seja capaz de se movimentar e executar o objetivo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de acordo com cada kit;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Utilize um dos kits disponibilizados pela escola: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Kit com 2 rodas: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seguir linha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Kit com 4 rodas: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detectar e desviar de obstáculos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Utilize a IDE do Arduino para criar o programa em C.</a:t>
            </a:r>
          </a:p>
        </p:txBody>
      </p:sp>
    </p:spTree>
    <p:extLst>
      <p:ext uri="{BB962C8B-B14F-4D97-AF65-F5344CB8AC3E}">
        <p14:creationId xmlns:p14="http://schemas.microsoft.com/office/powerpoint/2010/main" val="185907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C2a (</a:t>
            </a:r>
            <a:r>
              <a:rPr lang="pt-BR" b="1" dirty="0"/>
              <a:t>seguir linha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Kit do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robô de duas rodas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seguir linha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0" indent="0">
              <a:buNone/>
            </a:pP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Leia mais em (2 rodas):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https://blog.eletrogate.com/robo-seguidor-de-linha-tutorial-completo/</a:t>
            </a:r>
            <a:endParaRPr lang="pt-BR" sz="2000" dirty="0">
              <a:solidFill>
                <a:srgbClr val="37415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B07EF-ABCD-27CB-A6A6-2D3BCF22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52743"/>
            <a:ext cx="2767232" cy="204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DC2468-94B0-4386-D85B-A0E41815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52741"/>
            <a:ext cx="2767233" cy="20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B7BD0D-C992-D065-7058-A2F66377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8" y="2252741"/>
            <a:ext cx="2767234" cy="20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48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C2a (</a:t>
            </a:r>
            <a:r>
              <a:rPr lang="pt-BR" b="1" dirty="0"/>
              <a:t>seguir linha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Incremente a atividade com o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robô (carrinho) de </a:t>
            </a: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duas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 rodas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para que ele seja capaz de:</a:t>
            </a: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Seguir uma linha preta em um percurso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usando sensores de reflexão infravermelhos;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Os sensores irão detectar a linha e o Arduino controlará os motores para manter o robô alinhado com a linha.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074" name="Picture 2" descr="Seguidor de qualquer linha – ROBOT! Education">
            <a:extLst>
              <a:ext uri="{FF2B5EF4-FFF2-40B4-BE49-F238E27FC236}">
                <a16:creationId xmlns:a16="http://schemas.microsoft.com/office/drawing/2014/main" id="{CD60E375-58CD-4D8B-C599-E3D21446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33392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185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C2b (</a:t>
            </a:r>
            <a:r>
              <a:rPr lang="pt-BR" b="1" dirty="0"/>
              <a:t>detectar obstáculo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Kit do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robô de quatro rodas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detector de obstáculos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0" indent="0">
              <a:buNone/>
            </a:pP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Leia mais em (4 rodas):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https://blog.eletrogate.com/como-montar-e-programar-um-robo-lutador-de-sumo/</a:t>
            </a:r>
            <a:endParaRPr lang="pt-BR" sz="2000" dirty="0">
              <a:solidFill>
                <a:srgbClr val="374151"/>
              </a:solidFill>
            </a:endParaRPr>
          </a:p>
          <a:p>
            <a:endParaRPr lang="pt-BR" sz="2000" dirty="0">
              <a:solidFill>
                <a:srgbClr val="37415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D53C9A-6766-A11A-2D4B-EAE901CE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79" y="2204862"/>
            <a:ext cx="2658041" cy="199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82BA7B6-1C8E-44E0-75E3-E25850DA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39" y="2204863"/>
            <a:ext cx="2658041" cy="199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217C39-A967-9F48-8D6D-043481E51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3"/>
            <a:ext cx="2658040" cy="19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8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C2b (</a:t>
            </a:r>
            <a:r>
              <a:rPr lang="pt-BR" b="1" dirty="0"/>
              <a:t>detectar obstáculo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Incremente a atividade com o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robô (carrinho) de </a:t>
            </a: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quatro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 rodas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para que ele seja capaz de:</a:t>
            </a: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Se movimentar num plano detectando e evitando obstáculos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usando sensor de reflexão ultrassônico;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 sensor irá detectar o obstáculo e o Arduino controlará os motores para evitá-lo.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074" name="Picture 2" descr="Robô Sumo Zumo Robot Arduino RS100">
            <a:extLst>
              <a:ext uri="{FF2B5EF4-FFF2-40B4-BE49-F238E27FC236}">
                <a16:creationId xmlns:a16="http://schemas.microsoft.com/office/drawing/2014/main" id="{BCB10D9F-B2A2-038E-07B9-3E046552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56" y="3933056"/>
            <a:ext cx="3563888" cy="20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1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C39AD5-F290-CCD3-F700-68600679E1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14096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A1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000" dirty="0">
                <a:solidFill>
                  <a:srgbClr val="374151"/>
                </a:solidFill>
                <a:latin typeface="Söhne"/>
              </a:rPr>
              <a:t>Faça um programa para a placa Arduino que acione um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LED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para emitir o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sinal de S.O.S.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Uma contagem será feita num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display de LED de 7 segmentos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informando quantas vezes o sinal de S.O.S. foi emitido.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LED começa apagado;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display começa com o dígito zero;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Sinal de S.O.S.:</a:t>
            </a:r>
          </a:p>
          <a:p>
            <a:pPr lvl="2"/>
            <a:r>
              <a:rPr lang="pt-BR" sz="1600" b="1" dirty="0">
                <a:solidFill>
                  <a:srgbClr val="374151"/>
                </a:solidFill>
                <a:latin typeface="Söhne"/>
              </a:rPr>
              <a:t>Sinal de S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: Repetir as 4 ações abaixo 3 vezes:</a:t>
            </a:r>
          </a:p>
          <a:p>
            <a:pPr lvl="3"/>
            <a:r>
              <a:rPr lang="pt-BR" sz="1400" dirty="0">
                <a:solidFill>
                  <a:srgbClr val="374151"/>
                </a:solidFill>
                <a:latin typeface="Söhne"/>
              </a:rPr>
              <a:t>Acender o LED;</a:t>
            </a:r>
          </a:p>
          <a:p>
            <a:pPr lvl="3"/>
            <a:r>
              <a:rPr lang="pt-BR" sz="1400" dirty="0">
                <a:solidFill>
                  <a:srgbClr val="374151"/>
                </a:solidFill>
                <a:latin typeface="Söhne"/>
              </a:rPr>
              <a:t>Manter o LED acesso por 0,5 segundos;</a:t>
            </a:r>
          </a:p>
          <a:p>
            <a:pPr lvl="3"/>
            <a:r>
              <a:rPr lang="pt-BR" sz="1400" dirty="0">
                <a:solidFill>
                  <a:srgbClr val="374151"/>
                </a:solidFill>
                <a:latin typeface="Söhne"/>
              </a:rPr>
              <a:t>Apagar o LED; </a:t>
            </a:r>
          </a:p>
          <a:p>
            <a:pPr lvl="3"/>
            <a:r>
              <a:rPr lang="pt-BR" sz="1400" dirty="0">
                <a:solidFill>
                  <a:srgbClr val="374151"/>
                </a:solidFill>
                <a:latin typeface="Söhne"/>
              </a:rPr>
              <a:t>Manter o LED apagado por 0,5 segundos;</a:t>
            </a:r>
          </a:p>
          <a:p>
            <a:pPr lvl="2"/>
            <a:r>
              <a:rPr lang="pt-BR" sz="1600" b="1" dirty="0">
                <a:solidFill>
                  <a:srgbClr val="374151"/>
                </a:solidFill>
                <a:latin typeface="Söhne"/>
              </a:rPr>
              <a:t>Sinal de 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: Repetir as 4 ações acima mais 3 vezes, porém, com o LED ficando acesso por 2 segundos;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Repetir tudo indefinidamente.</a:t>
            </a:r>
          </a:p>
          <a:p>
            <a:pPr lvl="2"/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Picture 2" descr="LED Difuso 5mm Verde - MakerHero">
            <a:extLst>
              <a:ext uri="{FF2B5EF4-FFF2-40B4-BE49-F238E27FC236}">
                <a16:creationId xmlns:a16="http://schemas.microsoft.com/office/drawing/2014/main" id="{E7FE2106-D6FD-5A17-997E-5BBE87A9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17240" r="20621" b="26649"/>
          <a:stretch/>
        </p:blipFill>
        <p:spPr bwMode="auto">
          <a:xfrm>
            <a:off x="7708664" y="3861695"/>
            <a:ext cx="867680" cy="91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splay de 7 segmentos com 1 Dígito (Anodo Comum) - Eletrogate | Arduino,  Robótica, IoT, Apostilas e Kits">
            <a:extLst>
              <a:ext uri="{FF2B5EF4-FFF2-40B4-BE49-F238E27FC236}">
                <a16:creationId xmlns:a16="http://schemas.microsoft.com/office/drawing/2014/main" id="{CD9E64A1-80FB-6741-7015-2898893E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06" y="2561292"/>
            <a:ext cx="946038" cy="9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9" y="3861048"/>
            <a:ext cx="1381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5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A2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5770984" cy="4968551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conecte quatro 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LEDs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(da mesma cor) a diferentes pinos digitais do Arduino e use-os para criar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contador binário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onde os LEDs representam os bits individuais. 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Insira um </a:t>
            </a:r>
            <a:r>
              <a:rPr lang="pt-BR" sz="2000" i="1" dirty="0">
                <a:solidFill>
                  <a:srgbClr val="374151"/>
                </a:solidFill>
                <a:latin typeface="Söhne"/>
              </a:rPr>
              <a:t>delay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de 0,5 segundos entre cada número;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contador deve incrementar os valores binários de 0 a 15;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LED acesso indica o valor 1 e apagado o valor 0.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Os números binários deverão ser mostrados no formato hexadecimal num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display de LED de 7 segmentos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0DBFED5-9FD3-47DF-AB1C-51CB3614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52385"/>
              </p:ext>
            </p:extLst>
          </p:nvPr>
        </p:nvGraphicFramePr>
        <p:xfrm>
          <a:off x="6251376" y="476672"/>
          <a:ext cx="2435425" cy="42522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7109">
                  <a:extLst>
                    <a:ext uri="{9D8B030D-6E8A-4147-A177-3AD203B41FA5}">
                      <a16:colId xmlns:a16="http://schemas.microsoft.com/office/drawing/2014/main" val="4142900017"/>
                    </a:ext>
                  </a:extLst>
                </a:gridCol>
                <a:gridCol w="744158">
                  <a:extLst>
                    <a:ext uri="{9D8B030D-6E8A-4147-A177-3AD203B41FA5}">
                      <a16:colId xmlns:a16="http://schemas.microsoft.com/office/drawing/2014/main" val="1928944795"/>
                    </a:ext>
                  </a:extLst>
                </a:gridCol>
                <a:gridCol w="744158">
                  <a:extLst>
                    <a:ext uri="{9D8B030D-6E8A-4147-A177-3AD203B41FA5}">
                      <a16:colId xmlns:a16="http://schemas.microsoft.com/office/drawing/2014/main" val="2310593177"/>
                    </a:ext>
                  </a:extLst>
                </a:gridCol>
              </a:tblGrid>
              <a:tr h="35111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600" b="1" kern="12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Decimal</a:t>
                      </a: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600" b="1" kern="12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Binário</a:t>
                      </a: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Hexa</a:t>
                      </a:r>
                    </a:p>
                  </a:txBody>
                  <a:tcPr marL="39359" marR="39359" marT="39359" marB="39359" anchor="ctr"/>
                </a:tc>
                <a:extLst>
                  <a:ext uri="{0D108BD9-81ED-4DB2-BD59-A6C34878D82A}">
                    <a16:rowId xmlns:a16="http://schemas.microsoft.com/office/drawing/2014/main" val="2590426383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14611776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846946656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2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105206015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3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483534497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4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292144243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5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4280869338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6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92211199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7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92814849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8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539521772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9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819335306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A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589420641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B (b)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215700701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C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78547588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D (d)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63639214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E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139867258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F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71221303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2718" y="5075250"/>
            <a:ext cx="1103103" cy="684372"/>
          </a:xfrm>
          <a:prstGeom prst="rect">
            <a:avLst/>
          </a:prstGeom>
        </p:spPr>
      </p:pic>
      <p:pic>
        <p:nvPicPr>
          <p:cNvPr id="7" name="Picture 2" descr="Display de 7 segmentos com 1 Dígito (Anodo Comum) - Eletrogate | Arduino,  Robótica, IoT, Apostilas e Kits">
            <a:extLst>
              <a:ext uri="{FF2B5EF4-FFF2-40B4-BE49-F238E27FC236}">
                <a16:creationId xmlns:a16="http://schemas.microsoft.com/office/drawing/2014/main" id="{CD9E64A1-80FB-6741-7015-2898893E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19" y="5075250"/>
            <a:ext cx="946038" cy="9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6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A3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acione o componente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semáforo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de LEDs (</a:t>
            </a:r>
            <a:r>
              <a:rPr lang="pt-BR" sz="24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2400" dirty="0">
                <a:solidFill>
                  <a:srgbClr val="FFC000"/>
                </a:solidFill>
                <a:latin typeface="Söhne"/>
              </a:rPr>
              <a:t>laranja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e </a:t>
            </a:r>
            <a:r>
              <a:rPr lang="pt-BR" sz="2400" dirty="0">
                <a:solidFill>
                  <a:srgbClr val="009900"/>
                </a:solidFill>
                <a:latin typeface="Söhne"/>
              </a:rPr>
              <a:t>verde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tipo semáforo de trânsito para veículos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) com um botão (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push-botton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) para o pedestre acionar o LED </a:t>
            </a:r>
            <a:r>
              <a:rPr lang="pt-BR" sz="2400" dirty="0">
                <a:solidFill>
                  <a:srgbClr val="CC0000"/>
                </a:solidFill>
                <a:latin typeface="Söhne"/>
              </a:rPr>
              <a:t>vermelho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por 10 segundos.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semáforo fica sempre no </a:t>
            </a:r>
            <a:r>
              <a:rPr lang="pt-BR" sz="1800" dirty="0">
                <a:solidFill>
                  <a:srgbClr val="009900"/>
                </a:solidFill>
                <a:latin typeface="Söhne"/>
              </a:rPr>
              <a:t>verde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Ao acionar o </a:t>
            </a:r>
            <a:r>
              <a:rPr lang="pt-BR" sz="1800" dirty="0" err="1">
                <a:solidFill>
                  <a:srgbClr val="374151"/>
                </a:solidFill>
                <a:latin typeface="Söhne"/>
              </a:rPr>
              <a:t>push-botton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para o </a:t>
            </a:r>
            <a:r>
              <a:rPr lang="pt-BR" sz="16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Aguardar 2 segundos;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para o </a:t>
            </a:r>
            <a:r>
              <a:rPr lang="pt-BR" sz="16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Aguardar 10 segundos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Voltar para o </a:t>
            </a:r>
            <a:r>
              <a:rPr lang="pt-BR" sz="1800" dirty="0">
                <a:solidFill>
                  <a:srgbClr val="009900"/>
                </a:solidFill>
                <a:latin typeface="Söhne"/>
              </a:rPr>
              <a:t>verde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2" descr="Como usar com Arduino - Módulo LED 8mm Tipo Semáforo - BLOG MASTERWALKER  SHOP">
            <a:extLst>
              <a:ext uri="{FF2B5EF4-FFF2-40B4-BE49-F238E27FC236}">
                <a16:creationId xmlns:a16="http://schemas.microsoft.com/office/drawing/2014/main" id="{AC1585EE-B617-B3ED-1500-B9C9C816F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15980"/>
          <a:stretch/>
        </p:blipFill>
        <p:spPr bwMode="auto">
          <a:xfrm>
            <a:off x="5680824" y="3212976"/>
            <a:ext cx="3289548" cy="215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995692"/>
            <a:ext cx="1372567" cy="13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37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A4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Partindo do projeto implementado na atividade A3, acrescente um segundo semáforo para pedestres (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LEDs verde e vermelho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), e um display para contar o tempo de abertura do LED verde do pedestre.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semáforo dos veículos fica sempre no verde e o de pedestres no vermelho;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Ao acionar o botão: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o semáforo de veículos para o </a:t>
            </a:r>
            <a:r>
              <a:rPr lang="pt-BR" sz="16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Aguardar 2 segundos;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o semáforo de veículos para o </a:t>
            </a:r>
            <a:r>
              <a:rPr lang="pt-BR" sz="16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e o de pedestres para o </a:t>
            </a:r>
            <a:r>
              <a:rPr lang="pt-BR" sz="16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Aguardar 10 segundos, com o display fazendo uma contagem regressiva de 9 até 0;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Os últimos 3 segundos o LED verde de pedestre deve piscar (0,5 segundos ligado e 0,5 segundos desligado);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o semáforo de veículos para o </a:t>
            </a:r>
            <a:r>
              <a:rPr lang="pt-BR" sz="16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e o de pedestres para o </a:t>
            </a:r>
            <a:r>
              <a:rPr lang="pt-BR" sz="16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369" y="5916167"/>
            <a:ext cx="733353" cy="830580"/>
          </a:xfrm>
          <a:prstGeom prst="rect">
            <a:avLst/>
          </a:prstGeom>
        </p:spPr>
      </p:pic>
      <p:pic>
        <p:nvPicPr>
          <p:cNvPr id="7" name="Picture 2" descr="Display de 7 segmentos com 1 Dígito (Anodo Comum) - Eletrogate | Arduino,  Robótica, IoT, Apostilas e Kits">
            <a:extLst>
              <a:ext uri="{FF2B5EF4-FFF2-40B4-BE49-F238E27FC236}">
                <a16:creationId xmlns:a16="http://schemas.microsoft.com/office/drawing/2014/main" id="{CD9E64A1-80FB-6741-7015-2898893E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80" y="5877272"/>
            <a:ext cx="946038" cy="9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o usar com Arduino - Módulo LED 8mm Tipo Semáforo - BLOG MASTERWALKER  SHOP">
            <a:extLst>
              <a:ext uri="{FF2B5EF4-FFF2-40B4-BE49-F238E27FC236}">
                <a16:creationId xmlns:a16="http://schemas.microsoft.com/office/drawing/2014/main" id="{AC1585EE-B617-B3ED-1500-B9C9C816F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3848" y="6031625"/>
            <a:ext cx="792088" cy="7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744" y="6014862"/>
            <a:ext cx="499098" cy="4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0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A5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LED amarelo piscar na presença de movimento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Quando o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sensor de presença 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(PIR) “perceber” algum movimento: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O LED </a:t>
            </a:r>
            <a:r>
              <a:rPr lang="pt-BR" sz="18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piscará três vezes (piscar uma vez significa: ficar acesso por 0,5 segundo e apagado também por 0,5 segundo);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Um LED 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passará a ficar acesso indicando que houve alguma detecção de movimento;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O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monitor serial 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deverá mostrar uma mensagem informando “DETECÇÃO” e o número de vezes que houve detecções.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Utilize um botão (</a:t>
            </a:r>
            <a:r>
              <a:rPr lang="pt-BR" sz="2000" b="1" dirty="0" err="1">
                <a:solidFill>
                  <a:srgbClr val="374151"/>
                </a:solidFill>
                <a:latin typeface="Söhne"/>
              </a:rPr>
              <a:t>push-botton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) para inicializar o contador de detecções e apagar o LED </a:t>
            </a:r>
            <a:r>
              <a:rPr lang="pt-BR" sz="20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pic>
        <p:nvPicPr>
          <p:cNvPr id="5" name="Picture 2" descr="Como usar um sensor de presença PIR com Arduino - Arduino e Cia">
            <a:extLst>
              <a:ext uri="{FF2B5EF4-FFF2-40B4-BE49-F238E27FC236}">
                <a16:creationId xmlns:a16="http://schemas.microsoft.com/office/drawing/2014/main" id="{44FDB96B-792C-5ACA-81BB-F10BBBA5C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10956" r="9611" b="7966"/>
          <a:stretch/>
        </p:blipFill>
        <p:spPr bwMode="auto">
          <a:xfrm>
            <a:off x="3493969" y="5322969"/>
            <a:ext cx="1733488" cy="13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883" y="5404999"/>
            <a:ext cx="1121207" cy="1172171"/>
          </a:xfrm>
          <a:prstGeom prst="rect">
            <a:avLst/>
          </a:prstGeom>
        </p:spPr>
      </p:pic>
      <p:pic>
        <p:nvPicPr>
          <p:cNvPr id="7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15439" y="5553236"/>
            <a:ext cx="936104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B1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507288" cy="1296143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display LCD de 16x2 “rolar” na vertical a sequência abaixo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com delay de 1 segundo entre cada rolagem: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186F07-3769-28FD-7122-DBA02704317C}"/>
              </a:ext>
            </a:extLst>
          </p:cNvPr>
          <p:cNvSpPr txBox="1"/>
          <p:nvPr/>
        </p:nvSpPr>
        <p:spPr>
          <a:xfrm>
            <a:off x="2267744" y="2334159"/>
            <a:ext cx="1174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1: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1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22</a:t>
            </a:r>
          </a:p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2: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22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333</a:t>
            </a:r>
          </a:p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3: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333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4444</a:t>
            </a:r>
          </a:p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4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4444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55555</a:t>
            </a:r>
          </a:p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5: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5555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666666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E2C9CC-6DEF-AA6E-5C36-683B54B57C81}"/>
              </a:ext>
            </a:extLst>
          </p:cNvPr>
          <p:cNvSpPr txBox="1"/>
          <p:nvPr/>
        </p:nvSpPr>
        <p:spPr>
          <a:xfrm>
            <a:off x="820924" y="2380802"/>
            <a:ext cx="11743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1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22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333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4444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55555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666666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7777777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88888888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999999999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88888888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7777777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666666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55555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4444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333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22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1</a:t>
            </a:r>
            <a:endParaRPr lang="pt-BR" sz="14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8A76AEC-17C4-AD4E-FC5F-29737CE84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68484"/>
              </p:ext>
            </p:extLst>
          </p:nvPr>
        </p:nvGraphicFramePr>
        <p:xfrm>
          <a:off x="3778424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B54A6F-9CA8-C5CE-01A9-B65CA0C92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09248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AA6943F-54D1-50E1-B3E8-4DB324BC1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26625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333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4444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E8E2653-DC5F-D864-9BA4-550F5B259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08632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4444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55555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F02DD244-A710-5F05-B033-F8324D81D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76752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55555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666666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988EC29-8A1F-7D1E-159C-2BA5D3A5C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63395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666666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7777777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60189C14-90FE-AF48-F3D8-C82E7526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98593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7777777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88888888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8E162E9-670D-EF6C-CBC3-5A17D147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49207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88888888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999999999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124A5AD-4269-11DD-964D-8C5A7E81D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13324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999999999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88888888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8FAA41D9-2C2D-5D25-C4B5-FCF1FE585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9025"/>
              </p:ext>
            </p:extLst>
          </p:nvPr>
        </p:nvGraphicFramePr>
        <p:xfrm>
          <a:off x="3779912" y="2559070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88888888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7777777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46D1F182-DBF3-762E-8C8C-75B47F914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07862"/>
              </p:ext>
            </p:extLst>
          </p:nvPr>
        </p:nvGraphicFramePr>
        <p:xfrm>
          <a:off x="3779912" y="2549138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7777777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666666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2F5D87A5-A4E3-7197-5A45-F7EDD435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57957"/>
              </p:ext>
            </p:extLst>
          </p:nvPr>
        </p:nvGraphicFramePr>
        <p:xfrm>
          <a:off x="3779912" y="2549138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666666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55555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CBF6964-B4FF-81A0-64E0-0FE761295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66714"/>
              </p:ext>
            </p:extLst>
          </p:nvPr>
        </p:nvGraphicFramePr>
        <p:xfrm>
          <a:off x="3779912" y="2549138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55555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4444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2A6CA8C6-B9F3-DAFD-BE04-BF453B01A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66074"/>
              </p:ext>
            </p:extLst>
          </p:nvPr>
        </p:nvGraphicFramePr>
        <p:xfrm>
          <a:off x="3779912" y="2549138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4444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7B40F0E9-107D-49E6-46C5-B955D6DCC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24438"/>
              </p:ext>
            </p:extLst>
          </p:nvPr>
        </p:nvGraphicFramePr>
        <p:xfrm>
          <a:off x="3779912" y="25433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333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95834500-5A40-B056-A021-313924482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14549"/>
              </p:ext>
            </p:extLst>
          </p:nvPr>
        </p:nvGraphicFramePr>
        <p:xfrm>
          <a:off x="3779912" y="25433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DB3C643-AD40-1E2E-798E-5F6E3AB9849F}"/>
              </a:ext>
            </a:extLst>
          </p:cNvPr>
          <p:cNvGrpSpPr/>
          <p:nvPr/>
        </p:nvGrpSpPr>
        <p:grpSpPr>
          <a:xfrm>
            <a:off x="5004048" y="3865343"/>
            <a:ext cx="3384377" cy="1600999"/>
            <a:chOff x="5580111" y="4348281"/>
            <a:chExt cx="3384377" cy="1600999"/>
          </a:xfrm>
        </p:grpSpPr>
        <p:pic>
          <p:nvPicPr>
            <p:cNvPr id="25" name="Picture 2" descr="Curso Arduino - #7 - Displays - ElectroFun Blog">
              <a:extLst>
                <a:ext uri="{FF2B5EF4-FFF2-40B4-BE49-F238E27FC236}">
                  <a16:creationId xmlns:a16="http://schemas.microsoft.com/office/drawing/2014/main" id="{4C16FF13-0E1D-0929-3F6B-882A683E35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" r="4186" b="13346"/>
            <a:stretch/>
          </p:blipFill>
          <p:spPr bwMode="auto">
            <a:xfrm>
              <a:off x="5580111" y="4348281"/>
              <a:ext cx="3384377" cy="16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638E711-C95A-EBD2-945D-F8887CDD14D2}"/>
                </a:ext>
              </a:extLst>
            </p:cNvPr>
            <p:cNvSpPr txBox="1"/>
            <p:nvPr/>
          </p:nvSpPr>
          <p:spPr>
            <a:xfrm>
              <a:off x="6155735" y="4809346"/>
              <a:ext cx="2088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1</a:t>
              </a:r>
            </a:p>
            <a:p>
              <a:r>
                <a:rPr lang="pt-BR" b="1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2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B2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reproduza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cronômetro digital utilizando um display LCD de 16x2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Utilize o layout abaixo, colocando zeros a esquerda nos números, se necessário;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Uso de botões: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primeiro botão será utilizado para disparar ou parar o cronômetro, sempre seguindo com a contagem;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segundo botão será utilizado para parar e zerar o cronometro.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Uso de LEDs: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LED </a:t>
            </a:r>
            <a:r>
              <a:rPr lang="pt-BR" sz="16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deverá ficar acesso se o                                                                         tempo for &lt;= a 10 segundos;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LED </a:t>
            </a:r>
            <a:r>
              <a:rPr lang="pt-BR" sz="16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deverá ficar acesso se o                                                                    tempo estiver entre 10 e 20 segundos;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LED </a:t>
            </a:r>
            <a:r>
              <a:rPr lang="pt-BR" sz="16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deverá ficar acesso se o                                                                   tempo for &gt;= a 20 segundos.</a:t>
            </a:r>
          </a:p>
          <a:p>
            <a:pPr lvl="1"/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DB3C643-AD40-1E2E-798E-5F6E3AB9849F}"/>
              </a:ext>
            </a:extLst>
          </p:cNvPr>
          <p:cNvGrpSpPr/>
          <p:nvPr/>
        </p:nvGrpSpPr>
        <p:grpSpPr>
          <a:xfrm>
            <a:off x="5580111" y="4348281"/>
            <a:ext cx="3384377" cy="1600999"/>
            <a:chOff x="5580111" y="4348281"/>
            <a:chExt cx="3384377" cy="1600999"/>
          </a:xfrm>
        </p:grpSpPr>
        <p:pic>
          <p:nvPicPr>
            <p:cNvPr id="2050" name="Picture 2" descr="Curso Arduino - #7 - Displays - ElectroFun Blog">
              <a:extLst>
                <a:ext uri="{FF2B5EF4-FFF2-40B4-BE49-F238E27FC236}">
                  <a16:creationId xmlns:a16="http://schemas.microsoft.com/office/drawing/2014/main" id="{4C16FF13-0E1D-0929-3F6B-882A683E35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" r="4186" b="13346"/>
            <a:stretch/>
          </p:blipFill>
          <p:spPr bwMode="auto">
            <a:xfrm>
              <a:off x="5580111" y="4348281"/>
              <a:ext cx="3384377" cy="16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638E711-C95A-EBD2-945D-F8887CDD14D2}"/>
                </a:ext>
              </a:extLst>
            </p:cNvPr>
            <p:cNvSpPr txBox="1"/>
            <p:nvPr/>
          </p:nvSpPr>
          <p:spPr>
            <a:xfrm>
              <a:off x="6155735" y="4809346"/>
              <a:ext cx="2088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Cronometro</a:t>
              </a:r>
            </a:p>
            <a:p>
              <a:pPr algn="ctr"/>
              <a:r>
                <a:rPr lang="pt-BR" b="1" dirty="0"/>
                <a:t>HH:MM:SS</a:t>
              </a:r>
            </a:p>
          </p:txBody>
        </p:sp>
      </p:grpSp>
      <p:pic>
        <p:nvPicPr>
          <p:cNvPr id="8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4171" y="6061375"/>
            <a:ext cx="558912" cy="5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25304" y="6061375"/>
            <a:ext cx="558912" cy="5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IT COM 40 LED DIFUSOS 5MM - ARDUCORE - Robótica Educacional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64" y="5994920"/>
            <a:ext cx="746448" cy="7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24696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18575</TotalTime>
  <Words>2239</Words>
  <Application>Microsoft Office PowerPoint</Application>
  <PresentationFormat>Apresentação na tela (4:3)</PresentationFormat>
  <Paragraphs>333</Paragraphs>
  <Slides>26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Garamond</vt:lpstr>
      <vt:lpstr>Söhne</vt:lpstr>
      <vt:lpstr>Univers</vt:lpstr>
      <vt:lpstr>Wingdings</vt:lpstr>
      <vt:lpstr>Borda</vt:lpstr>
      <vt:lpstr>  Robótica</vt:lpstr>
      <vt:lpstr>Práticas</vt:lpstr>
      <vt:lpstr>Prática A1 (valor 5 pontos)</vt:lpstr>
      <vt:lpstr>Prática A2 (valor 5 pontos)</vt:lpstr>
      <vt:lpstr>Prática A3 (valor 5 pontos)</vt:lpstr>
      <vt:lpstr>Prática A4 (valor 5 pontos)</vt:lpstr>
      <vt:lpstr>Prática A5 (valor 5 pontos)</vt:lpstr>
      <vt:lpstr>Prática B1 (valor 5 pontos)</vt:lpstr>
      <vt:lpstr>Prática B2 (valor 5 pontos)</vt:lpstr>
      <vt:lpstr>Prática B3 (valor 5 pontos)</vt:lpstr>
      <vt:lpstr>Prática B4 (valor 5 pontos)</vt:lpstr>
      <vt:lpstr>Prática B5 (valor 5 pontos)</vt:lpstr>
      <vt:lpstr>Prática C1 (valor 10 pontos)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C2 (valor 15 pontos)</vt:lpstr>
      <vt:lpstr>Prática C2a (seguir linha)</vt:lpstr>
      <vt:lpstr>Prática C2a (seguir linha)</vt:lpstr>
      <vt:lpstr>Prática C2b (detectar obstáculo)</vt:lpstr>
      <vt:lpstr>Prática C2b (detectar obstáculo)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Algoritmos e Estrutura de Dados I</dc:title>
  <dc:creator>Ricardo Luiz Freitas</dc:creator>
  <cp:lastModifiedBy>Ricardo Luiz Freitas</cp:lastModifiedBy>
  <cp:revision>81</cp:revision>
  <dcterms:created xsi:type="dcterms:W3CDTF">2020-08-07T15:17:51Z</dcterms:created>
  <dcterms:modified xsi:type="dcterms:W3CDTF">2024-10-29T18:08:37Z</dcterms:modified>
</cp:coreProperties>
</file>