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7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8624"/>
  </p:normalViewPr>
  <p:slideViewPr>
    <p:cSldViewPr snapToGrid="0">
      <p:cViewPr>
        <p:scale>
          <a:sx n="89" d="100"/>
          <a:sy n="89" d="100"/>
        </p:scale>
        <p:origin x="8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1AE8-92D9-4D0B-97D0-93CA6AEB2B5B}" type="datetimeFigureOut">
              <a:rPr lang="en-US"/>
              <a:t>4/7/17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95C2-9768-4EC1-BF3D-6EFE6317EF9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8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1).</a:t>
            </a:r>
            <a:r>
              <a:rPr lang="en-US" baseline="0" dirty="0" smtClean="0"/>
              <a:t> In this example you can see the files that have been added and those that have not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2). Any changes in red have not been staged for a commit, in other words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hub sees them but has not been told to apply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real time you can see how</a:t>
            </a:r>
            <a:r>
              <a:rPr lang="en-US" baseline="0" dirty="0" smtClean="0"/>
              <a:t> your modified files differ from those on the repository.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1). People look at this black window and think it’s the scariest things in computers.</a:t>
            </a:r>
          </a:p>
          <a:p>
            <a:endParaRPr lang="en-US"/>
          </a:p>
          <a:p>
            <a:r>
              <a:rPr lang="en-US"/>
              <a:t>2). Thinks its complicated and it would take a great deal of time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5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1). It’s the same as navigating a computer without the GUI.</a:t>
            </a:r>
          </a:p>
          <a:p>
            <a:endParaRPr lang="en-US"/>
          </a:p>
          <a:p>
            <a:r>
              <a:rPr lang="en-US"/>
              <a:t>2). Most of the common commands are short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Granted you have an account and signed</a:t>
            </a:r>
            <a:r>
              <a:rPr lang="en-US" baseline="0" dirty="0" smtClean="0"/>
              <a:t> 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1).</a:t>
            </a:r>
            <a:r>
              <a:rPr lang="en-US" baseline="0" dirty="0" smtClean="0"/>
              <a:t> </a:t>
            </a:r>
            <a:r>
              <a:rPr lang="en-US" dirty="0" smtClean="0"/>
              <a:t>On</a:t>
            </a:r>
            <a:r>
              <a:rPr lang="en-US" baseline="0" dirty="0" smtClean="0"/>
              <a:t>ce you click the “Start a project” button you will end up at a page of the below image where you can add details of the project and confirm starting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1). You’ll end up at a page like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7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1).</a:t>
            </a:r>
            <a:r>
              <a:rPr lang="en-US" baseline="0" dirty="0" smtClean="0"/>
              <a:t> When you change things in your local project you must add them to the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hub index so that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hub knows on your next commit to add them to the repository.</a:t>
            </a:r>
            <a:r>
              <a:rPr lang="en-US" dirty="0" smtClean="0"/>
              <a:t>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2).</a:t>
            </a:r>
            <a:r>
              <a:rPr lang="en-US" baseline="0" dirty="0" smtClean="0"/>
              <a:t> </a:t>
            </a:r>
            <a:r>
              <a:rPr lang="en-US" dirty="0" err="1" smtClean="0"/>
              <a:t>Theres</a:t>
            </a:r>
            <a:r>
              <a:rPr lang="en-US" dirty="0" smtClean="0"/>
              <a:t> more than one way to </a:t>
            </a:r>
            <a:r>
              <a:rPr lang="en-US" dirty="0" err="1" smtClean="0"/>
              <a:t>git</a:t>
            </a:r>
            <a:r>
              <a:rPr lang="en-US" dirty="0" smtClean="0"/>
              <a:t> add.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3).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with a period adds all changes you have made.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4).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add with a file name adds only changes mage to that file.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1). One </a:t>
            </a:r>
            <a:r>
              <a:rPr lang="en-US" dirty="0" err="1"/>
              <a:t>git</a:t>
            </a:r>
            <a:r>
              <a:rPr lang="en-US" dirty="0"/>
              <a:t> pull command can determine if you will have to spend hours making</a:t>
            </a:r>
            <a:r>
              <a:rPr lang="en-US" baseline="0" dirty="0"/>
              <a:t> your work conform to the newest update.</a:t>
            </a:r>
          </a:p>
          <a:p>
            <a:endParaRPr lang="en-US" baseline="0" dirty="0"/>
          </a:p>
          <a:p>
            <a:r>
              <a:rPr lang="en-US" dirty="0"/>
              <a:t>2). A lot of times people will forget to PULL and end up</a:t>
            </a:r>
            <a:r>
              <a:rPr lang="en-US" baseline="0" dirty="0"/>
              <a:t> having to make up having outdated work on their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1). Committing is the same as adding your changes to a que, you want to get in the habit of making commits</a:t>
            </a:r>
            <a:r>
              <a:rPr lang="en-US" baseline="0" dirty="0" smtClean="0"/>
              <a:t> when you make a 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2). Add comments to your commit so people know what has been changed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1). It doesn’t matter what you have done,</a:t>
            </a:r>
            <a:r>
              <a:rPr lang="en-US" baseline="0" dirty="0"/>
              <a:t> how many times you have committed a change.</a:t>
            </a:r>
          </a:p>
          <a:p>
            <a:endParaRPr lang="en-US" baseline="0" dirty="0"/>
          </a:p>
          <a:p>
            <a:r>
              <a:rPr lang="en-US" baseline="0" dirty="0"/>
              <a:t>2). Un-Pushed changes will not </a:t>
            </a:r>
            <a:r>
              <a:rPr lang="en-US" baseline="0"/>
              <a:t>reflect on your  </a:t>
            </a:r>
            <a:r>
              <a:rPr lang="en-US" baseline="0" dirty="0" err="1"/>
              <a:t>git</a:t>
            </a:r>
            <a:r>
              <a:rPr lang="en-US" baseline="0" dirty="0"/>
              <a:t>-hub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F895C2-9768-4EC1-BF3D-6EFE6317E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14.gif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5" Type="http://schemas.openxmlformats.org/officeDocument/2006/relationships/image" Target="../media/image4.png"/><Relationship Id="rId6" Type="http://schemas.microsoft.com/office/2007/relationships/hdphoto" Target="../media/hdphoto4.wdp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>
                <a:solidFill>
                  <a:schemeClr val="tx1"/>
                </a:solidFill>
              </a:rPr>
              <a:t>Getting started with </a:t>
            </a:r>
            <a:r>
              <a:rPr lang="en-US" sz="7200" err="1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commands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870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</a:p>
          <a:p>
            <a:endParaRPr lang="en-US" dirty="0"/>
          </a:p>
          <a:p>
            <a:r>
              <a:rPr lang="en-US" dirty="0" smtClean="0"/>
              <a:t>Diff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1473900"/>
            <a:ext cx="6882269" cy="3920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err="1" smtClean="0">
                <a:solidFill>
                  <a:schemeClr val="tx1"/>
                </a:solidFill>
              </a:rPr>
              <a:t>git</a:t>
            </a:r>
            <a:r>
              <a:rPr lang="en-US" sz="1600" dirty="0" smtClean="0">
                <a:solidFill>
                  <a:schemeClr val="tx1"/>
                </a:solidFill>
              </a:rPr>
              <a:t> status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2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887691"/>
            <a:ext cx="6882269" cy="5092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/>
              <a:t>Git</a:t>
            </a:r>
            <a:r>
              <a:rPr lang="en-US" dirty="0"/>
              <a:t> diff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See the difference.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The black window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Misconceptions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88" y="2743200"/>
            <a:ext cx="4754562" cy="12640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Intimidating</a:t>
            </a:r>
          </a:p>
          <a:p>
            <a:endParaRPr lang="en-US"/>
          </a:p>
          <a:p>
            <a:r>
              <a:rPr lang="en-US"/>
              <a:t>Hard to learn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Screen Shot 2017-04-07 at 10.43.1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2098675"/>
            <a:ext cx="507812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black window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/>
              <a:t>The Truth</a:t>
            </a:r>
            <a:endParaRPr lang="en-US" sz="2800">
              <a:solidFill>
                <a:srgbClr val="9E3611"/>
              </a:solidFill>
              <a:latin typeface="Rockwell"/>
            </a:endParaRPr>
          </a:p>
        </p:txBody>
      </p:sp>
      <p:pic>
        <p:nvPicPr>
          <p:cNvPr id="8" name="Picture 7" descr="Screen Shot 2017-04-07 at 10.43.1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2098675"/>
            <a:ext cx="5078121" cy="36655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</a:t>
            </a:r>
          </a:p>
          <a:p>
            <a:endParaRPr lang="en-US" dirty="0"/>
          </a:p>
          <a:p>
            <a:r>
              <a:rPr lang="en-US" dirty="0"/>
              <a:t>Easy to memorize.</a:t>
            </a:r>
          </a:p>
        </p:txBody>
      </p:sp>
    </p:spTree>
    <p:extLst>
      <p:ext uri="{BB962C8B-B14F-4D97-AF65-F5344CB8AC3E}">
        <p14:creationId xmlns:p14="http://schemas.microsoft.com/office/powerpoint/2010/main" val="33027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300" y="2577628"/>
            <a:ext cx="6135454" cy="151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smtClean="0"/>
              <a:t>Starting a New project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19" y="400820"/>
            <a:ext cx="5904935" cy="1775988"/>
          </a:xfrm>
          <a:prstGeom prst="rect">
            <a:avLst/>
          </a:prstGeom>
        </p:spPr>
      </p:pic>
      <p:sp>
        <p:nvSpPr>
          <p:cNvPr id="11" name="Curved Left Arrow 10"/>
          <p:cNvSpPr/>
          <p:nvPr/>
        </p:nvSpPr>
        <p:spPr>
          <a:xfrm>
            <a:off x="8786240" y="968284"/>
            <a:ext cx="2774273" cy="301060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614" y="816214"/>
            <a:ext cx="7065026" cy="3100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Starting a </a:t>
            </a:r>
            <a:r>
              <a:rPr lang="en-US" sz="5400" dirty="0" smtClean="0"/>
              <a:t>new Project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476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709" y="739691"/>
            <a:ext cx="6135454" cy="31597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 smtClean="0"/>
              <a:t>Git</a:t>
            </a:r>
            <a:r>
              <a:rPr lang="en-US" sz="5400" dirty="0" smtClean="0"/>
              <a:t> add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5163" y="715021"/>
            <a:ext cx="4295965" cy="3385638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err="1" smtClean="0"/>
              <a:t>Git</a:t>
            </a:r>
            <a:r>
              <a:rPr lang="en-US" sz="3200" dirty="0" smtClean="0"/>
              <a:t> </a:t>
            </a:r>
            <a:r>
              <a:rPr lang="en-US" sz="3200" dirty="0"/>
              <a:t>Add . </a:t>
            </a:r>
            <a:endParaRPr lang="en-US" sz="3200" dirty="0" smtClean="0"/>
          </a:p>
          <a:p>
            <a:pPr lvl="0"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3200" dirty="0"/>
          </a:p>
          <a:p>
            <a:pPr lvl="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200" dirty="0" err="1"/>
              <a:t>GIt</a:t>
            </a:r>
            <a:r>
              <a:rPr lang="en-US" sz="3200" dirty="0"/>
              <a:t> Add  “</a:t>
            </a:r>
            <a:r>
              <a:rPr lang="en-US" sz="3200" dirty="0" err="1" smtClean="0"/>
              <a:t>fileName.Extension</a:t>
            </a:r>
            <a:r>
              <a:rPr lang="en-US" dirty="0" smtClean="0"/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466"/>
          <a:stretch/>
        </p:blipFill>
        <p:spPr>
          <a:xfrm>
            <a:off x="643192" y="645106"/>
            <a:ext cx="5451627" cy="5568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135" y="484632"/>
            <a:ext cx="5161935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Git Pull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1135" y="2121408"/>
            <a:ext cx="5161934" cy="4092579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Stay up to date.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chemeClr val="tx1"/>
                </a:solidFill>
              </a:rPr>
              <a:t>Don’t be that guy.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9" y="1033939"/>
            <a:ext cx="6882269" cy="48003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Git commit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3589" y="2763297"/>
            <a:ext cx="504241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</a:rPr>
              <a:t>Git</a:t>
            </a:r>
            <a:r>
              <a:rPr lang="en-US" sz="1800" dirty="0">
                <a:solidFill>
                  <a:schemeClr val="tx1"/>
                </a:solidFill>
              </a:rPr>
              <a:t> commit –m “What I have changed” </a:t>
            </a:r>
          </a:p>
        </p:txBody>
      </p:sp>
    </p:spTree>
    <p:extLst>
      <p:ext uri="{BB962C8B-B14F-4D97-AF65-F5344CB8AC3E}">
        <p14:creationId xmlns:p14="http://schemas.microsoft.com/office/powerpoint/2010/main" val="22675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7" name="Group 26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56" y="1145776"/>
            <a:ext cx="6039754" cy="457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Git push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600">
                <a:solidFill>
                  <a:schemeClr val="tx1"/>
                </a:solidFill>
              </a:rPr>
              <a:t>Apply </a:t>
            </a:r>
          </a:p>
        </p:txBody>
      </p:sp>
    </p:spTree>
    <p:extLst>
      <p:ext uri="{BB962C8B-B14F-4D97-AF65-F5344CB8AC3E}">
        <p14:creationId xmlns:p14="http://schemas.microsoft.com/office/powerpoint/2010/main" val="8139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468</Words>
  <Application>Microsoft Macintosh PowerPoint</Application>
  <PresentationFormat>Widescreen</PresentationFormat>
  <Paragraphs>79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Rockwell</vt:lpstr>
      <vt:lpstr>Rockwell Condensed</vt:lpstr>
      <vt:lpstr>Rockwell Extra Bold</vt:lpstr>
      <vt:lpstr>Wingdings</vt:lpstr>
      <vt:lpstr>Wood Type</vt:lpstr>
      <vt:lpstr>Getting started with github</vt:lpstr>
      <vt:lpstr>The black window</vt:lpstr>
      <vt:lpstr>The black window</vt:lpstr>
      <vt:lpstr>Starting a New project</vt:lpstr>
      <vt:lpstr>Starting a new Project </vt:lpstr>
      <vt:lpstr>Git add</vt:lpstr>
      <vt:lpstr>Git Pull</vt:lpstr>
      <vt:lpstr>Git commit</vt:lpstr>
      <vt:lpstr>Git push</vt:lpstr>
      <vt:lpstr>Useful commands</vt:lpstr>
      <vt:lpstr>Git status</vt:lpstr>
      <vt:lpstr>Git diff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github</dc:title>
  <cp:lastModifiedBy>Max Walters</cp:lastModifiedBy>
  <cp:revision>18</cp:revision>
  <dcterms:modified xsi:type="dcterms:W3CDTF">2017-04-08T17:24:40Z</dcterms:modified>
</cp:coreProperties>
</file>