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63" r:id="rId4"/>
    <p:sldId id="262" r:id="rId5"/>
    <p:sldId id="260" r:id="rId6"/>
    <p:sldId id="264" r:id="rId7"/>
    <p:sldId id="268" r:id="rId8"/>
    <p:sldId id="270" r:id="rId9"/>
    <p:sldId id="271" r:id="rId10"/>
    <p:sldId id="272" r:id="rId11"/>
    <p:sldId id="273" r:id="rId12"/>
    <p:sldId id="265" r:id="rId13"/>
  </p:sldIdLst>
  <p:sldSz cx="12192000" cy="6858000"/>
  <p:notesSz cx="6858000" cy="9144000"/>
  <p:custDataLst>
    <p:tags r:id="rId1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BDCB"/>
    <a:srgbClr val="40BECD"/>
    <a:srgbClr val="3997B1"/>
    <a:srgbClr val="3FBFCC"/>
    <a:srgbClr val="909090"/>
    <a:srgbClr val="ABABAB"/>
    <a:srgbClr val="3B9FB6"/>
    <a:srgbClr val="666699"/>
    <a:srgbClr val="3399FF"/>
    <a:srgbClr val="043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04" autoAdjust="0"/>
  </p:normalViewPr>
  <p:slideViewPr>
    <p:cSldViewPr>
      <p:cViewPr>
        <p:scale>
          <a:sx n="75" d="100"/>
          <a:sy n="75" d="100"/>
        </p:scale>
        <p:origin x="1914" y="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566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61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15947" y="4437112"/>
            <a:ext cx="6768075" cy="1728192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66699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539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89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22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95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61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69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04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65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39349" y="267964"/>
            <a:ext cx="11521280" cy="1360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0" name="Текст 2"/>
          <p:cNvSpPr>
            <a:spLocks noGrp="1"/>
          </p:cNvSpPr>
          <p:nvPr>
            <p:ph idx="1"/>
          </p:nvPr>
        </p:nvSpPr>
        <p:spPr>
          <a:xfrm>
            <a:off x="239349" y="1988840"/>
            <a:ext cx="11617291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1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12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57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5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60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27382" y="1999382"/>
            <a:ext cx="5664629" cy="4525963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88022" y="1999382"/>
            <a:ext cx="5664629" cy="4525963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513622"/>
            <a:ext cx="4011084" cy="92147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51851" y="1916833"/>
            <a:ext cx="6815667" cy="4353347"/>
          </a:xfrm>
        </p:spPr>
        <p:txBody>
          <a:bodyPr/>
          <a:lstStyle>
            <a:lvl1pPr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 sz="28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24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20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2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https://presentation-creation.ru/" TargetMode="Externa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349" y="267964"/>
            <a:ext cx="11521280" cy="1360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39349" y="1988840"/>
            <a:ext cx="11617291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917" y="45855"/>
            <a:ext cx="1010349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3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917" y="45855"/>
            <a:ext cx="1010349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35960" y="3933056"/>
            <a:ext cx="6240693" cy="2808312"/>
          </a:xfrm>
        </p:spPr>
        <p:txBody>
          <a:bodyPr>
            <a:noAutofit/>
          </a:bodyPr>
          <a:lstStyle/>
          <a:p>
            <a:pPr algn="r"/>
            <a:r>
              <a:rPr lang="ru-RU" sz="1800" b="0" dirty="0">
                <a:effectLst/>
                <a:cs typeface="Times New Roman" panose="02020603050405020304" pitchFamily="18" charset="0"/>
              </a:rPr>
              <a:t>Этап конкурса: отборочный </a:t>
            </a:r>
            <a:br>
              <a:rPr lang="ru-RU" sz="1800" b="0" dirty="0">
                <a:effectLst/>
                <a:cs typeface="Times New Roman" panose="02020603050405020304" pitchFamily="18" charset="0"/>
              </a:rPr>
            </a:br>
            <a:r>
              <a:rPr lang="ru-RU" sz="1800" b="0" dirty="0">
                <a:effectLst/>
                <a:cs typeface="Times New Roman" panose="02020603050405020304" pitchFamily="18" charset="0"/>
              </a:rPr>
              <a:t>Название команды: </a:t>
            </a:r>
            <a:r>
              <a:rPr lang="en-US" sz="1800" b="0" dirty="0">
                <a:effectLst/>
                <a:cs typeface="Times New Roman" panose="02020603050405020304" pitchFamily="18" charset="0"/>
              </a:rPr>
              <a:t>GO#</a:t>
            </a:r>
            <a:r>
              <a:rPr lang="ru-RU" sz="1800" b="0" dirty="0">
                <a:effectLst/>
                <a:cs typeface="Times New Roman" panose="02020603050405020304" pitchFamily="18" charset="0"/>
              </a:rPr>
              <a:t/>
            </a:r>
            <a:br>
              <a:rPr lang="ru-RU" sz="1800" b="0" dirty="0">
                <a:effectLst/>
                <a:cs typeface="Times New Roman" panose="02020603050405020304" pitchFamily="18" charset="0"/>
              </a:rPr>
            </a:br>
            <a:r>
              <a:rPr lang="ru-RU" sz="1800" b="0" dirty="0">
                <a:effectLst/>
                <a:cs typeface="Times New Roman" panose="02020603050405020304" pitchFamily="18" charset="0"/>
              </a:rPr>
              <a:t>Город : Московская область, Ликино-</a:t>
            </a:r>
            <a:r>
              <a:rPr lang="ru-RU" sz="1800" b="0" dirty="0" err="1">
                <a:effectLst/>
                <a:cs typeface="Times New Roman" panose="02020603050405020304" pitchFamily="18" charset="0"/>
              </a:rPr>
              <a:t>Дулёво</a:t>
            </a:r>
            <a:r>
              <a:rPr lang="ru-RU" sz="1800" b="0" dirty="0">
                <a:effectLst/>
                <a:cs typeface="Times New Roman" panose="02020603050405020304" pitchFamily="18" charset="0"/>
              </a:rPr>
              <a:t/>
            </a:r>
            <a:br>
              <a:rPr lang="ru-RU" sz="1800" b="0" dirty="0">
                <a:effectLst/>
                <a:cs typeface="Times New Roman" panose="02020603050405020304" pitchFamily="18" charset="0"/>
              </a:rPr>
            </a:br>
            <a:r>
              <a:rPr lang="ru-RU" sz="1800" b="0" dirty="0">
                <a:effectLst/>
                <a:cs typeface="Times New Roman" panose="02020603050405020304" pitchFamily="18" charset="0"/>
              </a:rPr>
              <a:t>Образовательное учреждение : Ликино-</a:t>
            </a:r>
            <a:r>
              <a:rPr lang="ru-RU" sz="1800" b="0" dirty="0" err="1">
                <a:effectLst/>
                <a:cs typeface="Times New Roman" panose="02020603050405020304" pitchFamily="18" charset="0"/>
              </a:rPr>
              <a:t>Дулёвский</a:t>
            </a:r>
            <a:r>
              <a:rPr lang="ru-RU" sz="1800" b="0" dirty="0">
                <a:effectLst/>
                <a:cs typeface="Times New Roman" panose="02020603050405020304" pitchFamily="18" charset="0"/>
              </a:rPr>
              <a:t> политехнический колледж - филиал ГГТУ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551384" y="764704"/>
            <a:ext cx="1116124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3FBDCB"/>
                </a:solidFill>
                <a:effectLst/>
                <a:ea typeface="Microsoft Himalaya" panose="01010100010101010101" pitchFamily="2" charset="0"/>
                <a:cs typeface="Microsoft Himalaya" panose="01010100010101010101" pitchFamily="2" charset="0"/>
              </a:rPr>
              <a:t>Разработка мобильного приложения для магазина одежды</a:t>
            </a:r>
            <a:endParaRPr lang="ru-RU" dirty="0">
              <a:solidFill>
                <a:srgbClr val="3FBDCB"/>
              </a:solidFill>
              <a:effectLst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847528" y="267964"/>
            <a:ext cx="9913100" cy="1360836"/>
          </a:xfrm>
        </p:spPr>
        <p:txBody>
          <a:bodyPr/>
          <a:lstStyle/>
          <a:p>
            <a:r>
              <a:rPr lang="ru-RU" dirty="0" smtClean="0"/>
              <a:t>Реализованный функционал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76320" y="5661248"/>
            <a:ext cx="4032448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бъект 1"/>
          <p:cNvSpPr>
            <a:spLocks noGrp="1"/>
          </p:cNvSpPr>
          <p:nvPr>
            <p:ph idx="1"/>
          </p:nvPr>
        </p:nvSpPr>
        <p:spPr>
          <a:xfrm>
            <a:off x="623392" y="2924944"/>
            <a:ext cx="11377264" cy="3312368"/>
          </a:xfrm>
        </p:spPr>
        <p:txBody>
          <a:bodyPr>
            <a:normAutofit/>
          </a:bodyPr>
          <a:lstStyle/>
          <a:p>
            <a:pPr lvl="0"/>
            <a:r>
              <a:rPr lang="ru-RU" sz="2400" b="1" dirty="0" smtClean="0">
                <a:latin typeface="+mj-lt"/>
                <a:cs typeface="Times New Roman" panose="02020603050405020304" pitchFamily="18" charset="0"/>
              </a:rPr>
              <a:t>Авторизация</a:t>
            </a:r>
            <a:r>
              <a:rPr lang="en-US" sz="2400" b="1" dirty="0" smtClean="0">
                <a:latin typeface="+mj-lt"/>
                <a:cs typeface="Times New Roman" panose="02020603050405020304" pitchFamily="18" charset="0"/>
              </a:rPr>
              <a:t>/</a:t>
            </a:r>
            <a:r>
              <a:rPr lang="ru-RU" sz="2400" b="1" dirty="0" smtClean="0">
                <a:latin typeface="+mj-lt"/>
                <a:cs typeface="Times New Roman" panose="02020603050405020304" pitchFamily="18" charset="0"/>
              </a:rPr>
              <a:t>регистрация</a:t>
            </a:r>
          </a:p>
          <a:p>
            <a:pPr lvl="0"/>
            <a:r>
              <a:rPr lang="ru-RU" sz="2400" b="1" dirty="0" smtClean="0">
                <a:latin typeface="+mj-lt"/>
                <a:cs typeface="Times New Roman" panose="02020603050405020304" pitchFamily="18" charset="0"/>
              </a:rPr>
              <a:t>Добавление</a:t>
            </a:r>
            <a:r>
              <a:rPr lang="en-US" sz="2400" b="1" dirty="0" smtClean="0">
                <a:latin typeface="+mj-lt"/>
                <a:cs typeface="Times New Roman" panose="02020603050405020304" pitchFamily="18" charset="0"/>
              </a:rPr>
              <a:t>/</a:t>
            </a:r>
            <a:r>
              <a:rPr lang="ru-RU" sz="2400" b="1" dirty="0" smtClean="0">
                <a:latin typeface="+mj-lt"/>
                <a:cs typeface="Times New Roman" panose="02020603050405020304" pitchFamily="18" charset="0"/>
              </a:rPr>
              <a:t>удаление товаров в корзину для покупки</a:t>
            </a:r>
          </a:p>
          <a:p>
            <a:pPr lvl="0"/>
            <a:r>
              <a:rPr lang="ru-RU" sz="2400" b="1" dirty="0" smtClean="0">
                <a:latin typeface="+mj-lt"/>
                <a:cs typeface="Times New Roman" panose="02020603050405020304" pitchFamily="18" charset="0"/>
              </a:rPr>
              <a:t>Учет трендовых вещей </a:t>
            </a:r>
          </a:p>
          <a:p>
            <a:pPr lvl="0"/>
            <a:r>
              <a:rPr lang="ru-RU" sz="2400" b="1" dirty="0" smtClean="0">
                <a:latin typeface="+mj-lt"/>
                <a:cs typeface="Times New Roman" panose="02020603050405020304" pitchFamily="18" charset="0"/>
              </a:rPr>
              <a:t>Фильтрация списка </a:t>
            </a:r>
            <a:r>
              <a:rPr lang="ru-RU" sz="2400" b="1" dirty="0" smtClean="0">
                <a:latin typeface="+mj-lt"/>
                <a:cs typeface="Times New Roman" panose="02020603050405020304" pitchFamily="18" charset="0"/>
              </a:rPr>
              <a:t>вещей </a:t>
            </a:r>
            <a:r>
              <a:rPr lang="ru-RU" sz="2400" b="1" dirty="0" smtClean="0">
                <a:latin typeface="+mj-lt"/>
                <a:cs typeface="Times New Roman" panose="02020603050405020304" pitchFamily="18" charset="0"/>
              </a:rPr>
              <a:t>по категориям</a:t>
            </a:r>
            <a:endParaRPr lang="ru-RU" sz="2400" b="1" dirty="0">
              <a:latin typeface="+mj-lt"/>
              <a:cs typeface="Times New Roman" panose="02020603050405020304" pitchFamily="18" charset="0"/>
            </a:endParaRPr>
          </a:p>
          <a:p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351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976320" y="5661248"/>
            <a:ext cx="4032448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775520" y="908720"/>
            <a:ext cx="9649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200" b="1" dirty="0" smtClean="0">
                <a:solidFill>
                  <a:srgbClr val="3FBDCB"/>
                </a:solidFill>
                <a:latin typeface="Times New Roman" panose="02020603050405020304" pitchFamily="18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Спасибо за внимание!</a:t>
            </a:r>
            <a:endParaRPr lang="ru-RU" sz="7200" b="1" dirty="0">
              <a:solidFill>
                <a:srgbClr val="3FBDCB"/>
              </a:solidFill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55640" y="3273365"/>
            <a:ext cx="3456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3FBDCB"/>
                </a:solidFill>
                <a:latin typeface="Times New Roman" panose="02020603050405020304" pitchFamily="18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За более подробной информацией о приложении смотрите на </a:t>
            </a:r>
            <a:r>
              <a:rPr lang="en-US" dirty="0" err="1" smtClean="0">
                <a:solidFill>
                  <a:srgbClr val="3FBDCB"/>
                </a:solidFill>
                <a:latin typeface="Times New Roman" panose="02020603050405020304" pitchFamily="18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github</a:t>
            </a:r>
            <a:endParaRPr lang="ru-RU" dirty="0">
              <a:solidFill>
                <a:srgbClr val="3FBDCB"/>
              </a:solidFill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pic>
        <p:nvPicPr>
          <p:cNvPr id="1026" name="Picture 2" descr="http://qrcoder.ru/code/?https%3A%2F%2Fgithub.com%2FoLNidfwworld%2FGetOutfitApp&amp;10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240981"/>
            <a:ext cx="2988097" cy="298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663952" y="5067651"/>
            <a:ext cx="4728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https://github.com/oLNidfwworld/GetOutfitApp</a:t>
            </a:r>
          </a:p>
        </p:txBody>
      </p:sp>
    </p:spTree>
    <p:extLst>
      <p:ext uri="{BB962C8B-B14F-4D97-AF65-F5344CB8AC3E}">
        <p14:creationId xmlns:p14="http://schemas.microsoft.com/office/powerpoint/2010/main" val="258308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0" y="268288"/>
            <a:ext cx="11520488" cy="1360487"/>
          </a:xfrm>
        </p:spPr>
        <p:txBody>
          <a:bodyPr>
            <a:normAutofit/>
          </a:bodyPr>
          <a:lstStyle/>
          <a:p>
            <a:r>
              <a:rPr lang="ru-RU" dirty="0" smtClean="0"/>
              <a:t>Наша команда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8976320" y="5661248"/>
            <a:ext cx="4032448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56" y="1923829"/>
            <a:ext cx="2254416" cy="2822331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86484" y="2276620"/>
            <a:ext cx="2822331" cy="2116748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82" y="1915524"/>
            <a:ext cx="2129204" cy="283893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03528" y="4876418"/>
            <a:ext cx="22886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Гришин Роман Алексеевич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909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Программист</a:t>
            </a:r>
          </a:p>
          <a:p>
            <a:pPr algn="ctr"/>
            <a:r>
              <a:rPr lang="ru-RU" sz="2400" dirty="0" err="1">
                <a:solidFill>
                  <a:srgbClr val="909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Тестировщик</a:t>
            </a:r>
            <a:endParaRPr lang="ru-RU" sz="2400" dirty="0">
              <a:solidFill>
                <a:srgbClr val="90909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38267" y="4876418"/>
            <a:ext cx="21167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Сиднева Виктория Викторовна</a:t>
            </a:r>
          </a:p>
          <a:p>
            <a:pPr algn="ctr"/>
            <a:r>
              <a:rPr lang="ru-RU" sz="2400" dirty="0">
                <a:solidFill>
                  <a:srgbClr val="909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Дизайнер</a:t>
            </a:r>
            <a:endParaRPr lang="ru-RU" sz="2400" dirty="0">
              <a:solidFill>
                <a:srgbClr val="90909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33769" y="4876418"/>
            <a:ext cx="2110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Куветов Даниил Евгеньевич</a:t>
            </a:r>
          </a:p>
          <a:p>
            <a:pPr algn="ctr"/>
            <a:r>
              <a:rPr lang="ru-RU" sz="2400" dirty="0" smtClean="0">
                <a:solidFill>
                  <a:srgbClr val="909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Программист</a:t>
            </a:r>
          </a:p>
          <a:p>
            <a:pPr algn="ctr"/>
            <a:r>
              <a:rPr lang="ru-RU" sz="2400" dirty="0" err="1">
                <a:solidFill>
                  <a:srgbClr val="909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Тестировщик</a:t>
            </a:r>
            <a:endParaRPr lang="ru-RU" sz="2400" dirty="0">
              <a:solidFill>
                <a:srgbClr val="909090"/>
              </a:solidFill>
            </a:endParaRPr>
          </a:p>
        </p:txBody>
      </p:sp>
      <p:pic>
        <p:nvPicPr>
          <p:cNvPr id="39" name="Рисунок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16" y="1919242"/>
            <a:ext cx="2129204" cy="283939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387875" y="4919008"/>
            <a:ext cx="21292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Кузьмина Елена Евгеньевна </a:t>
            </a:r>
          </a:p>
          <a:p>
            <a:pPr algn="ctr"/>
            <a:r>
              <a:rPr lang="ru-RU" sz="2400" dirty="0" smtClean="0">
                <a:solidFill>
                  <a:srgbClr val="909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</a:p>
          <a:p>
            <a:pPr algn="ctr"/>
            <a:r>
              <a:rPr lang="ru-RU" sz="2400" dirty="0" err="1">
                <a:solidFill>
                  <a:srgbClr val="909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Продуктолог</a:t>
            </a:r>
            <a:endParaRPr lang="ru-RU" sz="2400" dirty="0">
              <a:solidFill>
                <a:srgbClr val="909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0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Цели и задачи проекта 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79376" y="2996952"/>
            <a:ext cx="11377264" cy="3312368"/>
          </a:xfrm>
        </p:spPr>
        <p:txBody>
          <a:bodyPr>
            <a:normAutofit/>
          </a:bodyPr>
          <a:lstStyle/>
          <a:p>
            <a:pPr lvl="0"/>
            <a:r>
              <a:rPr lang="ru-RU" sz="2400" b="1" dirty="0">
                <a:latin typeface="+mj-lt"/>
                <a:cs typeface="Times New Roman" panose="02020603050405020304" pitchFamily="18" charset="0"/>
              </a:rPr>
              <a:t>На основе опросов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+mj-lt"/>
                <a:cs typeface="Times New Roman" panose="02020603050405020304" pitchFamily="18" charset="0"/>
              </a:rPr>
              <a:t>определить задачи (Исследование)</a:t>
            </a:r>
          </a:p>
          <a:p>
            <a:pPr lvl="0"/>
            <a:r>
              <a:rPr lang="ru-RU" sz="2400" b="1" dirty="0">
                <a:latin typeface="+mj-lt"/>
                <a:cs typeface="Times New Roman" panose="02020603050405020304" pitchFamily="18" charset="0"/>
              </a:rPr>
              <a:t>Разработать концепцию и дизайн (Проектирование)</a:t>
            </a:r>
          </a:p>
          <a:p>
            <a:pPr lvl="0"/>
            <a:r>
              <a:rPr lang="ru-RU" sz="2400" b="1" dirty="0">
                <a:latin typeface="+mj-lt"/>
                <a:cs typeface="Times New Roman" panose="02020603050405020304" pitchFamily="18" charset="0"/>
              </a:rPr>
              <a:t>Разработать приложение (</a:t>
            </a:r>
            <a:r>
              <a:rPr lang="ru-RU" sz="2400" b="1" dirty="0" err="1">
                <a:latin typeface="+mj-lt"/>
                <a:cs typeface="Times New Roman" panose="02020603050405020304" pitchFamily="18" charset="0"/>
              </a:rPr>
              <a:t>Прототипирование</a:t>
            </a:r>
            <a:r>
              <a:rPr lang="ru-RU" sz="2400" b="1" dirty="0">
                <a:latin typeface="+mj-lt"/>
                <a:cs typeface="Times New Roman" panose="02020603050405020304" pitchFamily="18" charset="0"/>
              </a:rPr>
              <a:t>)</a:t>
            </a:r>
          </a:p>
          <a:p>
            <a:endParaRPr lang="ru-RU" dirty="0">
              <a:latin typeface="+mj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976320" y="5661248"/>
            <a:ext cx="4032448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79375" y="267964"/>
            <a:ext cx="11281253" cy="1360836"/>
          </a:xfrm>
        </p:spPr>
        <p:txBody>
          <a:bodyPr/>
          <a:lstStyle/>
          <a:p>
            <a:r>
              <a:rPr lang="ru-RU" dirty="0" smtClean="0"/>
              <a:t>Итоги этапа «Исследование»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76320" y="5661248"/>
            <a:ext cx="4032448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1844824"/>
            <a:ext cx="4501738" cy="21074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28" y="4315544"/>
            <a:ext cx="4237998" cy="19761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28" y="1844824"/>
            <a:ext cx="4237998" cy="21074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Рисунок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989" y="4315544"/>
            <a:ext cx="5024039" cy="2048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8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95399" y="267964"/>
            <a:ext cx="11065229" cy="1360836"/>
          </a:xfrm>
        </p:spPr>
        <p:txBody>
          <a:bodyPr/>
          <a:lstStyle/>
          <a:p>
            <a:r>
              <a:rPr lang="ru-RU" dirty="0" smtClean="0"/>
              <a:t>Итоги этапа</a:t>
            </a:r>
            <a:r>
              <a:rPr lang="en-US" dirty="0" smtClean="0"/>
              <a:t> </a:t>
            </a:r>
            <a:r>
              <a:rPr lang="ru-RU" dirty="0" smtClean="0"/>
              <a:t>«Проектирование»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76320" y="5661248"/>
            <a:ext cx="4032448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" y="1822276"/>
            <a:ext cx="12192000" cy="5760640"/>
          </a:xfrm>
          <a:prstGeom prst="roundRect">
            <a:avLst/>
          </a:prstGeom>
          <a:gradFill flip="none" rotWithShape="1">
            <a:gsLst>
              <a:gs pos="0">
                <a:srgbClr val="3997B1"/>
              </a:gs>
              <a:gs pos="50000">
                <a:srgbClr val="40BECD"/>
              </a:gs>
              <a:gs pos="100000">
                <a:srgbClr val="3FBFCC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342" y="2003688"/>
            <a:ext cx="2333928" cy="4559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069" y="2014543"/>
            <a:ext cx="2399061" cy="45484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57" y="2003688"/>
            <a:ext cx="2203662" cy="4320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8306" y="2003689"/>
            <a:ext cx="2127674" cy="44507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421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847528" y="267964"/>
            <a:ext cx="9913100" cy="1360836"/>
          </a:xfrm>
        </p:spPr>
        <p:txBody>
          <a:bodyPr/>
          <a:lstStyle/>
          <a:p>
            <a:r>
              <a:rPr lang="en-US" dirty="0" err="1" smtClean="0"/>
              <a:t>Xamarin.Forms</a:t>
            </a:r>
            <a:r>
              <a:rPr lang="en-US" dirty="0" smtClean="0"/>
              <a:t> + MVVM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76320" y="5661248"/>
            <a:ext cx="4032448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Diagram of Xamarin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01" y="3377155"/>
            <a:ext cx="76200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Скругленный прямоугольник 27"/>
          <p:cNvSpPr/>
          <p:nvPr/>
        </p:nvSpPr>
        <p:spPr>
          <a:xfrm>
            <a:off x="6010690" y="1965027"/>
            <a:ext cx="1141844" cy="10264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ru-RU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0344472" y="1990174"/>
            <a:ext cx="1141844" cy="10264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ru-RU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066980" y="1965027"/>
            <a:ext cx="1363046" cy="10264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ViewModel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7232432" y="2833105"/>
            <a:ext cx="7546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7232432" y="2266413"/>
            <a:ext cx="7546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9548394" y="2833105"/>
            <a:ext cx="688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9489210" y="2266413"/>
            <a:ext cx="747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05846" y="1805695"/>
            <a:ext cx="127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Привязка данных</a:t>
            </a:r>
            <a:endParaRPr lang="ru-RU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242467" y="2839250"/>
            <a:ext cx="1270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Команды</a:t>
            </a:r>
            <a:endParaRPr lang="ru-R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9405747" y="2823023"/>
            <a:ext cx="127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Обновление Модели</a:t>
            </a:r>
            <a:endParaRPr lang="ru-RU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9489210" y="1767500"/>
            <a:ext cx="127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Получение данных</a:t>
            </a:r>
            <a:endParaRPr lang="ru-RU" sz="1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35979" y="2228421"/>
            <a:ext cx="333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Принцип работы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MVVM</a:t>
            </a:r>
            <a:endParaRPr lang="ru-RU" sz="2400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7987034" y="4605725"/>
            <a:ext cx="423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Принцип работы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Xamarin.Foms</a:t>
            </a:r>
            <a:endParaRPr lang="ru-RU" sz="2400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22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847528" y="267964"/>
            <a:ext cx="9913100" cy="1360836"/>
          </a:xfrm>
        </p:spPr>
        <p:txBody>
          <a:bodyPr/>
          <a:lstStyle/>
          <a:p>
            <a:r>
              <a:rPr lang="en-US" dirty="0" err="1" smtClean="0"/>
              <a:t>Firebase.Realtime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76320" y="5661248"/>
            <a:ext cx="4032448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Picture 2" descr="Fire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1839534"/>
            <a:ext cx="1032561" cy="103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55440" y="200538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База данных </a:t>
            </a:r>
            <a:r>
              <a:rPr lang="ru-RU" sz="2400" dirty="0" err="1">
                <a:solidFill>
                  <a:schemeClr val="accent2">
                    <a:lumMod val="75000"/>
                  </a:schemeClr>
                </a:solidFill>
              </a:rPr>
              <a:t>Firebase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accent2">
                    <a:lumMod val="75000"/>
                  </a:schemeClr>
                </a:solidFill>
              </a:rPr>
              <a:t>Realtime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 - это облачная </a:t>
            </a:r>
            <a:r>
              <a:rPr lang="ru-RU" sz="2400" dirty="0" err="1">
                <a:solidFill>
                  <a:schemeClr val="accent2">
                    <a:lumMod val="75000"/>
                  </a:schemeClr>
                </a:solidFill>
              </a:rPr>
              <a:t>NoSQL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 база данных компании </a:t>
            </a:r>
            <a:r>
              <a:rPr lang="ru-RU" sz="2400" dirty="0" err="1">
                <a:solidFill>
                  <a:schemeClr val="accent2">
                    <a:lumMod val="75000"/>
                  </a:schemeClr>
                </a:solidFill>
              </a:rPr>
              <a:t>Firebase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092" y="3067056"/>
            <a:ext cx="2952328" cy="792088"/>
          </a:xfrm>
          <a:prstGeom prst="rect">
            <a:avLst/>
          </a:prstGeom>
          <a:solidFill>
            <a:srgbClr val="3997B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Categories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10756" y="3067056"/>
            <a:ext cx="2952328" cy="792088"/>
          </a:xfrm>
          <a:prstGeom prst="rect">
            <a:avLst/>
          </a:prstGeom>
          <a:solidFill>
            <a:srgbClr val="3997B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Users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182420" y="3067056"/>
            <a:ext cx="2952328" cy="792088"/>
          </a:xfrm>
          <a:prstGeom prst="rect">
            <a:avLst/>
          </a:prstGeom>
          <a:solidFill>
            <a:srgbClr val="3997B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Wearing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239672" y="3067056"/>
            <a:ext cx="2952328" cy="792088"/>
          </a:xfrm>
          <a:prstGeom prst="rect">
            <a:avLst/>
          </a:prstGeom>
          <a:solidFill>
            <a:srgbClr val="3997B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WishList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092" y="3859144"/>
            <a:ext cx="2927648" cy="2998856"/>
          </a:xfrm>
          <a:prstGeom prst="rect">
            <a:avLst/>
          </a:prstGeom>
          <a:solidFill>
            <a:srgbClr val="3FBDC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ImageUrl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Name</a:t>
            </a:r>
            <a:endParaRPr lang="ru-RU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123096" y="3859144"/>
            <a:ext cx="2927648" cy="2998856"/>
          </a:xfrm>
          <a:prstGeom prst="rect">
            <a:avLst/>
          </a:prstGeom>
          <a:solidFill>
            <a:srgbClr val="3FBDC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Fullname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Password</a:t>
            </a:r>
          </a:p>
          <a:p>
            <a:endParaRPr lang="ru-RU" sz="2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209034" y="3859144"/>
            <a:ext cx="2927648" cy="2998856"/>
          </a:xfrm>
          <a:prstGeom prst="rect">
            <a:avLst/>
          </a:prstGeom>
          <a:solidFill>
            <a:srgbClr val="3FBDC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CategoryId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ImageUrl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Watched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260484" y="3859144"/>
            <a:ext cx="2927648" cy="2998856"/>
          </a:xfrm>
          <a:prstGeom prst="rect">
            <a:avLst/>
          </a:prstGeom>
          <a:solidFill>
            <a:srgbClr val="3FBDC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WishListItem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UserId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161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847528" y="267964"/>
            <a:ext cx="9913100" cy="1360836"/>
          </a:xfrm>
        </p:spPr>
        <p:txBody>
          <a:bodyPr/>
          <a:lstStyle/>
          <a:p>
            <a:r>
              <a:rPr lang="ru-RU" dirty="0" smtClean="0"/>
              <a:t>Итоги этапа</a:t>
            </a:r>
            <a:r>
              <a:rPr lang="en-US" smtClean="0"/>
              <a:t> </a:t>
            </a:r>
            <a:r>
              <a:rPr lang="ru-RU" smtClean="0"/>
              <a:t>«Прототипирование»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76320" y="5661248"/>
            <a:ext cx="4032448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0" y="1812429"/>
            <a:ext cx="12192000" cy="5760640"/>
          </a:xfrm>
          <a:prstGeom prst="roundRect">
            <a:avLst/>
          </a:prstGeom>
          <a:gradFill flip="none" rotWithShape="1">
            <a:gsLst>
              <a:gs pos="0">
                <a:srgbClr val="3997B1"/>
              </a:gs>
              <a:gs pos="50000">
                <a:srgbClr val="40BECD"/>
              </a:gs>
              <a:gs pos="100000">
                <a:srgbClr val="3FBFCC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003133"/>
            <a:ext cx="2121835" cy="4738234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485" y="2014542"/>
            <a:ext cx="2107266" cy="4726825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2014545"/>
            <a:ext cx="2065993" cy="472682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744" y="2014542"/>
            <a:ext cx="2121350" cy="472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2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847528" y="267964"/>
            <a:ext cx="9913100" cy="1360836"/>
          </a:xfrm>
        </p:spPr>
        <p:txBody>
          <a:bodyPr/>
          <a:lstStyle/>
          <a:p>
            <a:r>
              <a:rPr lang="ru-RU" dirty="0" smtClean="0"/>
              <a:t>Итоги этапа</a:t>
            </a:r>
            <a:r>
              <a:rPr lang="en-US" smtClean="0"/>
              <a:t> </a:t>
            </a:r>
            <a:r>
              <a:rPr lang="ru-RU" smtClean="0"/>
              <a:t>«Прототипирование»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76320" y="5661248"/>
            <a:ext cx="4032448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0" y="1852413"/>
            <a:ext cx="12192000" cy="5760640"/>
          </a:xfrm>
          <a:prstGeom prst="roundRect">
            <a:avLst/>
          </a:prstGeom>
          <a:gradFill flip="none" rotWithShape="1">
            <a:gsLst>
              <a:gs pos="0">
                <a:srgbClr val="3997B1"/>
              </a:gs>
              <a:gs pos="50000">
                <a:srgbClr val="40BECD"/>
              </a:gs>
              <a:gs pos="100000">
                <a:srgbClr val="3FBFCC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45" y="2014544"/>
            <a:ext cx="2113928" cy="4726824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885" y="2014543"/>
            <a:ext cx="2093156" cy="4726824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431" y="2014544"/>
            <a:ext cx="2117828" cy="4726824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760" y="2014544"/>
            <a:ext cx="2101399" cy="472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6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d8b13a1dbad5858bec24edf4bcdfa9dbe31f1"/>
</p:tagLst>
</file>

<file path=ppt/theme/theme1.xml><?xml version="1.0" encoding="utf-8"?>
<a:theme xmlns:a="http://schemas.openxmlformats.org/drawingml/2006/main" name="Тема Office">
  <a:themeElements>
    <a:clrScheme name="Составная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</TotalTime>
  <Words>159</Words>
  <Application>Microsoft Office PowerPoint</Application>
  <PresentationFormat>Широкоэкранный</PresentationFormat>
  <Paragraphs>66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Microsoft Himalaya</vt:lpstr>
      <vt:lpstr>Times New Roman</vt:lpstr>
      <vt:lpstr>Тема Office</vt:lpstr>
      <vt:lpstr>1_Тема Office</vt:lpstr>
      <vt:lpstr>Этап конкурса: отборочный  Название команды: GO# Город : Московская область, Ликино-Дулёво Образовательное учреждение : Ликино-Дулёвский политехнический колледж - филиал ГГТУ</vt:lpstr>
      <vt:lpstr>Наша команда</vt:lpstr>
      <vt:lpstr>Цели и задачи проекта </vt:lpstr>
      <vt:lpstr>Итоги этапа «Исследование»</vt:lpstr>
      <vt:lpstr>Итоги этапа «Проектирование»</vt:lpstr>
      <vt:lpstr>Xamarin.Forms + MVVM</vt:lpstr>
      <vt:lpstr>Firebase.Realtime</vt:lpstr>
      <vt:lpstr>Итоги этапа «Прототипирование»</vt:lpstr>
      <vt:lpstr>Итоги этапа «Прототипирование»</vt:lpstr>
      <vt:lpstr>Реализованный функционал</vt:lpstr>
      <vt:lpstr>Презентация PowerPoint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Изумрудная шапка</dc:title>
  <dc:creator>obstinate</dc:creator>
  <dc:description>Шаблон презентации с сайта https://presentation-creation.ru/</dc:description>
  <cp:lastModifiedBy>Учетная запись Майкрософт</cp:lastModifiedBy>
  <cp:revision>444</cp:revision>
  <dcterms:created xsi:type="dcterms:W3CDTF">2018-02-25T09:09:03Z</dcterms:created>
  <dcterms:modified xsi:type="dcterms:W3CDTF">2022-04-14T22:43:43Z</dcterms:modified>
</cp:coreProperties>
</file>