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2D75F-89D7-44FC-87BD-237D25D6552C}" v="510" dt="2021-11-24T22:29:15.571"/>
    <p1510:client id="{89FCB3AA-FDFB-38F5-102A-46CD8F6ABB59}" v="2310" dt="2021-11-25T00:10:48.600"/>
    <p1510:client id="{C6E40C4D-3448-4289-8B48-567DE2EAA4DD}" v="197" dt="2021-11-25T23:40:17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adeira" userId="S::lucas.ladeira@aluno.unip.br::7b429ae6-2175-4e96-bcfb-b34624dcd869" providerId="AD" clId="Web-{C6E40C4D-3448-4289-8B48-567DE2EAA4DD}"/>
    <pc:docChg chg="addSld modSld">
      <pc:chgData name="Lucas Ladeira" userId="S::lucas.ladeira@aluno.unip.br::7b429ae6-2175-4e96-bcfb-b34624dcd869" providerId="AD" clId="Web-{C6E40C4D-3448-4289-8B48-567DE2EAA4DD}" dt="2021-11-25T23:40:17.809" v="157" actId="1076"/>
      <pc:docMkLst>
        <pc:docMk/>
      </pc:docMkLst>
      <pc:sldChg chg="addSp delSp modSp">
        <pc:chgData name="Lucas Ladeira" userId="S::lucas.ladeira@aluno.unip.br::7b429ae6-2175-4e96-bcfb-b34624dcd869" providerId="AD" clId="Web-{C6E40C4D-3448-4289-8B48-567DE2EAA4DD}" dt="2021-11-25T23:40:17.809" v="157" actId="1076"/>
        <pc:sldMkLst>
          <pc:docMk/>
          <pc:sldMk cId="109857222" sldId="256"/>
        </pc:sldMkLst>
        <pc:spChg chg="mod">
          <ac:chgData name="Lucas Ladeira" userId="S::lucas.ladeira@aluno.unip.br::7b429ae6-2175-4e96-bcfb-b34624dcd869" providerId="AD" clId="Web-{C6E40C4D-3448-4289-8B48-567DE2EAA4DD}" dt="2021-11-25T23:40:17.809" v="157" actId="1076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Lucas Ladeira" userId="S::lucas.ladeira@aluno.unip.br::7b429ae6-2175-4e96-bcfb-b34624dcd869" providerId="AD" clId="Web-{C6E40C4D-3448-4289-8B48-567DE2EAA4DD}" dt="2021-11-25T21:35:44.705" v="1"/>
          <ac:picMkLst>
            <pc:docMk/>
            <pc:sldMk cId="109857222" sldId="256"/>
            <ac:picMk id="5" creationId="{932D5A27-86F0-4D6A-948A-998AC926B522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3:07.440" v="116"/>
        <pc:sldMkLst>
          <pc:docMk/>
          <pc:sldMk cId="1803002178" sldId="257"/>
        </pc:sldMkLst>
        <pc:picChg chg="mod">
          <ac:chgData name="Lucas Ladeira" userId="S::lucas.ladeira@aluno.unip.br::7b429ae6-2175-4e96-bcfb-b34624dcd869" providerId="AD" clId="Web-{C6E40C4D-3448-4289-8B48-567DE2EAA4DD}" dt="2021-11-25T23:33:07.440" v="116"/>
          <ac:picMkLst>
            <pc:docMk/>
            <pc:sldMk cId="1803002178" sldId="257"/>
            <ac:picMk id="4" creationId="{CBAEA1CD-CC74-496C-A57E-74E5992FC083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3:21.988" v="119"/>
        <pc:sldMkLst>
          <pc:docMk/>
          <pc:sldMk cId="92921366" sldId="258"/>
        </pc:sldMkLst>
        <pc:picChg chg="mod">
          <ac:chgData name="Lucas Ladeira" userId="S::lucas.ladeira@aluno.unip.br::7b429ae6-2175-4e96-bcfb-b34624dcd869" providerId="AD" clId="Web-{C6E40C4D-3448-4289-8B48-567DE2EAA4DD}" dt="2021-11-25T23:33:21.988" v="119"/>
          <ac:picMkLst>
            <pc:docMk/>
            <pc:sldMk cId="92921366" sldId="258"/>
            <ac:picMk id="4" creationId="{DC1FBE3C-93F6-49D1-9C8C-8C474E6EAB3E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4:22.364" v="121"/>
        <pc:sldMkLst>
          <pc:docMk/>
          <pc:sldMk cId="2261352237" sldId="259"/>
        </pc:sldMkLst>
        <pc:picChg chg="mod">
          <ac:chgData name="Lucas Ladeira" userId="S::lucas.ladeira@aluno.unip.br::7b429ae6-2175-4e96-bcfb-b34624dcd869" providerId="AD" clId="Web-{C6E40C4D-3448-4289-8B48-567DE2EAA4DD}" dt="2021-11-25T23:34:22.364" v="121"/>
          <ac:picMkLst>
            <pc:docMk/>
            <pc:sldMk cId="2261352237" sldId="259"/>
            <ac:picMk id="4" creationId="{9FC8DE1D-DC1C-4944-91D1-4FE71A9CAE2C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4:29.302" v="123"/>
        <pc:sldMkLst>
          <pc:docMk/>
          <pc:sldMk cId="2650782285" sldId="260"/>
        </pc:sldMkLst>
        <pc:picChg chg="mod">
          <ac:chgData name="Lucas Ladeira" userId="S::lucas.ladeira@aluno.unip.br::7b429ae6-2175-4e96-bcfb-b34624dcd869" providerId="AD" clId="Web-{C6E40C4D-3448-4289-8B48-567DE2EAA4DD}" dt="2021-11-25T23:34:29.302" v="123"/>
          <ac:picMkLst>
            <pc:docMk/>
            <pc:sldMk cId="2650782285" sldId="260"/>
            <ac:picMk id="4" creationId="{7F30DD8A-2830-42B5-B74A-BE555FC8106D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4:35.130" v="125"/>
        <pc:sldMkLst>
          <pc:docMk/>
          <pc:sldMk cId="3975708991" sldId="261"/>
        </pc:sldMkLst>
        <pc:picChg chg="mod">
          <ac:chgData name="Lucas Ladeira" userId="S::lucas.ladeira@aluno.unip.br::7b429ae6-2175-4e96-bcfb-b34624dcd869" providerId="AD" clId="Web-{C6E40C4D-3448-4289-8B48-567DE2EAA4DD}" dt="2021-11-25T23:34:35.130" v="125"/>
          <ac:picMkLst>
            <pc:docMk/>
            <pc:sldMk cId="3975708991" sldId="261"/>
            <ac:picMk id="4" creationId="{11F9317F-0310-4D16-8C58-6C73B2246501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4:39.239" v="127"/>
        <pc:sldMkLst>
          <pc:docMk/>
          <pc:sldMk cId="144294364" sldId="262"/>
        </pc:sldMkLst>
        <pc:picChg chg="mod">
          <ac:chgData name="Lucas Ladeira" userId="S::lucas.ladeira@aluno.unip.br::7b429ae6-2175-4e96-bcfb-b34624dcd869" providerId="AD" clId="Web-{C6E40C4D-3448-4289-8B48-567DE2EAA4DD}" dt="2021-11-25T23:34:39.239" v="127"/>
          <ac:picMkLst>
            <pc:docMk/>
            <pc:sldMk cId="144294364" sldId="262"/>
            <ac:picMk id="4" creationId="{45F4EF46-4BBB-4B0F-BFBF-B86EEBA33D32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4:44.630" v="129"/>
        <pc:sldMkLst>
          <pc:docMk/>
          <pc:sldMk cId="2140896709" sldId="263"/>
        </pc:sldMkLst>
        <pc:picChg chg="mod">
          <ac:chgData name="Lucas Ladeira" userId="S::lucas.ladeira@aluno.unip.br::7b429ae6-2175-4e96-bcfb-b34624dcd869" providerId="AD" clId="Web-{C6E40C4D-3448-4289-8B48-567DE2EAA4DD}" dt="2021-11-25T23:34:44.630" v="129"/>
          <ac:picMkLst>
            <pc:docMk/>
            <pc:sldMk cId="2140896709" sldId="263"/>
            <ac:picMk id="4" creationId="{7A45857A-AB41-4CB2-A6C6-8F2BAC75E854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4:50.677" v="131"/>
        <pc:sldMkLst>
          <pc:docMk/>
          <pc:sldMk cId="3519805338" sldId="264"/>
        </pc:sldMkLst>
        <pc:picChg chg="mod">
          <ac:chgData name="Lucas Ladeira" userId="S::lucas.ladeira@aluno.unip.br::7b429ae6-2175-4e96-bcfb-b34624dcd869" providerId="AD" clId="Web-{C6E40C4D-3448-4289-8B48-567DE2EAA4DD}" dt="2021-11-25T23:34:50.677" v="131"/>
          <ac:picMkLst>
            <pc:docMk/>
            <pc:sldMk cId="3519805338" sldId="264"/>
            <ac:picMk id="4" creationId="{45424BB8-9CED-4297-A830-7DF28A910F0E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4:57.380" v="133"/>
        <pc:sldMkLst>
          <pc:docMk/>
          <pc:sldMk cId="3492922973" sldId="265"/>
        </pc:sldMkLst>
        <pc:picChg chg="mod">
          <ac:chgData name="Lucas Ladeira" userId="S::lucas.ladeira@aluno.unip.br::7b429ae6-2175-4e96-bcfb-b34624dcd869" providerId="AD" clId="Web-{C6E40C4D-3448-4289-8B48-567DE2EAA4DD}" dt="2021-11-25T23:34:57.380" v="133"/>
          <ac:picMkLst>
            <pc:docMk/>
            <pc:sldMk cId="3492922973" sldId="265"/>
            <ac:picMk id="4" creationId="{5754DC68-ABBF-45C2-8565-E98D1F340A6C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5:04.099" v="135"/>
        <pc:sldMkLst>
          <pc:docMk/>
          <pc:sldMk cId="2667699236" sldId="268"/>
        </pc:sldMkLst>
        <pc:picChg chg="mod">
          <ac:chgData name="Lucas Ladeira" userId="S::lucas.ladeira@aluno.unip.br::7b429ae6-2175-4e96-bcfb-b34624dcd869" providerId="AD" clId="Web-{C6E40C4D-3448-4289-8B48-567DE2EAA4DD}" dt="2021-11-25T23:35:04.099" v="135"/>
          <ac:picMkLst>
            <pc:docMk/>
            <pc:sldMk cId="2667699236" sldId="268"/>
            <ac:picMk id="4" creationId="{E2F81EC7-86A4-40C8-88BE-7883140E0E74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5:09.646" v="138"/>
        <pc:sldMkLst>
          <pc:docMk/>
          <pc:sldMk cId="287023508" sldId="269"/>
        </pc:sldMkLst>
        <pc:picChg chg="mod">
          <ac:chgData name="Lucas Ladeira" userId="S::lucas.ladeira@aluno.unip.br::7b429ae6-2175-4e96-bcfb-b34624dcd869" providerId="AD" clId="Web-{C6E40C4D-3448-4289-8B48-567DE2EAA4DD}" dt="2021-11-25T23:35:09.646" v="138"/>
          <ac:picMkLst>
            <pc:docMk/>
            <pc:sldMk cId="287023508" sldId="269"/>
            <ac:picMk id="4" creationId="{91DB6DEC-F72D-4B9A-93E5-F8417FC6CE74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5:14.928" v="140"/>
        <pc:sldMkLst>
          <pc:docMk/>
          <pc:sldMk cId="369916027" sldId="270"/>
        </pc:sldMkLst>
        <pc:picChg chg="mod">
          <ac:chgData name="Lucas Ladeira" userId="S::lucas.ladeira@aluno.unip.br::7b429ae6-2175-4e96-bcfb-b34624dcd869" providerId="AD" clId="Web-{C6E40C4D-3448-4289-8B48-567DE2EAA4DD}" dt="2021-11-25T23:35:14.928" v="140"/>
          <ac:picMkLst>
            <pc:docMk/>
            <pc:sldMk cId="369916027" sldId="270"/>
            <ac:picMk id="4" creationId="{6DEDD9B1-C45C-4622-9B0A-F4537258E128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5:20.428" v="142"/>
        <pc:sldMkLst>
          <pc:docMk/>
          <pc:sldMk cId="2835780441" sldId="271"/>
        </pc:sldMkLst>
        <pc:picChg chg="mod">
          <ac:chgData name="Lucas Ladeira" userId="S::lucas.ladeira@aluno.unip.br::7b429ae6-2175-4e96-bcfb-b34624dcd869" providerId="AD" clId="Web-{C6E40C4D-3448-4289-8B48-567DE2EAA4DD}" dt="2021-11-25T23:35:20.428" v="142"/>
          <ac:picMkLst>
            <pc:docMk/>
            <pc:sldMk cId="2835780441" sldId="271"/>
            <ac:picMk id="9" creationId="{7349D672-C13C-4825-9DA9-DA571AFC2EDB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5:29.834" v="146"/>
        <pc:sldMkLst>
          <pc:docMk/>
          <pc:sldMk cId="1952001380" sldId="272"/>
        </pc:sldMkLst>
        <pc:picChg chg="mod">
          <ac:chgData name="Lucas Ladeira" userId="S::lucas.ladeira@aluno.unip.br::7b429ae6-2175-4e96-bcfb-b34624dcd869" providerId="AD" clId="Web-{C6E40C4D-3448-4289-8B48-567DE2EAA4DD}" dt="2021-11-25T23:35:26.397" v="144"/>
          <ac:picMkLst>
            <pc:docMk/>
            <pc:sldMk cId="1952001380" sldId="272"/>
            <ac:picMk id="4" creationId="{B6F64D38-09E7-4A33-B81F-FD97B1B079D0}"/>
          </ac:picMkLst>
        </pc:picChg>
        <pc:picChg chg="mod">
          <ac:chgData name="Lucas Ladeira" userId="S::lucas.ladeira@aluno.unip.br::7b429ae6-2175-4e96-bcfb-b34624dcd869" providerId="AD" clId="Web-{C6E40C4D-3448-4289-8B48-567DE2EAA4DD}" dt="2021-11-25T23:35:29.834" v="146"/>
          <ac:picMkLst>
            <pc:docMk/>
            <pc:sldMk cId="1952001380" sldId="272"/>
            <ac:picMk id="7" creationId="{DEF7D093-9C55-40D3-89E5-9FF9EC870E24}"/>
          </ac:picMkLst>
        </pc:picChg>
      </pc:sldChg>
      <pc:sldChg chg="modSp">
        <pc:chgData name="Lucas Ladeira" userId="S::lucas.ladeira@aluno.unip.br::7b429ae6-2175-4e96-bcfb-b34624dcd869" providerId="AD" clId="Web-{C6E40C4D-3448-4289-8B48-567DE2EAA4DD}" dt="2021-11-25T23:35:36.475" v="148"/>
        <pc:sldMkLst>
          <pc:docMk/>
          <pc:sldMk cId="2789466819" sldId="273"/>
        </pc:sldMkLst>
        <pc:picChg chg="mod">
          <ac:chgData name="Lucas Ladeira" userId="S::lucas.ladeira@aluno.unip.br::7b429ae6-2175-4e96-bcfb-b34624dcd869" providerId="AD" clId="Web-{C6E40C4D-3448-4289-8B48-567DE2EAA4DD}" dt="2021-11-25T23:35:36.475" v="148"/>
          <ac:picMkLst>
            <pc:docMk/>
            <pc:sldMk cId="2789466819" sldId="273"/>
            <ac:picMk id="9" creationId="{E94CDEB4-E37E-4E49-9A0C-47AED477BEFE}"/>
          </ac:picMkLst>
        </pc:picChg>
      </pc:sldChg>
      <pc:sldChg chg="addSp delSp modSp new">
        <pc:chgData name="Lucas Ladeira" userId="S::lucas.ladeira@aluno.unip.br::7b429ae6-2175-4e96-bcfb-b34624dcd869" providerId="AD" clId="Web-{C6E40C4D-3448-4289-8B48-567DE2EAA4DD}" dt="2021-11-25T23:35:46.006" v="152"/>
        <pc:sldMkLst>
          <pc:docMk/>
          <pc:sldMk cId="2048126925" sldId="274"/>
        </pc:sldMkLst>
        <pc:spChg chg="mod">
          <ac:chgData name="Lucas Ladeira" userId="S::lucas.ladeira@aluno.unip.br::7b429ae6-2175-4e96-bcfb-b34624dcd869" providerId="AD" clId="Web-{C6E40C4D-3448-4289-8B48-567DE2EAA4DD}" dt="2021-11-25T23:20:11.048" v="15" actId="20577"/>
          <ac:spMkLst>
            <pc:docMk/>
            <pc:sldMk cId="2048126925" sldId="274"/>
            <ac:spMk id="2" creationId="{08146B43-D714-42DA-B995-322B875269FF}"/>
          </ac:spMkLst>
        </pc:spChg>
        <pc:spChg chg="del">
          <ac:chgData name="Lucas Ladeira" userId="S::lucas.ladeira@aluno.unip.br::7b429ae6-2175-4e96-bcfb-b34624dcd869" providerId="AD" clId="Web-{C6E40C4D-3448-4289-8B48-567DE2EAA4DD}" dt="2021-11-25T23:21:10.987" v="16"/>
          <ac:spMkLst>
            <pc:docMk/>
            <pc:sldMk cId="2048126925" sldId="274"/>
            <ac:spMk id="3" creationId="{44518668-21CD-41FA-B379-248AF498ADE5}"/>
          </ac:spMkLst>
        </pc:spChg>
        <pc:spChg chg="add mod">
          <ac:chgData name="Lucas Ladeira" userId="S::lucas.ladeira@aluno.unip.br::7b429ae6-2175-4e96-bcfb-b34624dcd869" providerId="AD" clId="Web-{C6E40C4D-3448-4289-8B48-567DE2EAA4DD}" dt="2021-11-25T23:24:52.414" v="77" actId="20577"/>
          <ac:spMkLst>
            <pc:docMk/>
            <pc:sldMk cId="2048126925" sldId="274"/>
            <ac:spMk id="7" creationId="{125402CC-4670-4EF3-8A46-1D1043988EA6}"/>
          </ac:spMkLst>
        </pc:spChg>
        <pc:picChg chg="add mod ord">
          <ac:chgData name="Lucas Ladeira" userId="S::lucas.ladeira@aluno.unip.br::7b429ae6-2175-4e96-bcfb-b34624dcd869" providerId="AD" clId="Web-{C6E40C4D-3448-4289-8B48-567DE2EAA4DD}" dt="2021-11-25T23:35:42.163" v="150"/>
          <ac:picMkLst>
            <pc:docMk/>
            <pc:sldMk cId="2048126925" sldId="274"/>
            <ac:picMk id="4" creationId="{FDA70035-A9C4-42EC-9F09-09A08D4B8D33}"/>
          </ac:picMkLst>
        </pc:picChg>
        <pc:picChg chg="add mod">
          <ac:chgData name="Lucas Ladeira" userId="S::lucas.ladeira@aluno.unip.br::7b429ae6-2175-4e96-bcfb-b34624dcd869" providerId="AD" clId="Web-{C6E40C4D-3448-4289-8B48-567DE2EAA4DD}" dt="2021-11-25T23:35:46.006" v="152"/>
          <ac:picMkLst>
            <pc:docMk/>
            <pc:sldMk cId="2048126925" sldId="274"/>
            <ac:picMk id="5" creationId="{363FF1AB-51B1-4D78-829F-BEA5128E06C8}"/>
          </ac:picMkLst>
        </pc:picChg>
        <pc:cxnChg chg="add mod">
          <ac:chgData name="Lucas Ladeira" userId="S::lucas.ladeira@aluno.unip.br::7b429ae6-2175-4e96-bcfb-b34624dcd869" providerId="AD" clId="Web-{C6E40C4D-3448-4289-8B48-567DE2EAA4DD}" dt="2021-11-25T23:24:24.132" v="76" actId="14100"/>
          <ac:cxnSpMkLst>
            <pc:docMk/>
            <pc:sldMk cId="2048126925" sldId="274"/>
            <ac:cxnSpMk id="8" creationId="{92E13839-21D4-42C7-8550-A5F831B96C18}"/>
          </ac:cxnSpMkLst>
        </pc:cxnChg>
        <pc:cxnChg chg="add del mod">
          <ac:chgData name="Lucas Ladeira" userId="S::lucas.ladeira@aluno.unip.br::7b429ae6-2175-4e96-bcfb-b34624dcd869" providerId="AD" clId="Web-{C6E40C4D-3448-4289-8B48-567DE2EAA4DD}" dt="2021-11-25T23:32:31.330" v="110"/>
          <ac:cxnSpMkLst>
            <pc:docMk/>
            <pc:sldMk cId="2048126925" sldId="274"/>
            <ac:cxnSpMk id="9" creationId="{8B586306-CF84-41C9-9907-A229009F63D2}"/>
          </ac:cxnSpMkLst>
        </pc:cxnChg>
      </pc:sldChg>
      <pc:sldChg chg="addSp delSp modSp new mod setBg">
        <pc:chgData name="Lucas Ladeira" userId="S::lucas.ladeira@aluno.unip.br::7b429ae6-2175-4e96-bcfb-b34624dcd869" providerId="AD" clId="Web-{C6E40C4D-3448-4289-8B48-567DE2EAA4DD}" dt="2021-11-25T23:26:10.962" v="106" actId="1076"/>
        <pc:sldMkLst>
          <pc:docMk/>
          <pc:sldMk cId="2103608360" sldId="275"/>
        </pc:sldMkLst>
        <pc:spChg chg="mod">
          <ac:chgData name="Lucas Ladeira" userId="S::lucas.ladeira@aluno.unip.br::7b429ae6-2175-4e96-bcfb-b34624dcd869" providerId="AD" clId="Web-{C6E40C4D-3448-4289-8B48-567DE2EAA4DD}" dt="2021-11-25T23:26:10.962" v="106" actId="1076"/>
          <ac:spMkLst>
            <pc:docMk/>
            <pc:sldMk cId="2103608360" sldId="275"/>
            <ac:spMk id="2" creationId="{93974FFF-5B7D-437D-8C56-6E8E81487ED8}"/>
          </ac:spMkLst>
        </pc:spChg>
        <pc:spChg chg="del">
          <ac:chgData name="Lucas Ladeira" userId="S::lucas.ladeira@aluno.unip.br::7b429ae6-2175-4e96-bcfb-b34624dcd869" providerId="AD" clId="Web-{C6E40C4D-3448-4289-8B48-567DE2EAA4DD}" dt="2021-11-25T23:25:03.648" v="79"/>
          <ac:spMkLst>
            <pc:docMk/>
            <pc:sldMk cId="2103608360" sldId="275"/>
            <ac:spMk id="3" creationId="{8610B655-2B57-4A4F-ADF5-7A446D4B8FF7}"/>
          </ac:spMkLst>
        </pc:spChg>
        <pc:spChg chg="add del">
          <ac:chgData name="Lucas Ladeira" userId="S::lucas.ladeira@aluno.unip.br::7b429ae6-2175-4e96-bcfb-b34624dcd869" providerId="AD" clId="Web-{C6E40C4D-3448-4289-8B48-567DE2EAA4DD}" dt="2021-11-25T23:25:44.946" v="96"/>
          <ac:spMkLst>
            <pc:docMk/>
            <pc:sldMk cId="2103608360" sldId="275"/>
            <ac:spMk id="36" creationId="{4EFE82FE-7465-AE46-88DF-34D347E83B84}"/>
          </ac:spMkLst>
        </pc:spChg>
        <pc:spChg chg="add">
          <ac:chgData name="Lucas Ladeira" userId="S::lucas.ladeira@aluno.unip.br::7b429ae6-2175-4e96-bcfb-b34624dcd869" providerId="AD" clId="Web-{C6E40C4D-3448-4289-8B48-567DE2EAA4DD}" dt="2021-11-25T23:25:44.946" v="96"/>
          <ac:spMkLst>
            <pc:docMk/>
            <pc:sldMk cId="2103608360" sldId="275"/>
            <ac:spMk id="83" creationId="{4EFE82FE-7465-AE46-88DF-34D347E83B84}"/>
          </ac:spMkLst>
        </pc:spChg>
        <pc:grpChg chg="add del">
          <ac:chgData name="Lucas Ladeira" userId="S::lucas.ladeira@aluno.unip.br::7b429ae6-2175-4e96-bcfb-b34624dcd869" providerId="AD" clId="Web-{C6E40C4D-3448-4289-8B48-567DE2EAA4DD}" dt="2021-11-25T23:25:44.946" v="96"/>
          <ac:grpSpMkLst>
            <pc:docMk/>
            <pc:sldMk cId="2103608360" sldId="275"/>
            <ac:grpSpMk id="8" creationId="{EB46B8FB-F6A2-5F47-A6CD-A7E17E69270F}"/>
          </ac:grpSpMkLst>
        </pc:grpChg>
        <pc:grpChg chg="add del">
          <ac:chgData name="Lucas Ladeira" userId="S::lucas.ladeira@aluno.unip.br::7b429ae6-2175-4e96-bcfb-b34624dcd869" providerId="AD" clId="Web-{C6E40C4D-3448-4289-8B48-567DE2EAA4DD}" dt="2021-11-25T23:25:44.946" v="96"/>
          <ac:grpSpMkLst>
            <pc:docMk/>
            <pc:sldMk cId="2103608360" sldId="275"/>
            <ac:grpSpMk id="40" creationId="{75BEF7CB-BB00-3345-8542-8F0FAFE1C48B}"/>
          </ac:grpSpMkLst>
        </pc:grpChg>
        <pc:grpChg chg="add">
          <ac:chgData name="Lucas Ladeira" userId="S::lucas.ladeira@aluno.unip.br::7b429ae6-2175-4e96-bcfb-b34624dcd869" providerId="AD" clId="Web-{C6E40C4D-3448-4289-8B48-567DE2EAA4DD}" dt="2021-11-25T23:25:44.946" v="96"/>
          <ac:grpSpMkLst>
            <pc:docMk/>
            <pc:sldMk cId="2103608360" sldId="275"/>
            <ac:grpSpMk id="55" creationId="{EB46B8FB-F6A2-5F47-A6CD-A7E17E69270F}"/>
          </ac:grpSpMkLst>
        </pc:grpChg>
        <pc:grpChg chg="add">
          <ac:chgData name="Lucas Ladeira" userId="S::lucas.ladeira@aluno.unip.br::7b429ae6-2175-4e96-bcfb-b34624dcd869" providerId="AD" clId="Web-{C6E40C4D-3448-4289-8B48-567DE2EAA4DD}" dt="2021-11-25T23:25:44.946" v="96"/>
          <ac:grpSpMkLst>
            <pc:docMk/>
            <pc:sldMk cId="2103608360" sldId="275"/>
            <ac:grpSpMk id="87" creationId="{50A58F28-1204-B14E-A3CB-D6EAC4FC8CB3}"/>
          </ac:grpSpMkLst>
        </pc:grpChg>
        <pc:picChg chg="add">
          <ac:chgData name="Lucas Ladeira" userId="S::lucas.ladeira@aluno.unip.br::7b429ae6-2175-4e96-bcfb-b34624dcd869" providerId="AD" clId="Web-{C6E40C4D-3448-4289-8B48-567DE2EAA4DD}" dt="2021-11-25T23:25:44.946" v="96"/>
          <ac:picMkLst>
            <pc:docMk/>
            <pc:sldMk cId="2103608360" sldId="275"/>
            <ac:picMk id="52" creationId="{71C37B26-7BE3-4B99-B561-4D8CC99A4B1F}"/>
          </ac:picMkLst>
        </pc:picChg>
        <pc:cxnChg chg="add del">
          <ac:chgData name="Lucas Ladeira" userId="S::lucas.ladeira@aluno.unip.br::7b429ae6-2175-4e96-bcfb-b34624dcd869" providerId="AD" clId="Web-{C6E40C4D-3448-4289-8B48-567DE2EAA4DD}" dt="2021-11-25T23:25:44.946" v="96"/>
          <ac:cxnSpMkLst>
            <pc:docMk/>
            <pc:sldMk cId="2103608360" sldId="275"/>
            <ac:cxnSpMk id="34" creationId="{D33A3282-0389-C547-8CA6-7F3E7F27B34D}"/>
          </ac:cxnSpMkLst>
        </pc:cxnChg>
        <pc:cxnChg chg="add del">
          <ac:chgData name="Lucas Ladeira" userId="S::lucas.ladeira@aluno.unip.br::7b429ae6-2175-4e96-bcfb-b34624dcd869" providerId="AD" clId="Web-{C6E40C4D-3448-4289-8B48-567DE2EAA4DD}" dt="2021-11-25T23:25:44.946" v="96"/>
          <ac:cxnSpMkLst>
            <pc:docMk/>
            <pc:sldMk cId="2103608360" sldId="275"/>
            <ac:cxnSpMk id="38" creationId="{BA7C2670-8081-9C42-82A1-23BBFAEAAABC}"/>
          </ac:cxnSpMkLst>
        </pc:cxnChg>
        <pc:cxnChg chg="add">
          <ac:chgData name="Lucas Ladeira" userId="S::lucas.ladeira@aluno.unip.br::7b429ae6-2175-4e96-bcfb-b34624dcd869" providerId="AD" clId="Web-{C6E40C4D-3448-4289-8B48-567DE2EAA4DD}" dt="2021-11-25T23:25:44.946" v="96"/>
          <ac:cxnSpMkLst>
            <pc:docMk/>
            <pc:sldMk cId="2103608360" sldId="275"/>
            <ac:cxnSpMk id="81" creationId="{D33A3282-0389-C547-8CA6-7F3E7F27B34D}"/>
          </ac:cxnSpMkLst>
        </pc:cxnChg>
        <pc:cxnChg chg="add">
          <ac:chgData name="Lucas Ladeira" userId="S::lucas.ladeira@aluno.unip.br::7b429ae6-2175-4e96-bcfb-b34624dcd869" providerId="AD" clId="Web-{C6E40C4D-3448-4289-8B48-567DE2EAA4DD}" dt="2021-11-25T23:25:44.946" v="96"/>
          <ac:cxnSpMkLst>
            <pc:docMk/>
            <pc:sldMk cId="2103608360" sldId="275"/>
            <ac:cxnSpMk id="85" creationId="{EEA70831-9A8D-3B4D-8EA5-EE32F93E94E9}"/>
          </ac:cxnSpMkLst>
        </pc:cxnChg>
      </pc:sldChg>
    </pc:docChg>
  </pc:docChgLst>
  <pc:docChgLst>
    <pc:chgData name="Lucas Ladeira" userId="S::lucas.ladeira@aluno.unip.br::7b429ae6-2175-4e96-bcfb-b34624dcd869" providerId="AD" clId="Web-{89FCB3AA-FDFB-38F5-102A-46CD8F6ABB59}"/>
    <pc:docChg chg="addSld modSld">
      <pc:chgData name="Lucas Ladeira" userId="S::lucas.ladeira@aluno.unip.br::7b429ae6-2175-4e96-bcfb-b34624dcd869" providerId="AD" clId="Web-{89FCB3AA-FDFB-38F5-102A-46CD8F6ABB59}" dt="2021-11-25T00:10:48.600" v="1477" actId="1076"/>
      <pc:docMkLst>
        <pc:docMk/>
      </pc:docMkLst>
      <pc:sldChg chg="modSp">
        <pc:chgData name="Lucas Ladeira" userId="S::lucas.ladeira@aluno.unip.br::7b429ae6-2175-4e96-bcfb-b34624dcd869" providerId="AD" clId="Web-{89FCB3AA-FDFB-38F5-102A-46CD8F6ABB59}" dt="2021-11-24T23:50:23.964" v="962"/>
        <pc:sldMkLst>
          <pc:docMk/>
          <pc:sldMk cId="1803002178" sldId="257"/>
        </pc:sldMkLst>
        <pc:picChg chg="mod">
          <ac:chgData name="Lucas Ladeira" userId="S::lucas.ladeira@aluno.unip.br::7b429ae6-2175-4e96-bcfb-b34624dcd869" providerId="AD" clId="Web-{89FCB3AA-FDFB-38F5-102A-46CD8F6ABB59}" dt="2021-11-24T23:50:23.964" v="962"/>
          <ac:picMkLst>
            <pc:docMk/>
            <pc:sldMk cId="1803002178" sldId="257"/>
            <ac:picMk id="4" creationId="{CBAEA1CD-CC74-496C-A57E-74E5992FC083}"/>
          </ac:picMkLst>
        </pc:picChg>
      </pc:sldChg>
      <pc:sldChg chg="addSp delSp modSp">
        <pc:chgData name="Lucas Ladeira" userId="S::lucas.ladeira@aluno.unip.br::7b429ae6-2175-4e96-bcfb-b34624dcd869" providerId="AD" clId="Web-{89FCB3AA-FDFB-38F5-102A-46CD8F6ABB59}" dt="2021-11-24T22:31:57.156" v="36" actId="20577"/>
        <pc:sldMkLst>
          <pc:docMk/>
          <pc:sldMk cId="92921366" sldId="258"/>
        </pc:sldMkLst>
        <pc:spChg chg="mod">
          <ac:chgData name="Lucas Ladeira" userId="S::lucas.ladeira@aluno.unip.br::7b429ae6-2175-4e96-bcfb-b34624dcd869" providerId="AD" clId="Web-{89FCB3AA-FDFB-38F5-102A-46CD8F6ABB59}" dt="2021-11-24T22:31:57.156" v="36" actId="20577"/>
          <ac:spMkLst>
            <pc:docMk/>
            <pc:sldMk cId="92921366" sldId="258"/>
            <ac:spMk id="6" creationId="{FB97A993-291A-41CA-8DAB-CD5F978F7D37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2:31:28.812" v="16" actId="14100"/>
          <ac:spMkLst>
            <pc:docMk/>
            <pc:sldMk cId="92921366" sldId="258"/>
            <ac:spMk id="7" creationId="{8B0DFE27-6BED-435C-ABD5-CA88D57FF13B}"/>
          </ac:spMkLst>
        </pc:spChg>
        <pc:inkChg chg="add del">
          <ac:chgData name="Lucas Ladeira" userId="S::lucas.ladeira@aluno.unip.br::7b429ae6-2175-4e96-bcfb-b34624dcd869" providerId="AD" clId="Web-{89FCB3AA-FDFB-38F5-102A-46CD8F6ABB59}" dt="2021-11-24T22:30:13.639" v="1"/>
          <ac:inkMkLst>
            <pc:docMk/>
            <pc:sldMk cId="92921366" sldId="258"/>
            <ac:inkMk id="3" creationId="{F48A2E87-DB02-4A0F-BD11-03B7B6A73042}"/>
          </ac:inkMkLst>
        </pc:inkChg>
        <pc:inkChg chg="add del">
          <ac:chgData name="Lucas Ladeira" userId="S::lucas.ladeira@aluno.unip.br::7b429ae6-2175-4e96-bcfb-b34624dcd869" providerId="AD" clId="Web-{89FCB3AA-FDFB-38F5-102A-46CD8F6ABB59}" dt="2021-11-24T22:30:17.186" v="3"/>
          <ac:inkMkLst>
            <pc:docMk/>
            <pc:sldMk cId="92921366" sldId="258"/>
            <ac:inkMk id="5" creationId="{C96F85C7-6921-4B1F-A9A8-B668FACADC44}"/>
          </ac:inkMkLst>
        </pc:inkChg>
        <pc:inkChg chg="add del">
          <ac:chgData name="Lucas Ladeira" userId="S::lucas.ladeira@aluno.unip.br::7b429ae6-2175-4e96-bcfb-b34624dcd869" providerId="AD" clId="Web-{89FCB3AA-FDFB-38F5-102A-46CD8F6ABB59}" dt="2021-11-24T22:30:29.701" v="6"/>
          <ac:inkMkLst>
            <pc:docMk/>
            <pc:sldMk cId="92921366" sldId="258"/>
            <ac:inkMk id="8" creationId="{86BC6E90-E7D1-4F33-A4CC-C9A666E621B6}"/>
          </ac:inkMkLst>
        </pc:inkChg>
        <pc:inkChg chg="add del">
          <ac:chgData name="Lucas Ladeira" userId="S::lucas.ladeira@aluno.unip.br::7b429ae6-2175-4e96-bcfb-b34624dcd869" providerId="AD" clId="Web-{89FCB3AA-FDFB-38F5-102A-46CD8F6ABB59}" dt="2021-11-24T22:30:33.061" v="8"/>
          <ac:inkMkLst>
            <pc:docMk/>
            <pc:sldMk cId="92921366" sldId="258"/>
            <ac:inkMk id="9" creationId="{D7A78206-D02D-4C02-8D27-BB0B86D021F1}"/>
          </ac:inkMkLst>
        </pc:inkChg>
      </pc:sldChg>
      <pc:sldChg chg="addSp delSp modSp new">
        <pc:chgData name="Lucas Ladeira" userId="S::lucas.ladeira@aluno.unip.br::7b429ae6-2175-4e96-bcfb-b34624dcd869" providerId="AD" clId="Web-{89FCB3AA-FDFB-38F5-102A-46CD8F6ABB59}" dt="2021-11-24T22:37:34.661" v="128" actId="20577"/>
        <pc:sldMkLst>
          <pc:docMk/>
          <pc:sldMk cId="2261352237" sldId="259"/>
        </pc:sldMkLst>
        <pc:spChg chg="mod">
          <ac:chgData name="Lucas Ladeira" userId="S::lucas.ladeira@aluno.unip.br::7b429ae6-2175-4e96-bcfb-b34624dcd869" providerId="AD" clId="Web-{89FCB3AA-FDFB-38F5-102A-46CD8F6ABB59}" dt="2021-11-24T22:33:02.157" v="73" actId="20577"/>
          <ac:spMkLst>
            <pc:docMk/>
            <pc:sldMk cId="2261352237" sldId="259"/>
            <ac:spMk id="2" creationId="{65BD3F6F-C9D4-400C-975F-46BDE2F40977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2:33:44.517" v="74"/>
          <ac:spMkLst>
            <pc:docMk/>
            <pc:sldMk cId="2261352237" sldId="259"/>
            <ac:spMk id="3" creationId="{894E99F7-7582-465B-9278-6550CD4F0508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2:37:34.661" v="128" actId="20577"/>
          <ac:spMkLst>
            <pc:docMk/>
            <pc:sldMk cId="2261352237" sldId="259"/>
            <ac:spMk id="6" creationId="{6EC9DC7D-C77E-4545-970D-3B4131131457}"/>
          </ac:spMkLst>
        </pc:spChg>
        <pc:picChg chg="add mod ord">
          <ac:chgData name="Lucas Ladeira" userId="S::lucas.ladeira@aluno.unip.br::7b429ae6-2175-4e96-bcfb-b34624dcd869" providerId="AD" clId="Web-{89FCB3AA-FDFB-38F5-102A-46CD8F6ABB59}" dt="2021-11-24T22:34:11.892" v="77" actId="1076"/>
          <ac:picMkLst>
            <pc:docMk/>
            <pc:sldMk cId="2261352237" sldId="259"/>
            <ac:picMk id="4" creationId="{9FC8DE1D-DC1C-4944-91D1-4FE71A9CAE2C}"/>
          </ac:picMkLst>
        </pc:picChg>
      </pc:sldChg>
      <pc:sldChg chg="addSp delSp modSp new mod setBg">
        <pc:chgData name="Lucas Ladeira" userId="S::lucas.ladeira@aluno.unip.br::7b429ae6-2175-4e96-bcfb-b34624dcd869" providerId="AD" clId="Web-{89FCB3AA-FDFB-38F5-102A-46CD8F6ABB59}" dt="2021-11-24T22:41:34.602" v="183" actId="14100"/>
        <pc:sldMkLst>
          <pc:docMk/>
          <pc:sldMk cId="2650782285" sldId="260"/>
        </pc:sldMkLst>
        <pc:spChg chg="mod">
          <ac:chgData name="Lucas Ladeira" userId="S::lucas.ladeira@aluno.unip.br::7b429ae6-2175-4e96-bcfb-b34624dcd869" providerId="AD" clId="Web-{89FCB3AA-FDFB-38F5-102A-46CD8F6ABB59}" dt="2021-11-24T22:41:26.884" v="181" actId="14100"/>
          <ac:spMkLst>
            <pc:docMk/>
            <pc:sldMk cId="2650782285" sldId="260"/>
            <ac:spMk id="2" creationId="{D960B46F-953F-4E35-935D-98EE66DACEFE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2:39:22.538" v="133"/>
          <ac:spMkLst>
            <pc:docMk/>
            <pc:sldMk cId="2650782285" sldId="260"/>
            <ac:spMk id="3" creationId="{15609774-0ED7-4053-B689-386E47231074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2:41:34.602" v="183" actId="14100"/>
          <ac:spMkLst>
            <pc:docMk/>
            <pc:sldMk cId="2650782285" sldId="260"/>
            <ac:spMk id="6" creationId="{1AE2E856-C9BF-477C-9BF2-272A7CF194C3}"/>
          </ac:spMkLst>
        </pc:spChg>
        <pc:spChg chg="add">
          <ac:chgData name="Lucas Ladeira" userId="S::lucas.ladeira@aluno.unip.br::7b429ae6-2175-4e96-bcfb-b34624dcd869" providerId="AD" clId="Web-{89FCB3AA-FDFB-38F5-102A-46CD8F6ABB59}" dt="2021-11-24T22:41:03.743" v="171"/>
          <ac:spMkLst>
            <pc:docMk/>
            <pc:sldMk cId="2650782285" sldId="260"/>
            <ac:spMk id="11" creationId="{4EFE82FE-7465-AE46-88DF-34D347E83B84}"/>
          </ac:spMkLst>
        </pc:spChg>
        <pc:grpChg chg="add">
          <ac:chgData name="Lucas Ladeira" userId="S::lucas.ladeira@aluno.unip.br::7b429ae6-2175-4e96-bcfb-b34624dcd869" providerId="AD" clId="Web-{89FCB3AA-FDFB-38F5-102A-46CD8F6ABB59}" dt="2021-11-24T22:41:03.743" v="171"/>
          <ac:grpSpMkLst>
            <pc:docMk/>
            <pc:sldMk cId="2650782285" sldId="260"/>
            <ac:grpSpMk id="13" creationId="{1B5E71B3-7269-894E-A00B-31D341365FC9}"/>
          </ac:grpSpMkLst>
        </pc:grpChg>
        <pc:picChg chg="add mod ord">
          <ac:chgData name="Lucas Ladeira" userId="S::lucas.ladeira@aluno.unip.br::7b429ae6-2175-4e96-bcfb-b34624dcd869" providerId="AD" clId="Web-{89FCB3AA-FDFB-38F5-102A-46CD8F6ABB59}" dt="2021-11-24T22:41:03.743" v="171"/>
          <ac:picMkLst>
            <pc:docMk/>
            <pc:sldMk cId="2650782285" sldId="260"/>
            <ac:picMk id="4" creationId="{7F30DD8A-2830-42B5-B74A-BE555FC8106D}"/>
          </ac:picMkLst>
        </pc:picChg>
        <pc:cxnChg chg="add">
          <ac:chgData name="Lucas Ladeira" userId="S::lucas.ladeira@aluno.unip.br::7b429ae6-2175-4e96-bcfb-b34624dcd869" providerId="AD" clId="Web-{89FCB3AA-FDFB-38F5-102A-46CD8F6ABB59}" dt="2021-11-24T22:41:03.743" v="171"/>
          <ac:cxnSpMkLst>
            <pc:docMk/>
            <pc:sldMk cId="2650782285" sldId="260"/>
            <ac:cxnSpMk id="19" creationId="{A0A01F17-907D-3541-BBAF-A33828880DCE}"/>
          </ac:cxnSpMkLst>
        </pc:cxnChg>
      </pc:sldChg>
      <pc:sldChg chg="addSp delSp modSp new">
        <pc:chgData name="Lucas Ladeira" userId="S::lucas.ladeira@aluno.unip.br::7b429ae6-2175-4e96-bcfb-b34624dcd869" providerId="AD" clId="Web-{89FCB3AA-FDFB-38F5-102A-46CD8F6ABB59}" dt="2021-11-24T23:41:32.078" v="814" actId="20577"/>
        <pc:sldMkLst>
          <pc:docMk/>
          <pc:sldMk cId="3975708991" sldId="261"/>
        </pc:sldMkLst>
        <pc:spChg chg="mod">
          <ac:chgData name="Lucas Ladeira" userId="S::lucas.ladeira@aluno.unip.br::7b429ae6-2175-4e96-bcfb-b34624dcd869" providerId="AD" clId="Web-{89FCB3AA-FDFB-38F5-102A-46CD8F6ABB59}" dt="2021-11-24T22:42:35.338" v="196" actId="20577"/>
          <ac:spMkLst>
            <pc:docMk/>
            <pc:sldMk cId="3975708991" sldId="261"/>
            <ac:spMk id="2" creationId="{4D582381-E0E6-4A2F-A433-5CC825444C6E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41:25.687" v="812" actId="1076"/>
          <ac:spMkLst>
            <pc:docMk/>
            <pc:sldMk cId="3975708991" sldId="261"/>
            <ac:spMk id="3" creationId="{94E77BCC-830B-4EF9-B6FF-C92DF687DA4B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2:43:33.573" v="197"/>
          <ac:spMkLst>
            <pc:docMk/>
            <pc:sldMk cId="3975708991" sldId="261"/>
            <ac:spMk id="3" creationId="{D6886CB5-4F18-484F-8C09-1F58F0AE25E9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41:32.078" v="814" actId="20577"/>
          <ac:spMkLst>
            <pc:docMk/>
            <pc:sldMk cId="3975708991" sldId="261"/>
            <ac:spMk id="6" creationId="{FADD9232-62D4-47EC-AA4F-FB3D07B9A547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2:44:29.918" v="210" actId="1076"/>
          <ac:spMkLst>
            <pc:docMk/>
            <pc:sldMk cId="3975708991" sldId="261"/>
            <ac:spMk id="7" creationId="{390B7EA7-0B71-4473-A61F-376643D1BDE8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2:46:29.077" v="240" actId="1076"/>
          <ac:spMkLst>
            <pc:docMk/>
            <pc:sldMk cId="3975708991" sldId="261"/>
            <ac:spMk id="8" creationId="{6939CFBD-B850-4E34-8BC5-545D17858293}"/>
          </ac:spMkLst>
        </pc:spChg>
        <pc:picChg chg="add mod ord">
          <ac:chgData name="Lucas Ladeira" userId="S::lucas.ladeira@aluno.unip.br::7b429ae6-2175-4e96-bcfb-b34624dcd869" providerId="AD" clId="Web-{89FCB3AA-FDFB-38F5-102A-46CD8F6ABB59}" dt="2021-11-24T22:43:38.776" v="198" actId="1076"/>
          <ac:picMkLst>
            <pc:docMk/>
            <pc:sldMk cId="3975708991" sldId="261"/>
            <ac:picMk id="4" creationId="{11F9317F-0310-4D16-8C58-6C73B2246501}"/>
          </ac:picMkLst>
        </pc:picChg>
      </pc:sldChg>
      <pc:sldChg chg="addSp delSp modSp new mod setBg">
        <pc:chgData name="Lucas Ladeira" userId="S::lucas.ladeira@aluno.unip.br::7b429ae6-2175-4e96-bcfb-b34624dcd869" providerId="AD" clId="Web-{89FCB3AA-FDFB-38F5-102A-46CD8F6ABB59}" dt="2021-11-24T22:57:52.587" v="392" actId="20577"/>
        <pc:sldMkLst>
          <pc:docMk/>
          <pc:sldMk cId="144294364" sldId="262"/>
        </pc:sldMkLst>
        <pc:spChg chg="mod">
          <ac:chgData name="Lucas Ladeira" userId="S::lucas.ladeira@aluno.unip.br::7b429ae6-2175-4e96-bcfb-b34624dcd869" providerId="AD" clId="Web-{89FCB3AA-FDFB-38F5-102A-46CD8F6ABB59}" dt="2021-11-24T22:47:21.795" v="254"/>
          <ac:spMkLst>
            <pc:docMk/>
            <pc:sldMk cId="144294364" sldId="262"/>
            <ac:spMk id="2" creationId="{29B059A1-1690-4BF9-BB6E-2FB69045235B}"/>
          </ac:spMkLst>
        </pc:spChg>
        <pc:spChg chg="del mod">
          <ac:chgData name="Lucas Ladeira" userId="S::lucas.ladeira@aluno.unip.br::7b429ae6-2175-4e96-bcfb-b34624dcd869" providerId="AD" clId="Web-{89FCB3AA-FDFB-38F5-102A-46CD8F6ABB59}" dt="2021-11-24T22:47:35.264" v="256"/>
          <ac:spMkLst>
            <pc:docMk/>
            <pc:sldMk cId="144294364" sldId="262"/>
            <ac:spMk id="3" creationId="{484DF574-0C1A-4B83-AF90-2B34BE4177ED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2:57:52.587" v="392" actId="20577"/>
          <ac:spMkLst>
            <pc:docMk/>
            <pc:sldMk cId="144294364" sldId="262"/>
            <ac:spMk id="5" creationId="{BF11A1AD-6565-4AEA-ABBE-8CCB2EBEEFB4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2:55:55.163" v="370" actId="1076"/>
          <ac:spMkLst>
            <pc:docMk/>
            <pc:sldMk cId="144294364" sldId="262"/>
            <ac:spMk id="6" creationId="{95CC9CE8-60D4-4F75-9505-A7BD44BC98F6}"/>
          </ac:spMkLst>
        </pc:spChg>
        <pc:spChg chg="add">
          <ac:chgData name="Lucas Ladeira" userId="S::lucas.ladeira@aluno.unip.br::7b429ae6-2175-4e96-bcfb-b34624dcd869" providerId="AD" clId="Web-{89FCB3AA-FDFB-38F5-102A-46CD8F6ABB59}" dt="2021-11-24T22:47:21.795" v="254"/>
          <ac:spMkLst>
            <pc:docMk/>
            <pc:sldMk cId="144294364" sldId="262"/>
            <ac:spMk id="8" creationId="{4EFE82FE-7465-AE46-88DF-34D347E83B84}"/>
          </ac:spMkLst>
        </pc:spChg>
        <pc:grpChg chg="add">
          <ac:chgData name="Lucas Ladeira" userId="S::lucas.ladeira@aluno.unip.br::7b429ae6-2175-4e96-bcfb-b34624dcd869" providerId="AD" clId="Web-{89FCB3AA-FDFB-38F5-102A-46CD8F6ABB59}" dt="2021-11-24T22:47:21.795" v="254"/>
          <ac:grpSpMkLst>
            <pc:docMk/>
            <pc:sldMk cId="144294364" sldId="262"/>
            <ac:grpSpMk id="12" creationId="{A6B8E30F-B99D-4646-9EF5-E882312911A7}"/>
          </ac:grpSpMkLst>
        </pc:grpChg>
        <pc:picChg chg="add mod ord">
          <ac:chgData name="Lucas Ladeira" userId="S::lucas.ladeira@aluno.unip.br::7b429ae6-2175-4e96-bcfb-b34624dcd869" providerId="AD" clId="Web-{89FCB3AA-FDFB-38F5-102A-46CD8F6ABB59}" dt="2021-11-24T22:53:36.583" v="271" actId="1076"/>
          <ac:picMkLst>
            <pc:docMk/>
            <pc:sldMk cId="144294364" sldId="262"/>
            <ac:picMk id="4" creationId="{45F4EF46-4BBB-4B0F-BFBF-B86EEBA33D32}"/>
          </ac:picMkLst>
        </pc:picChg>
        <pc:cxnChg chg="add">
          <ac:chgData name="Lucas Ladeira" userId="S::lucas.ladeira@aluno.unip.br::7b429ae6-2175-4e96-bcfb-b34624dcd869" providerId="AD" clId="Web-{89FCB3AA-FDFB-38F5-102A-46CD8F6ABB59}" dt="2021-11-24T22:47:21.795" v="254"/>
          <ac:cxnSpMkLst>
            <pc:docMk/>
            <pc:sldMk cId="144294364" sldId="262"/>
            <ac:cxnSpMk id="10" creationId="{EEA70831-9A8D-3B4D-8EA5-EE32F93E94E9}"/>
          </ac:cxnSpMkLst>
        </pc:cxnChg>
      </pc:sldChg>
      <pc:sldChg chg="addSp delSp modSp new">
        <pc:chgData name="Lucas Ladeira" userId="S::lucas.ladeira@aluno.unip.br::7b429ae6-2175-4e96-bcfb-b34624dcd869" providerId="AD" clId="Web-{89FCB3AA-FDFB-38F5-102A-46CD8F6ABB59}" dt="2021-11-24T23:01:37.450" v="470" actId="1076"/>
        <pc:sldMkLst>
          <pc:docMk/>
          <pc:sldMk cId="2140896709" sldId="263"/>
        </pc:sldMkLst>
        <pc:spChg chg="mod">
          <ac:chgData name="Lucas Ladeira" userId="S::lucas.ladeira@aluno.unip.br::7b429ae6-2175-4e96-bcfb-b34624dcd869" providerId="AD" clId="Web-{89FCB3AA-FDFB-38F5-102A-46CD8F6ABB59}" dt="2021-11-24T22:59:49.104" v="405" actId="20577"/>
          <ac:spMkLst>
            <pc:docMk/>
            <pc:sldMk cId="2140896709" sldId="263"/>
            <ac:spMk id="2" creationId="{128182A3-D070-4415-9511-C5CA3A04D617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2:59:31.026" v="394"/>
          <ac:spMkLst>
            <pc:docMk/>
            <pc:sldMk cId="2140896709" sldId="263"/>
            <ac:spMk id="3" creationId="{1FF03069-A33F-4CD5-B0D4-623B93A74C57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01:37.450" v="470" actId="1076"/>
          <ac:spMkLst>
            <pc:docMk/>
            <pc:sldMk cId="2140896709" sldId="263"/>
            <ac:spMk id="6" creationId="{A4BB8F08-EA7D-4C5F-BFEB-EFF2649696D8}"/>
          </ac:spMkLst>
        </pc:spChg>
        <pc:picChg chg="add mod ord">
          <ac:chgData name="Lucas Ladeira" userId="S::lucas.ladeira@aluno.unip.br::7b429ae6-2175-4e96-bcfb-b34624dcd869" providerId="AD" clId="Web-{89FCB3AA-FDFB-38F5-102A-46CD8F6ABB59}" dt="2021-11-24T22:59:58.339" v="408" actId="1076"/>
          <ac:picMkLst>
            <pc:docMk/>
            <pc:sldMk cId="2140896709" sldId="263"/>
            <ac:picMk id="4" creationId="{7A45857A-AB41-4CB2-A6C6-8F2BAC75E854}"/>
          </ac:picMkLst>
        </pc:picChg>
      </pc:sldChg>
      <pc:sldChg chg="addSp delSp modSp new mod setBg">
        <pc:chgData name="Lucas Ladeira" userId="S::lucas.ladeira@aluno.unip.br::7b429ae6-2175-4e96-bcfb-b34624dcd869" providerId="AD" clId="Web-{89FCB3AA-FDFB-38F5-102A-46CD8F6ABB59}" dt="2021-11-24T23:03:29.045" v="542" actId="20577"/>
        <pc:sldMkLst>
          <pc:docMk/>
          <pc:sldMk cId="3519805338" sldId="264"/>
        </pc:sldMkLst>
        <pc:spChg chg="mod">
          <ac:chgData name="Lucas Ladeira" userId="S::lucas.ladeira@aluno.unip.br::7b429ae6-2175-4e96-bcfb-b34624dcd869" providerId="AD" clId="Web-{89FCB3AA-FDFB-38F5-102A-46CD8F6ABB59}" dt="2021-11-24T23:02:37.075" v="479"/>
          <ac:spMkLst>
            <pc:docMk/>
            <pc:sldMk cId="3519805338" sldId="264"/>
            <ac:spMk id="2" creationId="{81B726E4-C756-460F-812D-39CF76336192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3:02:31.653" v="477"/>
          <ac:spMkLst>
            <pc:docMk/>
            <pc:sldMk cId="3519805338" sldId="264"/>
            <ac:spMk id="3" creationId="{27CBB439-449E-4DCA-889C-94867D511331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03:29.045" v="542" actId="20577"/>
          <ac:spMkLst>
            <pc:docMk/>
            <pc:sldMk cId="3519805338" sldId="264"/>
            <ac:spMk id="8" creationId="{CDB5903B-A547-48C6-8B68-DF4A8792B911}"/>
          </ac:spMkLst>
        </pc:spChg>
        <pc:spChg chg="add">
          <ac:chgData name="Lucas Ladeira" userId="S::lucas.ladeira@aluno.unip.br::7b429ae6-2175-4e96-bcfb-b34624dcd869" providerId="AD" clId="Web-{89FCB3AA-FDFB-38F5-102A-46CD8F6ABB59}" dt="2021-11-24T23:02:37.075" v="479"/>
          <ac:spMkLst>
            <pc:docMk/>
            <pc:sldMk cId="3519805338" sldId="264"/>
            <ac:spMk id="11" creationId="{4EFE82FE-7465-AE46-88DF-34D347E83B84}"/>
          </ac:spMkLst>
        </pc:spChg>
        <pc:grpChg chg="add">
          <ac:chgData name="Lucas Ladeira" userId="S::lucas.ladeira@aluno.unip.br::7b429ae6-2175-4e96-bcfb-b34624dcd869" providerId="AD" clId="Web-{89FCB3AA-FDFB-38F5-102A-46CD8F6ABB59}" dt="2021-11-24T23:02:37.075" v="479"/>
          <ac:grpSpMkLst>
            <pc:docMk/>
            <pc:sldMk cId="3519805338" sldId="264"/>
            <ac:grpSpMk id="13" creationId="{1B5E71B3-7269-894E-A00B-31D341365FC9}"/>
          </ac:grpSpMkLst>
        </pc:grpChg>
        <pc:picChg chg="add mod ord">
          <ac:chgData name="Lucas Ladeira" userId="S::lucas.ladeira@aluno.unip.br::7b429ae6-2175-4e96-bcfb-b34624dcd869" providerId="AD" clId="Web-{89FCB3AA-FDFB-38F5-102A-46CD8F6ABB59}" dt="2021-11-24T23:02:49.529" v="480" actId="1076"/>
          <ac:picMkLst>
            <pc:docMk/>
            <pc:sldMk cId="3519805338" sldId="264"/>
            <ac:picMk id="4" creationId="{45424BB8-9CED-4297-A830-7DF28A910F0E}"/>
          </ac:picMkLst>
        </pc:picChg>
        <pc:cxnChg chg="add">
          <ac:chgData name="Lucas Ladeira" userId="S::lucas.ladeira@aluno.unip.br::7b429ae6-2175-4e96-bcfb-b34624dcd869" providerId="AD" clId="Web-{89FCB3AA-FDFB-38F5-102A-46CD8F6ABB59}" dt="2021-11-24T23:02:37.075" v="479"/>
          <ac:cxnSpMkLst>
            <pc:docMk/>
            <pc:sldMk cId="3519805338" sldId="264"/>
            <ac:cxnSpMk id="19" creationId="{A0A01F17-907D-3541-BBAF-A33828880DCE}"/>
          </ac:cxnSpMkLst>
        </pc:cxnChg>
      </pc:sldChg>
      <pc:sldChg chg="addSp delSp modSp new">
        <pc:chgData name="Lucas Ladeira" userId="S::lucas.ladeira@aluno.unip.br::7b429ae6-2175-4e96-bcfb-b34624dcd869" providerId="AD" clId="Web-{89FCB3AA-FDFB-38F5-102A-46CD8F6ABB59}" dt="2021-11-24T23:06:30.627" v="613" actId="14100"/>
        <pc:sldMkLst>
          <pc:docMk/>
          <pc:sldMk cId="3492922973" sldId="265"/>
        </pc:sldMkLst>
        <pc:spChg chg="mod">
          <ac:chgData name="Lucas Ladeira" userId="S::lucas.ladeira@aluno.unip.br::7b429ae6-2175-4e96-bcfb-b34624dcd869" providerId="AD" clId="Web-{89FCB3AA-FDFB-38F5-102A-46CD8F6ABB59}" dt="2021-11-24T23:05:33.234" v="555" actId="20577"/>
          <ac:spMkLst>
            <pc:docMk/>
            <pc:sldMk cId="3492922973" sldId="265"/>
            <ac:spMk id="2" creationId="{612F26E6-9A72-4E12-8FF2-9CC2EDABC570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3:05:19.062" v="544"/>
          <ac:spMkLst>
            <pc:docMk/>
            <pc:sldMk cId="3492922973" sldId="265"/>
            <ac:spMk id="3" creationId="{51C160D8-A067-424E-A681-2F3EA672C97E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06:30.627" v="613" actId="14100"/>
          <ac:spMkLst>
            <pc:docMk/>
            <pc:sldMk cId="3492922973" sldId="265"/>
            <ac:spMk id="6" creationId="{1788C5E4-3B71-4E98-80CB-BE43DF9EA03A}"/>
          </ac:spMkLst>
        </pc:spChg>
        <pc:spChg chg="add del">
          <ac:chgData name="Lucas Ladeira" userId="S::lucas.ladeira@aluno.unip.br::7b429ae6-2175-4e96-bcfb-b34624dcd869" providerId="AD" clId="Web-{89FCB3AA-FDFB-38F5-102A-46CD8F6ABB59}" dt="2021-11-24T23:05:40.141" v="559"/>
          <ac:spMkLst>
            <pc:docMk/>
            <pc:sldMk cId="3492922973" sldId="265"/>
            <ac:spMk id="8" creationId="{EFBA5B89-D363-483C-B405-864A7D65EA6B}"/>
          </ac:spMkLst>
        </pc:spChg>
        <pc:picChg chg="add mod ord">
          <ac:chgData name="Lucas Ladeira" userId="S::lucas.ladeira@aluno.unip.br::7b429ae6-2175-4e96-bcfb-b34624dcd869" providerId="AD" clId="Web-{89FCB3AA-FDFB-38F5-102A-46CD8F6ABB59}" dt="2021-11-24T23:05:41.735" v="560" actId="1076"/>
          <ac:picMkLst>
            <pc:docMk/>
            <pc:sldMk cId="3492922973" sldId="265"/>
            <ac:picMk id="4" creationId="{5754DC68-ABBF-45C2-8565-E98D1F340A6C}"/>
          </ac:picMkLst>
        </pc:picChg>
      </pc:sldChg>
      <pc:sldChg chg="addSp modSp new mod setBg">
        <pc:chgData name="Lucas Ladeira" userId="S::lucas.ladeira@aluno.unip.br::7b429ae6-2175-4e96-bcfb-b34624dcd869" providerId="AD" clId="Web-{89FCB3AA-FDFB-38F5-102A-46CD8F6ABB59}" dt="2021-11-24T23:37:51.542" v="757" actId="20577"/>
        <pc:sldMkLst>
          <pc:docMk/>
          <pc:sldMk cId="3099368536" sldId="266"/>
        </pc:sldMkLst>
        <pc:spChg chg="mod">
          <ac:chgData name="Lucas Ladeira" userId="S::lucas.ladeira@aluno.unip.br::7b429ae6-2175-4e96-bcfb-b34624dcd869" providerId="AD" clId="Web-{89FCB3AA-FDFB-38F5-102A-46CD8F6ABB59}" dt="2021-11-24T23:11:54.178" v="705" actId="1076"/>
          <ac:spMkLst>
            <pc:docMk/>
            <pc:sldMk cId="3099368536" sldId="266"/>
            <ac:spMk id="2" creationId="{675DB569-4C43-497F-827F-05A1C07149D7}"/>
          </ac:spMkLst>
        </pc:spChg>
        <pc:spChg chg="mod">
          <ac:chgData name="Lucas Ladeira" userId="S::lucas.ladeira@aluno.unip.br::7b429ae6-2175-4e96-bcfb-b34624dcd869" providerId="AD" clId="Web-{89FCB3AA-FDFB-38F5-102A-46CD8F6ABB59}" dt="2021-11-24T23:37:51.542" v="757" actId="20577"/>
          <ac:spMkLst>
            <pc:docMk/>
            <pc:sldMk cId="3099368536" sldId="266"/>
            <ac:spMk id="3" creationId="{B5279FDC-B4FC-493F-998B-64B214E79A12}"/>
          </ac:spMkLst>
        </pc:spChg>
        <pc:spChg chg="add">
          <ac:chgData name="Lucas Ladeira" userId="S::lucas.ladeira@aluno.unip.br::7b429ae6-2175-4e96-bcfb-b34624dcd869" providerId="AD" clId="Web-{89FCB3AA-FDFB-38F5-102A-46CD8F6ABB59}" dt="2021-11-24T23:11:33.568" v="700"/>
          <ac:spMkLst>
            <pc:docMk/>
            <pc:sldMk cId="3099368536" sldId="266"/>
            <ac:spMk id="9" creationId="{C7F2E4D6-EF46-1C43-8F3E-3620C3C83F36}"/>
          </ac:spMkLst>
        </pc:spChg>
        <pc:grpChg chg="add">
          <ac:chgData name="Lucas Ladeira" userId="S::lucas.ladeira@aluno.unip.br::7b429ae6-2175-4e96-bcfb-b34624dcd869" providerId="AD" clId="Web-{89FCB3AA-FDFB-38F5-102A-46CD8F6ABB59}" dt="2021-11-24T23:11:33.568" v="700"/>
          <ac:grpSpMkLst>
            <pc:docMk/>
            <pc:sldMk cId="3099368536" sldId="266"/>
            <ac:grpSpMk id="11" creationId="{7A00BDF4-7643-A942-A588-F24E4E09AADE}"/>
          </ac:grpSpMkLst>
        </pc:grpChg>
        <pc:picChg chg="add mod">
          <ac:chgData name="Lucas Ladeira" userId="S::lucas.ladeira@aluno.unip.br::7b429ae6-2175-4e96-bcfb-b34624dcd869" providerId="AD" clId="Web-{89FCB3AA-FDFB-38F5-102A-46CD8F6ABB59}" dt="2021-11-24T23:11:44.381" v="703" actId="1076"/>
          <ac:picMkLst>
            <pc:docMk/>
            <pc:sldMk cId="3099368536" sldId="266"/>
            <ac:picMk id="5" creationId="{3C794792-F869-4502-9B0A-AB7BDE8092BE}"/>
          </ac:picMkLst>
        </pc:picChg>
        <pc:cxnChg chg="add">
          <ac:chgData name="Lucas Ladeira" userId="S::lucas.ladeira@aluno.unip.br::7b429ae6-2175-4e96-bcfb-b34624dcd869" providerId="AD" clId="Web-{89FCB3AA-FDFB-38F5-102A-46CD8F6ABB59}" dt="2021-11-24T23:11:33.568" v="700"/>
          <ac:cxnSpMkLst>
            <pc:docMk/>
            <pc:sldMk cId="3099368536" sldId="266"/>
            <ac:cxnSpMk id="17" creationId="{BF3CF3DF-4809-5B42-9F22-981391379297}"/>
          </ac:cxnSpMkLst>
        </pc:cxnChg>
      </pc:sldChg>
      <pc:sldChg chg="addSp delSp modSp new">
        <pc:chgData name="Lucas Ladeira" userId="S::lucas.ladeira@aluno.unip.br::7b429ae6-2175-4e96-bcfb-b34624dcd869" providerId="AD" clId="Web-{89FCB3AA-FDFB-38F5-102A-46CD8F6ABB59}" dt="2021-11-24T23:18:04.856" v="756" actId="1076"/>
        <pc:sldMkLst>
          <pc:docMk/>
          <pc:sldMk cId="3492435990" sldId="267"/>
        </pc:sldMkLst>
        <pc:spChg chg="mod">
          <ac:chgData name="Lucas Ladeira" userId="S::lucas.ladeira@aluno.unip.br::7b429ae6-2175-4e96-bcfb-b34624dcd869" providerId="AD" clId="Web-{89FCB3AA-FDFB-38F5-102A-46CD8F6ABB59}" dt="2021-11-24T23:14:21.633" v="713" actId="20577"/>
          <ac:spMkLst>
            <pc:docMk/>
            <pc:sldMk cId="3492435990" sldId="267"/>
            <ac:spMk id="2" creationId="{66C61FA8-3961-4AD7-9537-1F064867E5EB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3:14:53.337" v="714"/>
          <ac:spMkLst>
            <pc:docMk/>
            <pc:sldMk cId="3492435990" sldId="267"/>
            <ac:spMk id="3" creationId="{AC13DA91-2C9A-4EB3-97FE-7444A5E9D93C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18:04.856" v="756" actId="1076"/>
          <ac:spMkLst>
            <pc:docMk/>
            <pc:sldMk cId="3492435990" sldId="267"/>
            <ac:spMk id="6" creationId="{D28FE36A-EEC2-4DF6-AD9A-FC16D6764E05}"/>
          </ac:spMkLst>
        </pc:spChg>
        <pc:picChg chg="add mod ord modCrop">
          <ac:chgData name="Lucas Ladeira" userId="S::lucas.ladeira@aluno.unip.br::7b429ae6-2175-4e96-bcfb-b34624dcd869" providerId="AD" clId="Web-{89FCB3AA-FDFB-38F5-102A-46CD8F6ABB59}" dt="2021-11-24T23:16:11.198" v="743"/>
          <ac:picMkLst>
            <pc:docMk/>
            <pc:sldMk cId="3492435990" sldId="267"/>
            <ac:picMk id="4" creationId="{4DDF1673-FDDC-452A-9027-21170C3A5731}"/>
          </ac:picMkLst>
        </pc:picChg>
        <pc:picChg chg="add mod">
          <ac:chgData name="Lucas Ladeira" userId="S::lucas.ladeira@aluno.unip.br::7b429ae6-2175-4e96-bcfb-b34624dcd869" providerId="AD" clId="Web-{89FCB3AA-FDFB-38F5-102A-46CD8F6ABB59}" dt="2021-11-24T23:17:53.637" v="754" actId="1076"/>
          <ac:picMkLst>
            <pc:docMk/>
            <pc:sldMk cId="3492435990" sldId="267"/>
            <ac:picMk id="7" creationId="{F53C9AEF-38DE-4EF2-BEF6-F9EDB05EC0CE}"/>
          </ac:picMkLst>
        </pc:picChg>
        <pc:picChg chg="add mod">
          <ac:chgData name="Lucas Ladeira" userId="S::lucas.ladeira@aluno.unip.br::7b429ae6-2175-4e96-bcfb-b34624dcd869" providerId="AD" clId="Web-{89FCB3AA-FDFB-38F5-102A-46CD8F6ABB59}" dt="2021-11-24T23:18:04.809" v="755" actId="1076"/>
          <ac:picMkLst>
            <pc:docMk/>
            <pc:sldMk cId="3492435990" sldId="267"/>
            <ac:picMk id="8" creationId="{E8DDD3F8-F039-42F3-BB38-2F9164A9BF56}"/>
          </ac:picMkLst>
        </pc:picChg>
      </pc:sldChg>
      <pc:sldChg chg="addSp delSp modSp new mod setBg">
        <pc:chgData name="Lucas Ladeira" userId="S::lucas.ladeira@aluno.unip.br::7b429ae6-2175-4e96-bcfb-b34624dcd869" providerId="AD" clId="Web-{89FCB3AA-FDFB-38F5-102A-46CD8F6ABB59}" dt="2021-11-24T23:44:45.660" v="865" actId="14100"/>
        <pc:sldMkLst>
          <pc:docMk/>
          <pc:sldMk cId="2667699236" sldId="268"/>
        </pc:sldMkLst>
        <pc:spChg chg="mod">
          <ac:chgData name="Lucas Ladeira" userId="S::lucas.ladeira@aluno.unip.br::7b429ae6-2175-4e96-bcfb-b34624dcd869" providerId="AD" clId="Web-{89FCB3AA-FDFB-38F5-102A-46CD8F6ABB59}" dt="2021-11-24T23:40:02.826" v="770" actId="1076"/>
          <ac:spMkLst>
            <pc:docMk/>
            <pc:sldMk cId="2667699236" sldId="268"/>
            <ac:spMk id="2" creationId="{F5685754-858C-47EE-8A46-CD0C2B0E390B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3:39:53.810" v="767"/>
          <ac:spMkLst>
            <pc:docMk/>
            <pc:sldMk cId="2667699236" sldId="268"/>
            <ac:spMk id="3" creationId="{9071FBAA-1438-4989-AC43-50F307008400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43:53.799" v="862" actId="20577"/>
          <ac:spMkLst>
            <pc:docMk/>
            <pc:sldMk cId="2667699236" sldId="268"/>
            <ac:spMk id="5" creationId="{1CE8B37F-273A-41CC-9866-8442A6393134}"/>
          </ac:spMkLst>
        </pc:spChg>
        <pc:spChg chg="add">
          <ac:chgData name="Lucas Ladeira" userId="S::lucas.ladeira@aluno.unip.br::7b429ae6-2175-4e96-bcfb-b34624dcd869" providerId="AD" clId="Web-{89FCB3AA-FDFB-38F5-102A-46CD8F6ABB59}" dt="2021-11-24T23:39:53.810" v="767"/>
          <ac:spMkLst>
            <pc:docMk/>
            <pc:sldMk cId="2667699236" sldId="268"/>
            <ac:spMk id="38" creationId="{4EFE82FE-7465-AE46-88DF-34D347E83B84}"/>
          </ac:spMkLst>
        </pc:spChg>
        <pc:grpChg chg="add">
          <ac:chgData name="Lucas Ladeira" userId="S::lucas.ladeira@aluno.unip.br::7b429ae6-2175-4e96-bcfb-b34624dcd869" providerId="AD" clId="Web-{89FCB3AA-FDFB-38F5-102A-46CD8F6ABB59}" dt="2021-11-24T23:39:53.810" v="767"/>
          <ac:grpSpMkLst>
            <pc:docMk/>
            <pc:sldMk cId="2667699236" sldId="268"/>
            <ac:grpSpMk id="10" creationId="{EB46B8FB-F6A2-5F47-A6CD-A7E17E69270F}"/>
          </ac:grpSpMkLst>
        </pc:grpChg>
        <pc:grpChg chg="add">
          <ac:chgData name="Lucas Ladeira" userId="S::lucas.ladeira@aluno.unip.br::7b429ae6-2175-4e96-bcfb-b34624dcd869" providerId="AD" clId="Web-{89FCB3AA-FDFB-38F5-102A-46CD8F6ABB59}" dt="2021-11-24T23:39:53.810" v="767"/>
          <ac:grpSpMkLst>
            <pc:docMk/>
            <pc:sldMk cId="2667699236" sldId="268"/>
            <ac:grpSpMk id="40" creationId="{665B630C-8A26-BF40-AD00-AAAB3F8DFB58}"/>
          </ac:grpSpMkLst>
        </pc:grpChg>
        <pc:picChg chg="add mod">
          <ac:chgData name="Lucas Ladeira" userId="S::lucas.ladeira@aluno.unip.br::7b429ae6-2175-4e96-bcfb-b34624dcd869" providerId="AD" clId="Web-{89FCB3AA-FDFB-38F5-102A-46CD8F6ABB59}" dt="2021-11-24T23:42:59.955" v="820" actId="1076"/>
          <ac:picMkLst>
            <pc:docMk/>
            <pc:sldMk cId="2667699236" sldId="268"/>
            <ac:picMk id="4" creationId="{E2F81EC7-86A4-40C8-88BE-7883140E0E74}"/>
          </ac:picMkLst>
        </pc:picChg>
        <pc:picChg chg="add mod">
          <ac:chgData name="Lucas Ladeira" userId="S::lucas.ladeira@aluno.unip.br::7b429ae6-2175-4e96-bcfb-b34624dcd869" providerId="AD" clId="Web-{89FCB3AA-FDFB-38F5-102A-46CD8F6ABB59}" dt="2021-11-24T23:44:45.660" v="865" actId="14100"/>
          <ac:picMkLst>
            <pc:docMk/>
            <pc:sldMk cId="2667699236" sldId="268"/>
            <ac:picMk id="7" creationId="{1C1E546F-D700-4C49-8C75-8DA3F4807267}"/>
          </ac:picMkLst>
        </pc:picChg>
        <pc:cxnChg chg="add">
          <ac:chgData name="Lucas Ladeira" userId="S::lucas.ladeira@aluno.unip.br::7b429ae6-2175-4e96-bcfb-b34624dcd869" providerId="AD" clId="Web-{89FCB3AA-FDFB-38F5-102A-46CD8F6ABB59}" dt="2021-11-24T23:39:53.810" v="767"/>
          <ac:cxnSpMkLst>
            <pc:docMk/>
            <pc:sldMk cId="2667699236" sldId="268"/>
            <ac:cxnSpMk id="36" creationId="{D33A3282-0389-C547-8CA6-7F3E7F27B34D}"/>
          </ac:cxnSpMkLst>
        </pc:cxnChg>
        <pc:cxnChg chg="add">
          <ac:chgData name="Lucas Ladeira" userId="S::lucas.ladeira@aluno.unip.br::7b429ae6-2175-4e96-bcfb-b34624dcd869" providerId="AD" clId="Web-{89FCB3AA-FDFB-38F5-102A-46CD8F6ABB59}" dt="2021-11-24T23:39:53.810" v="767"/>
          <ac:cxnSpMkLst>
            <pc:docMk/>
            <pc:sldMk cId="2667699236" sldId="268"/>
            <ac:cxnSpMk id="46" creationId="{EEA70831-9A8D-3B4D-8EA5-EE32F93E94E9}"/>
          </ac:cxnSpMkLst>
        </pc:cxnChg>
      </pc:sldChg>
      <pc:sldChg chg="addSp delSp modSp new">
        <pc:chgData name="Lucas Ladeira" userId="S::lucas.ladeira@aluno.unip.br::7b429ae6-2175-4e96-bcfb-b34624dcd869" providerId="AD" clId="Web-{89FCB3AA-FDFB-38F5-102A-46CD8F6ABB59}" dt="2021-11-24T23:50:26.386" v="963" actId="1076"/>
        <pc:sldMkLst>
          <pc:docMk/>
          <pc:sldMk cId="287023508" sldId="269"/>
        </pc:sldMkLst>
        <pc:spChg chg="mod">
          <ac:chgData name="Lucas Ladeira" userId="S::lucas.ladeira@aluno.unip.br::7b429ae6-2175-4e96-bcfb-b34624dcd869" providerId="AD" clId="Web-{89FCB3AA-FDFB-38F5-102A-46CD8F6ABB59}" dt="2021-11-24T23:45:37.942" v="870" actId="20577"/>
          <ac:spMkLst>
            <pc:docMk/>
            <pc:sldMk cId="287023508" sldId="269"/>
            <ac:spMk id="2" creationId="{7F0BCB84-CA4C-4090-9486-F59AE839CB73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3:46:07.724" v="871"/>
          <ac:spMkLst>
            <pc:docMk/>
            <pc:sldMk cId="287023508" sldId="269"/>
            <ac:spMk id="3" creationId="{201E1337-F14E-45AF-976F-93BCDA9F6975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50:26.386" v="963" actId="1076"/>
          <ac:spMkLst>
            <pc:docMk/>
            <pc:sldMk cId="287023508" sldId="269"/>
            <ac:spMk id="6" creationId="{A3C930B0-460B-4E0F-9E14-311569A17401}"/>
          </ac:spMkLst>
        </pc:spChg>
        <pc:picChg chg="add mod ord">
          <ac:chgData name="Lucas Ladeira" userId="S::lucas.ladeira@aluno.unip.br::7b429ae6-2175-4e96-bcfb-b34624dcd869" providerId="AD" clId="Web-{89FCB3AA-FDFB-38F5-102A-46CD8F6ABB59}" dt="2021-11-24T23:46:19.928" v="875" actId="1076"/>
          <ac:picMkLst>
            <pc:docMk/>
            <pc:sldMk cId="287023508" sldId="269"/>
            <ac:picMk id="4" creationId="{91DB6DEC-F72D-4B9A-93E5-F8417FC6CE74}"/>
          </ac:picMkLst>
        </pc:picChg>
      </pc:sldChg>
      <pc:sldChg chg="addSp delSp modSp new">
        <pc:chgData name="Lucas Ladeira" userId="S::lucas.ladeira@aluno.unip.br::7b429ae6-2175-4e96-bcfb-b34624dcd869" providerId="AD" clId="Web-{89FCB3AA-FDFB-38F5-102A-46CD8F6ABB59}" dt="2021-11-24T23:53:51.984" v="1062" actId="20577"/>
        <pc:sldMkLst>
          <pc:docMk/>
          <pc:sldMk cId="369916027" sldId="270"/>
        </pc:sldMkLst>
        <pc:spChg chg="mod">
          <ac:chgData name="Lucas Ladeira" userId="S::lucas.ladeira@aluno.unip.br::7b429ae6-2175-4e96-bcfb-b34624dcd869" providerId="AD" clId="Web-{89FCB3AA-FDFB-38F5-102A-46CD8F6ABB59}" dt="2021-11-24T23:51:41.153" v="976" actId="20577"/>
          <ac:spMkLst>
            <pc:docMk/>
            <pc:sldMk cId="369916027" sldId="270"/>
            <ac:spMk id="2" creationId="{B462C744-229D-400F-8813-E94D4DCE0077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3:52:21.467" v="977"/>
          <ac:spMkLst>
            <pc:docMk/>
            <pc:sldMk cId="369916027" sldId="270"/>
            <ac:spMk id="3" creationId="{B4A02EC2-094F-4549-864B-4135339D2E50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4T23:53:51.984" v="1062" actId="20577"/>
          <ac:spMkLst>
            <pc:docMk/>
            <pc:sldMk cId="369916027" sldId="270"/>
            <ac:spMk id="6" creationId="{BAAEBE36-351E-457A-BEAE-B3EA82A3E281}"/>
          </ac:spMkLst>
        </pc:spChg>
        <pc:picChg chg="add mod ord">
          <ac:chgData name="Lucas Ladeira" userId="S::lucas.ladeira@aluno.unip.br::7b429ae6-2175-4e96-bcfb-b34624dcd869" providerId="AD" clId="Web-{89FCB3AA-FDFB-38F5-102A-46CD8F6ABB59}" dt="2021-11-24T23:52:23.326" v="978" actId="1076"/>
          <ac:picMkLst>
            <pc:docMk/>
            <pc:sldMk cId="369916027" sldId="270"/>
            <ac:picMk id="4" creationId="{6DEDD9B1-C45C-4622-9B0A-F4537258E128}"/>
          </ac:picMkLst>
        </pc:picChg>
      </pc:sldChg>
      <pc:sldChg chg="addSp delSp modSp new">
        <pc:chgData name="Lucas Ladeira" userId="S::lucas.ladeira@aluno.unip.br::7b429ae6-2175-4e96-bcfb-b34624dcd869" providerId="AD" clId="Web-{89FCB3AA-FDFB-38F5-102A-46CD8F6ABB59}" dt="2021-11-25T00:01:41.010" v="1250" actId="20577"/>
        <pc:sldMkLst>
          <pc:docMk/>
          <pc:sldMk cId="2835780441" sldId="271"/>
        </pc:sldMkLst>
        <pc:spChg chg="mod">
          <ac:chgData name="Lucas Ladeira" userId="S::lucas.ladeira@aluno.unip.br::7b429ae6-2175-4e96-bcfb-b34624dcd869" providerId="AD" clId="Web-{89FCB3AA-FDFB-38F5-102A-46CD8F6ABB59}" dt="2021-11-24T23:54:39.157" v="1070" actId="20577"/>
          <ac:spMkLst>
            <pc:docMk/>
            <pc:sldMk cId="2835780441" sldId="271"/>
            <ac:spMk id="2" creationId="{CD1E30D6-CB45-42DC-A354-815FA5BF4D54}"/>
          </ac:spMkLst>
        </pc:spChg>
        <pc:spChg chg="del">
          <ac:chgData name="Lucas Ladeira" userId="S::lucas.ladeira@aluno.unip.br::7b429ae6-2175-4e96-bcfb-b34624dcd869" providerId="AD" clId="Web-{89FCB3AA-FDFB-38F5-102A-46CD8F6ABB59}" dt="2021-11-24T23:55:23.236" v="1071"/>
          <ac:spMkLst>
            <pc:docMk/>
            <pc:sldMk cId="2835780441" sldId="271"/>
            <ac:spMk id="3" creationId="{76921239-93E3-4038-82C0-5CF130479482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5T00:01:41.010" v="1250" actId="20577"/>
          <ac:spMkLst>
            <pc:docMk/>
            <pc:sldMk cId="2835780441" sldId="271"/>
            <ac:spMk id="6" creationId="{E0878158-0BD9-4452-AADD-E785BBAA562E}"/>
          </ac:spMkLst>
        </pc:spChg>
        <pc:spChg chg="add del mod">
          <ac:chgData name="Lucas Ladeira" userId="S::lucas.ladeira@aluno.unip.br::7b429ae6-2175-4e96-bcfb-b34624dcd869" providerId="AD" clId="Web-{89FCB3AA-FDFB-38F5-102A-46CD8F6ABB59}" dt="2021-11-24T23:56:43.223" v="1113"/>
          <ac:spMkLst>
            <pc:docMk/>
            <pc:sldMk cId="2835780441" sldId="271"/>
            <ac:spMk id="8" creationId="{8E4DC713-C682-4581-B11F-8851760C60F7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5T00:01:12.572" v="1249" actId="14100"/>
          <ac:spMkLst>
            <pc:docMk/>
            <pc:sldMk cId="2835780441" sldId="271"/>
            <ac:spMk id="10" creationId="{4837A486-500E-4147-83E6-B516526F4642}"/>
          </ac:spMkLst>
        </pc:spChg>
        <pc:picChg chg="add del mod ord">
          <ac:chgData name="Lucas Ladeira" userId="S::lucas.ladeira@aluno.unip.br::7b429ae6-2175-4e96-bcfb-b34624dcd869" providerId="AD" clId="Web-{89FCB3AA-FDFB-38F5-102A-46CD8F6ABB59}" dt="2021-11-24T23:56:40.754" v="1112"/>
          <ac:picMkLst>
            <pc:docMk/>
            <pc:sldMk cId="2835780441" sldId="271"/>
            <ac:picMk id="4" creationId="{3FF96411-2DA7-4382-9A35-EEF72B80E853}"/>
          </ac:picMkLst>
        </pc:picChg>
        <pc:picChg chg="add mod ord">
          <ac:chgData name="Lucas Ladeira" userId="S::lucas.ladeira@aluno.unip.br::7b429ae6-2175-4e96-bcfb-b34624dcd869" providerId="AD" clId="Web-{89FCB3AA-FDFB-38F5-102A-46CD8F6ABB59}" dt="2021-11-24T23:56:46.457" v="1114" actId="1076"/>
          <ac:picMkLst>
            <pc:docMk/>
            <pc:sldMk cId="2835780441" sldId="271"/>
            <ac:picMk id="9" creationId="{7349D672-C13C-4825-9DA9-DA571AFC2EDB}"/>
          </ac:picMkLst>
        </pc:picChg>
      </pc:sldChg>
      <pc:sldChg chg="addSp delSp modSp new">
        <pc:chgData name="Lucas Ladeira" userId="S::lucas.ladeira@aluno.unip.br::7b429ae6-2175-4e96-bcfb-b34624dcd869" providerId="AD" clId="Web-{89FCB3AA-FDFB-38F5-102A-46CD8F6ABB59}" dt="2021-11-25T00:06:14.579" v="1366" actId="1076"/>
        <pc:sldMkLst>
          <pc:docMk/>
          <pc:sldMk cId="1952001380" sldId="272"/>
        </pc:sldMkLst>
        <pc:spChg chg="mod">
          <ac:chgData name="Lucas Ladeira" userId="S::lucas.ladeira@aluno.unip.br::7b429ae6-2175-4e96-bcfb-b34624dcd869" providerId="AD" clId="Web-{89FCB3AA-FDFB-38F5-102A-46CD8F6ABB59}" dt="2021-11-25T00:02:20.027" v="1255" actId="20577"/>
          <ac:spMkLst>
            <pc:docMk/>
            <pc:sldMk cId="1952001380" sldId="272"/>
            <ac:spMk id="2" creationId="{EBC893AB-6E2B-4871-809E-7FF47EE3F0CD}"/>
          </ac:spMkLst>
        </pc:spChg>
        <pc:spChg chg="del">
          <ac:chgData name="Lucas Ladeira" userId="S::lucas.ladeira@aluno.unip.br::7b429ae6-2175-4e96-bcfb-b34624dcd869" providerId="AD" clId="Web-{89FCB3AA-FDFB-38F5-102A-46CD8F6ABB59}" dt="2021-11-25T00:03:12.653" v="1256"/>
          <ac:spMkLst>
            <pc:docMk/>
            <pc:sldMk cId="1952001380" sldId="272"/>
            <ac:spMk id="3" creationId="{0845FB06-927D-4BCA-B4E5-7A6EA61B17C5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5T00:04:51.546" v="1307" actId="1076"/>
          <ac:spMkLst>
            <pc:docMk/>
            <pc:sldMk cId="1952001380" sldId="272"/>
            <ac:spMk id="6" creationId="{01DC5210-2F8C-4DD6-88DD-F684FEE09B59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5T00:06:14.579" v="1366" actId="1076"/>
          <ac:spMkLst>
            <pc:docMk/>
            <pc:sldMk cId="1952001380" sldId="272"/>
            <ac:spMk id="8" creationId="{7D7AD3F4-0294-4943-8906-0D2084DE2B27}"/>
          </ac:spMkLst>
        </pc:spChg>
        <pc:picChg chg="add mod ord">
          <ac:chgData name="Lucas Ladeira" userId="S::lucas.ladeira@aluno.unip.br::7b429ae6-2175-4e96-bcfb-b34624dcd869" providerId="AD" clId="Web-{89FCB3AA-FDFB-38F5-102A-46CD8F6ABB59}" dt="2021-11-25T00:04:48.858" v="1306" actId="1076"/>
          <ac:picMkLst>
            <pc:docMk/>
            <pc:sldMk cId="1952001380" sldId="272"/>
            <ac:picMk id="4" creationId="{B6F64D38-09E7-4A33-B81F-FD97B1B079D0}"/>
          </ac:picMkLst>
        </pc:picChg>
        <pc:picChg chg="add mod">
          <ac:chgData name="Lucas Ladeira" userId="S::lucas.ladeira@aluno.unip.br::7b429ae6-2175-4e96-bcfb-b34624dcd869" providerId="AD" clId="Web-{89FCB3AA-FDFB-38F5-102A-46CD8F6ABB59}" dt="2021-11-25T00:05:08.796" v="1312" actId="1076"/>
          <ac:picMkLst>
            <pc:docMk/>
            <pc:sldMk cId="1952001380" sldId="272"/>
            <ac:picMk id="7" creationId="{DEF7D093-9C55-40D3-89E5-9FF9EC870E24}"/>
          </ac:picMkLst>
        </pc:picChg>
      </pc:sldChg>
      <pc:sldChg chg="addSp delSp modSp new">
        <pc:chgData name="Lucas Ladeira" userId="S::lucas.ladeira@aluno.unip.br::7b429ae6-2175-4e96-bcfb-b34624dcd869" providerId="AD" clId="Web-{89FCB3AA-FDFB-38F5-102A-46CD8F6ABB59}" dt="2021-11-25T00:10:48.600" v="1477" actId="1076"/>
        <pc:sldMkLst>
          <pc:docMk/>
          <pc:sldMk cId="2789466819" sldId="273"/>
        </pc:sldMkLst>
        <pc:spChg chg="mod">
          <ac:chgData name="Lucas Ladeira" userId="S::lucas.ladeira@aluno.unip.br::7b429ae6-2175-4e96-bcfb-b34624dcd869" providerId="AD" clId="Web-{89FCB3AA-FDFB-38F5-102A-46CD8F6ABB59}" dt="2021-11-25T00:06:38.079" v="1378" actId="20577"/>
          <ac:spMkLst>
            <pc:docMk/>
            <pc:sldMk cId="2789466819" sldId="273"/>
            <ac:spMk id="2" creationId="{CEA31377-22FE-4C67-B347-D6928F7D1F1E}"/>
          </ac:spMkLst>
        </pc:spChg>
        <pc:spChg chg="del">
          <ac:chgData name="Lucas Ladeira" userId="S::lucas.ladeira@aluno.unip.br::7b429ae6-2175-4e96-bcfb-b34624dcd869" providerId="AD" clId="Web-{89FCB3AA-FDFB-38F5-102A-46CD8F6ABB59}" dt="2021-11-25T00:07:44.518" v="1379"/>
          <ac:spMkLst>
            <pc:docMk/>
            <pc:sldMk cId="2789466819" sldId="273"/>
            <ac:spMk id="3" creationId="{7CB666BA-A985-4E7E-BC1B-C7F97693FA54}"/>
          </ac:spMkLst>
        </pc:spChg>
        <pc:spChg chg="add mod">
          <ac:chgData name="Lucas Ladeira" userId="S::lucas.ladeira@aluno.unip.br::7b429ae6-2175-4e96-bcfb-b34624dcd869" providerId="AD" clId="Web-{89FCB3AA-FDFB-38F5-102A-46CD8F6ABB59}" dt="2021-11-25T00:09:51.193" v="1469" actId="20577"/>
          <ac:spMkLst>
            <pc:docMk/>
            <pc:sldMk cId="2789466819" sldId="273"/>
            <ac:spMk id="6" creationId="{658E1EF8-091F-4BEC-AD36-6F97E0F09906}"/>
          </ac:spMkLst>
        </pc:spChg>
        <pc:spChg chg="add del mod">
          <ac:chgData name="Lucas Ladeira" userId="S::lucas.ladeira@aluno.unip.br::7b429ae6-2175-4e96-bcfb-b34624dcd869" providerId="AD" clId="Web-{89FCB3AA-FDFB-38F5-102A-46CD8F6ABB59}" dt="2021-11-25T00:10:36.522" v="1471"/>
          <ac:spMkLst>
            <pc:docMk/>
            <pc:sldMk cId="2789466819" sldId="273"/>
            <ac:spMk id="8" creationId="{36454DF5-0875-4AA4-B81C-611498C26BF5}"/>
          </ac:spMkLst>
        </pc:spChg>
        <pc:picChg chg="add del mod ord">
          <ac:chgData name="Lucas Ladeira" userId="S::lucas.ladeira@aluno.unip.br::7b429ae6-2175-4e96-bcfb-b34624dcd869" providerId="AD" clId="Web-{89FCB3AA-FDFB-38F5-102A-46CD8F6ABB59}" dt="2021-11-25T00:10:32.631" v="1470"/>
          <ac:picMkLst>
            <pc:docMk/>
            <pc:sldMk cId="2789466819" sldId="273"/>
            <ac:picMk id="4" creationId="{529813AB-CDAE-47FC-9A82-094747F2B211}"/>
          </ac:picMkLst>
        </pc:picChg>
        <pc:picChg chg="add mod ord">
          <ac:chgData name="Lucas Ladeira" userId="S::lucas.ladeira@aluno.unip.br::7b429ae6-2175-4e96-bcfb-b34624dcd869" providerId="AD" clId="Web-{89FCB3AA-FDFB-38F5-102A-46CD8F6ABB59}" dt="2021-11-25T00:10:48.600" v="1477" actId="1076"/>
          <ac:picMkLst>
            <pc:docMk/>
            <pc:sldMk cId="2789466819" sldId="273"/>
            <ac:picMk id="9" creationId="{E94CDEB4-E37E-4E49-9A0C-47AED477B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8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7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6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16" r:id="rId6"/>
    <p:sldLayoutId id="2147483821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oLadeira/hotel-mount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701390" cy="2866405"/>
          </a:xfrm>
        </p:spPr>
        <p:txBody>
          <a:bodyPr>
            <a:normAutofit/>
          </a:bodyPr>
          <a:lstStyle/>
          <a:p>
            <a:r>
              <a:rPr lang="en-US" sz="5400" dirty="0"/>
              <a:t>Hotel Mountain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227" y="4371162"/>
            <a:ext cx="4056383" cy="1475177"/>
          </a:xfrm>
        </p:spPr>
        <p:txBody>
          <a:bodyPr>
            <a:normAutofit/>
          </a:bodyPr>
          <a:lstStyle/>
          <a:p>
            <a:r>
              <a:rPr lang="en-US" dirty="0"/>
              <a:t>Sistema Desktop </a:t>
            </a:r>
            <a:r>
              <a:rPr lang="en-US" dirty="0" err="1"/>
              <a:t>completo</a:t>
            </a:r>
            <a:r>
              <a:rPr lang="en-US" dirty="0"/>
              <a:t> de </a:t>
            </a:r>
            <a:r>
              <a:rPr lang="en-US" dirty="0" err="1"/>
              <a:t>gerenciamento</a:t>
            </a:r>
            <a:r>
              <a:rPr lang="en-US" dirty="0"/>
              <a:t> </a:t>
            </a:r>
            <a:r>
              <a:rPr lang="en-US" dirty="0" err="1"/>
              <a:t>hoteleiro</a:t>
            </a:r>
            <a:r>
              <a:rPr lang="en-US" dirty="0"/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utdoor, building, sky, city&#10;&#10;Description automatically generated">
            <a:extLst>
              <a:ext uri="{FF2B5EF4-FFF2-40B4-BE49-F238E27FC236}">
                <a16:creationId xmlns:a16="http://schemas.microsoft.com/office/drawing/2014/main" id="{A2F13FD3-D0C0-4A85-A02C-7C578D1F9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2" r="12122"/>
          <a:stretch/>
        </p:blipFill>
        <p:spPr>
          <a:xfrm>
            <a:off x="5264837" y="1"/>
            <a:ext cx="6936932" cy="68286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3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26E4-C756-460F-812D-39CF7633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Exclusão</a:t>
            </a:r>
            <a:r>
              <a:rPr lang="en-US" dirty="0"/>
              <a:t> de </a:t>
            </a:r>
            <a:r>
              <a:rPr lang="en-US" dirty="0" err="1"/>
              <a:t>Hóspedes</a:t>
            </a:r>
            <a:endParaRPr lang="en-US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B5903B-A547-48C6-8B68-DF4A8792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fluxo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exclusão</a:t>
            </a:r>
            <a:r>
              <a:rPr lang="en-US" dirty="0"/>
              <a:t> é </a:t>
            </a:r>
            <a:r>
              <a:rPr lang="en-US" dirty="0" err="1"/>
              <a:t>parecido</a:t>
            </a:r>
            <a:r>
              <a:rPr lang="en-US" dirty="0"/>
              <a:t> com o de </a:t>
            </a:r>
            <a:r>
              <a:rPr lang="en-US" dirty="0" err="1"/>
              <a:t>alteração</a:t>
            </a:r>
            <a:r>
              <a:rPr lang="en-US" dirty="0"/>
              <a:t>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5424BB8-9CED-4297-A830-7DF28A91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572" y="1336524"/>
            <a:ext cx="6430513" cy="4083375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26E6-9A72-4E12-8FF2-9CC2EDAB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Excluindo</a:t>
            </a:r>
            <a:r>
              <a:rPr lang="en-US" dirty="0"/>
              <a:t> o </a:t>
            </a:r>
            <a:r>
              <a:rPr lang="en-US" dirty="0" err="1"/>
              <a:t>Hóspede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54DC68-ABBF-45C2-8565-E98D1F340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55" y="2048504"/>
            <a:ext cx="5354517" cy="360121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8C5E4-3B71-4E98-80CB-BE43DF9EA03A}"/>
              </a:ext>
            </a:extLst>
          </p:cNvPr>
          <p:cNvSpPr txBox="1"/>
          <p:nvPr/>
        </p:nvSpPr>
        <p:spPr>
          <a:xfrm>
            <a:off x="6495655" y="2159965"/>
            <a:ext cx="526367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diferença</a:t>
            </a:r>
            <a:r>
              <a:rPr lang="en-US" sz="2000" dirty="0"/>
              <a:t> é que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campos</a:t>
            </a:r>
            <a:r>
              <a:rPr lang="en-US" sz="2000" dirty="0"/>
              <a:t> do </a:t>
            </a:r>
            <a:r>
              <a:rPr lang="en-US" sz="2000" dirty="0" err="1"/>
              <a:t>formulário</a:t>
            </a:r>
            <a:r>
              <a:rPr lang="en-US" sz="2000" dirty="0"/>
              <a:t> </a:t>
            </a:r>
            <a:r>
              <a:rPr lang="en-US" sz="2000" dirty="0" err="1"/>
              <a:t>aparecem</a:t>
            </a:r>
            <a:r>
              <a:rPr lang="en-US" sz="2000" dirty="0"/>
              <a:t> </a:t>
            </a:r>
            <a:r>
              <a:rPr lang="en-US" sz="2000" dirty="0" err="1"/>
              <a:t>bloqueados</a:t>
            </a:r>
            <a:r>
              <a:rPr lang="en-US" sz="2000" dirty="0"/>
              <a:t>, </a:t>
            </a:r>
            <a:r>
              <a:rPr lang="en-US" sz="2000" dirty="0" err="1"/>
              <a:t>impossibilitando</a:t>
            </a:r>
            <a:r>
              <a:rPr lang="en-US" sz="2000" dirty="0"/>
              <a:t> a </a:t>
            </a:r>
            <a:r>
              <a:rPr lang="en-US" sz="2000" dirty="0" err="1"/>
              <a:t>alteração</a:t>
            </a:r>
            <a:r>
              <a:rPr lang="en-US" sz="2000" dirty="0"/>
              <a:t>. </a:t>
            </a:r>
            <a:r>
              <a:rPr lang="en-US" sz="2000" dirty="0" err="1"/>
              <a:t>Possui</a:t>
            </a:r>
            <a:r>
              <a:rPr lang="en-US" sz="2000" dirty="0"/>
              <a:t> o </a:t>
            </a:r>
            <a:r>
              <a:rPr lang="en-US" sz="2000" dirty="0" err="1"/>
              <a:t>objetivo</a:t>
            </a:r>
            <a:r>
              <a:rPr lang="en-US" sz="2000" dirty="0"/>
              <a:t> de </a:t>
            </a:r>
            <a:r>
              <a:rPr lang="en-US" sz="2000" dirty="0" err="1"/>
              <a:t>apenas</a:t>
            </a:r>
            <a:r>
              <a:rPr lang="en-US" sz="2000" dirty="0"/>
              <a:t> </a:t>
            </a:r>
            <a:r>
              <a:rPr lang="en-US" sz="2000" dirty="0" err="1"/>
              <a:t>exibir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do </a:t>
            </a:r>
            <a:r>
              <a:rPr lang="en-US" sz="2000" dirty="0" err="1"/>
              <a:t>hóspede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excluído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92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1FA8-3961-4AD7-9537-1F064867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Funcionários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DF1673-FDDC-452A-9027-21170C3A5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35" y="2127109"/>
            <a:ext cx="5694008" cy="32573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FE36A-EEC2-4DF6-AD9A-FC16D6764E05}"/>
              </a:ext>
            </a:extLst>
          </p:cNvPr>
          <p:cNvSpPr txBox="1"/>
          <p:nvPr/>
        </p:nvSpPr>
        <p:spPr>
          <a:xfrm>
            <a:off x="6746558" y="2048453"/>
            <a:ext cx="53380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 </a:t>
            </a:r>
            <a:r>
              <a:rPr lang="en-US" sz="2000" dirty="0" err="1"/>
              <a:t>fluxo</a:t>
            </a:r>
            <a:r>
              <a:rPr lang="en-US" sz="2000" dirty="0"/>
              <a:t> é o </a:t>
            </a:r>
            <a:r>
              <a:rPr lang="en-US" sz="2000" dirty="0" err="1"/>
              <a:t>mesmo</a:t>
            </a:r>
            <a:r>
              <a:rPr lang="en-US" sz="2000" dirty="0"/>
              <a:t> do </a:t>
            </a:r>
            <a:r>
              <a:rPr lang="en-US" sz="2000" dirty="0" err="1"/>
              <a:t>módulo</a:t>
            </a:r>
            <a:r>
              <a:rPr lang="en-US" sz="2000" dirty="0"/>
              <a:t> de </a:t>
            </a:r>
            <a:r>
              <a:rPr lang="en-US" sz="2000" dirty="0" err="1"/>
              <a:t>Hóspede</a:t>
            </a:r>
            <a:r>
              <a:rPr lang="en-US" sz="2000" dirty="0"/>
              <a:t>.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53C9AEF-38DE-4EF2-BEF6-F9EDB05E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1" y="2042768"/>
            <a:ext cx="4583151" cy="37574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DDD3F8-F039-42F3-BB38-2F9164A9B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69" y="2262619"/>
            <a:ext cx="5140712" cy="34385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9243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85754-858C-47EE-8A46-CD0C2B0E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85114"/>
            <a:ext cx="7377682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Módulo de Quartos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d">
            <a:extLst>
              <a:ext uri="{FF2B5EF4-FFF2-40B4-BE49-F238E27FC236}">
                <a16:creationId xmlns:a16="http://schemas.microsoft.com/office/drawing/2014/main" id="{1C1E546F-D700-4C49-8C75-8DA3F480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991" y="1239206"/>
            <a:ext cx="5142230" cy="5486059"/>
          </a:xfrm>
          <a:prstGeom prst="rect">
            <a:avLst/>
          </a:prstGeom>
        </p:spPr>
      </p:pic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2F81EC7-86A4-40C8-88BE-7883140E0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17" y="1691366"/>
            <a:ext cx="6125736" cy="3521730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8B37F-273A-41CC-9866-8442A6393134}"/>
              </a:ext>
            </a:extLst>
          </p:cNvPr>
          <p:cNvSpPr txBox="1"/>
          <p:nvPr/>
        </p:nvSpPr>
        <p:spPr>
          <a:xfrm>
            <a:off x="6765143" y="1713916"/>
            <a:ext cx="526367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Parecido com os módulos anteriores, difere apenas pela função de alterar os </a:t>
            </a:r>
            <a:r>
              <a:rPr lang="en-US" sz="2000"/>
              <a:t>quartos, na qual não vimos sentido implementar.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69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B84-CA4C-4090-9486-F59AE839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Cadastro de Quartos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DB6DEC-F72D-4B9A-93E5-F8417FC6C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809" y="1963446"/>
            <a:ext cx="6954835" cy="3288108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930B0-460B-4E0F-9E14-311569A17401}"/>
              </a:ext>
            </a:extLst>
          </p:cNvPr>
          <p:cNvSpPr txBox="1"/>
          <p:nvPr/>
        </p:nvSpPr>
        <p:spPr>
          <a:xfrm>
            <a:off x="269558" y="2048452"/>
            <a:ext cx="461318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 cadastro do quarto é extremamente necessário para o </a:t>
            </a:r>
            <a:r>
              <a:rPr lang="en-US" sz="2000"/>
              <a:t>correto funcionamento dos módulos de Check-In e Check-Out.</a:t>
            </a:r>
          </a:p>
        </p:txBody>
      </p:sp>
    </p:spTree>
    <p:extLst>
      <p:ext uri="{BB962C8B-B14F-4D97-AF65-F5344CB8AC3E}">
        <p14:creationId xmlns:p14="http://schemas.microsoft.com/office/powerpoint/2010/main" val="28702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C744-229D-400F-8813-E94D4DC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 de Check-In</a:t>
            </a: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DEDD9B1-C45C-4622-9B0A-F4537258E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985" y="1909004"/>
            <a:ext cx="6268776" cy="360121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EBE36-351E-457A-BEAE-B3EA82A3E281}"/>
              </a:ext>
            </a:extLst>
          </p:cNvPr>
          <p:cNvSpPr txBox="1"/>
          <p:nvPr/>
        </p:nvSpPr>
        <p:spPr>
          <a:xfrm>
            <a:off x="7220485" y="1909062"/>
            <a:ext cx="497559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Uma das mais importantes funcionalidades do sistema é o processo de check-in. O sistema oferece opções de cadastrar e </a:t>
            </a:r>
            <a:r>
              <a:rPr lang="en-US" sz="2000"/>
              <a:t>visualizar todos os check-in's realizados.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1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0D6-CB45-42DC-A354-815FA5BF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 de Check-In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78158-0BD9-4452-AADD-E785BBAA562E}"/>
              </a:ext>
            </a:extLst>
          </p:cNvPr>
          <p:cNvSpPr txBox="1"/>
          <p:nvPr/>
        </p:nvSpPr>
        <p:spPr>
          <a:xfrm>
            <a:off x="6625753" y="1844013"/>
            <a:ext cx="540305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O sistema solicita o cpf do hóspede (previamente cadastrado), exibe dinamicamente os quartos cadastrados, além de realizar automaticamente o cálculo da quantidade de dias que o </a:t>
            </a:r>
            <a:r>
              <a:rPr lang="en-US" sz="2000"/>
              <a:t>cliente ficará hóspedado.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49D672-C13C-4825-9DA9-DA571AFC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88" y="1899821"/>
            <a:ext cx="5674637" cy="360121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37A486-500E-4147-83E6-B516526F4642}"/>
              </a:ext>
            </a:extLst>
          </p:cNvPr>
          <p:cNvSpPr txBox="1"/>
          <p:nvPr/>
        </p:nvSpPr>
        <p:spPr>
          <a:xfrm>
            <a:off x="6625753" y="4492428"/>
            <a:ext cx="540305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OBS: Ao realizar o Check-in em um determinado quarto, o seu status é automaticamente alterado para "OCUPADO".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578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93AB-6E2B-4871-809E-7FF47EE3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 de Check-Out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F64D38-09E7-4A33-B81F-FD97B1B07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218152"/>
            <a:ext cx="5003371" cy="1189647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C5210-2F8C-4DD6-88DD-F684FEE09B59}"/>
              </a:ext>
            </a:extLst>
          </p:cNvPr>
          <p:cNvSpPr txBox="1"/>
          <p:nvPr/>
        </p:nvSpPr>
        <p:spPr>
          <a:xfrm>
            <a:off x="5742948" y="2410866"/>
            <a:ext cx="63509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Ao tentar realizar o Check-Out é preciso informar o CPF do hóspede QUE ja tenha feito o Check-In.</a:t>
            </a:r>
            <a:endParaRPr lang="en-US" sz="2000" dirty="0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F7D093-9C55-40D3-89E5-9FF9EC87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3945038"/>
            <a:ext cx="4992029" cy="131897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AD3F4-0294-4943-8906-0D2084DE2B27}"/>
              </a:ext>
            </a:extLst>
          </p:cNvPr>
          <p:cNvSpPr txBox="1"/>
          <p:nvPr/>
        </p:nvSpPr>
        <p:spPr>
          <a:xfrm>
            <a:off x="5715070" y="4055670"/>
            <a:ext cx="63509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Caso o sistema não encontre um Check-In atribuído </a:t>
            </a:r>
            <a:r>
              <a:rPr lang="en-US" sz="2000"/>
              <a:t>ao CPF digitado, uma mensagem de erro será exibida.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1377-22FE-4C67-B347-D6928F7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 de Check-Out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E1EF8-091F-4BEC-AD36-6F97E0F09906}"/>
              </a:ext>
            </a:extLst>
          </p:cNvPr>
          <p:cNvSpPr txBox="1"/>
          <p:nvPr/>
        </p:nvSpPr>
        <p:spPr>
          <a:xfrm>
            <a:off x="473997" y="1686038"/>
            <a:ext cx="552386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Inserindo corretamente um CPF, será exibido a tela para finalizar o Check-Out, exibindo o </a:t>
            </a:r>
            <a:r>
              <a:rPr lang="en-US" sz="2000"/>
              <a:t>total de dias, o valor e possibilitando atribuir produtos e serviços utilizados pelo hóspede, acarretando uma alteração do valor total.</a:t>
            </a:r>
            <a:endParaRPr lang="en-US" sz="2000" dirty="0"/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CDEB4-E37E-4E49-9A0C-47AED477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805" y="1360847"/>
            <a:ext cx="5606184" cy="506016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94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6B43-D714-42DA-B995-322B8752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Cadastrando Consumíveis e </a:t>
            </a:r>
            <a:br>
              <a:rPr lang="en-US" dirty="0"/>
            </a:br>
            <a:r>
              <a:rPr lang="en-US"/>
              <a:t>Fornecedores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A70035-A9C4-42EC-9F09-09A08D4B8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70" y="4017104"/>
            <a:ext cx="5681738" cy="170403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3FF1AB-51B1-4D78-829F-BEA5128E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58" y="1531110"/>
            <a:ext cx="5633225" cy="2141685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402CC-4670-4EF3-8A46-1D1043988EA6}"/>
              </a:ext>
            </a:extLst>
          </p:cNvPr>
          <p:cNvSpPr txBox="1"/>
          <p:nvPr/>
        </p:nvSpPr>
        <p:spPr>
          <a:xfrm>
            <a:off x="529753" y="2169256"/>
            <a:ext cx="54030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O sistema fornece controle do inventário de itens consumíveis, além de controlar seus respectivos fornecedores.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E13839-21D4-42C7-8550-A5F831B96C18}"/>
              </a:ext>
            </a:extLst>
          </p:cNvPr>
          <p:cNvCxnSpPr/>
          <p:nvPr/>
        </p:nvCxnSpPr>
        <p:spPr>
          <a:xfrm flipV="1">
            <a:off x="5202044" y="3523786"/>
            <a:ext cx="2196790" cy="126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5DB569-4C43-497F-827F-05A1C071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902" y="761597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Código Fonte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9FDC-B4FC-493F-998B-64B214E7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902" y="2169309"/>
            <a:ext cx="685634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Todo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encontrado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do GitHub no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https://github.com/oLadeira/hotel-mountain</a:t>
            </a:r>
            <a:endParaRPr lang="en-US"/>
          </a:p>
        </p:txBody>
      </p:sp>
      <p:pic>
        <p:nvPicPr>
          <p:cNvPr id="5" name="Picture 4" descr="Uma linha de código binário">
            <a:extLst>
              <a:ext uri="{FF2B5EF4-FFF2-40B4-BE49-F238E27FC236}">
                <a16:creationId xmlns:a16="http://schemas.microsoft.com/office/drawing/2014/main" id="{3C794792-F869-4502-9B0A-AB7BDE809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20" r="25488" b="5"/>
          <a:stretch/>
        </p:blipFill>
        <p:spPr>
          <a:xfrm>
            <a:off x="-873492" y="1"/>
            <a:ext cx="4620154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74FFF-5B7D-437D-8C56-6E8E814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11" y="2459602"/>
            <a:ext cx="4613080" cy="128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Obrigado!</a:t>
            </a:r>
          </a:p>
        </p:txBody>
      </p:sp>
      <p:pic>
        <p:nvPicPr>
          <p:cNvPr id="52" name="Graphic 51" descr="Smiling Face with No Fill">
            <a:extLst>
              <a:ext uri="{FF2B5EF4-FFF2-40B4-BE49-F238E27FC236}">
                <a16:creationId xmlns:a16="http://schemas.microsoft.com/office/drawing/2014/main" id="{71C37B26-7BE3-4B99-B561-4D8CC99A4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708" y="706600"/>
            <a:ext cx="2695801" cy="269580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E39E-81E9-4C5B-98C5-D98F5E6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Sistema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AEA1CD-CC74-496C-A57E-74E5992F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17" y="2042785"/>
            <a:ext cx="3003177" cy="360121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F1AB9-9303-4E59-9FEF-BB4EE8E4EC30}"/>
              </a:ext>
            </a:extLst>
          </p:cNvPr>
          <p:cNvSpPr txBox="1"/>
          <p:nvPr/>
        </p:nvSpPr>
        <p:spPr>
          <a:xfrm>
            <a:off x="3874477" y="2037862"/>
            <a:ext cx="56544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Logo no </a:t>
            </a:r>
            <a:r>
              <a:rPr lang="en-US" sz="2000" dirty="0" err="1"/>
              <a:t>início</a:t>
            </a:r>
            <a:r>
              <a:rPr lang="en-US" sz="2000" dirty="0"/>
              <a:t> da </a:t>
            </a:r>
            <a:r>
              <a:rPr lang="en-US" sz="2000" dirty="0" err="1"/>
              <a:t>execucação</a:t>
            </a:r>
            <a:r>
              <a:rPr lang="en-US" sz="2000" dirty="0"/>
              <a:t> do </a:t>
            </a:r>
            <a:r>
              <a:rPr lang="en-US" sz="2000" dirty="0" err="1"/>
              <a:t>sistema</a:t>
            </a:r>
            <a:r>
              <a:rPr lang="en-US" sz="2000" dirty="0"/>
              <a:t>, é </a:t>
            </a:r>
            <a:r>
              <a:rPr lang="en-US" sz="2000" dirty="0" err="1"/>
              <a:t>disponibilizado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tela</a:t>
            </a:r>
            <a:r>
              <a:rPr lang="en-US" sz="2000" dirty="0"/>
              <a:t> para </a:t>
            </a:r>
            <a:r>
              <a:rPr lang="en-US" sz="2000" dirty="0" err="1"/>
              <a:t>fazer</a:t>
            </a:r>
            <a:r>
              <a:rPr lang="en-US" sz="2000" dirty="0"/>
              <a:t> o </a:t>
            </a:r>
            <a:r>
              <a:rPr lang="en-US" sz="2000" dirty="0" err="1"/>
              <a:t>acesso</a:t>
            </a:r>
            <a:r>
              <a:rPr lang="en-US" sz="2000" dirty="0"/>
              <a:t> a </a:t>
            </a:r>
            <a:r>
              <a:rPr lang="en-US" sz="2000" dirty="0" err="1"/>
              <a:t>plataforma</a:t>
            </a:r>
            <a:r>
              <a:rPr lang="en-US" sz="2000" dirty="0"/>
              <a:t> 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26E7C4-E763-49A6-B8CE-640EBB6E74F6}"/>
              </a:ext>
            </a:extLst>
          </p:cNvPr>
          <p:cNvSpPr/>
          <p:nvPr/>
        </p:nvSpPr>
        <p:spPr>
          <a:xfrm>
            <a:off x="3600439" y="4755864"/>
            <a:ext cx="488462" cy="17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50155-2650-4695-B199-3C9573262ABD}"/>
              </a:ext>
            </a:extLst>
          </p:cNvPr>
          <p:cNvSpPr txBox="1"/>
          <p:nvPr/>
        </p:nvSpPr>
        <p:spPr>
          <a:xfrm>
            <a:off x="4131652" y="4619137"/>
            <a:ext cx="54925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Caso o banco de dados </a:t>
            </a:r>
            <a:r>
              <a:rPr lang="en-US" sz="1200" dirty="0" err="1"/>
              <a:t>falhe</a:t>
            </a:r>
            <a:r>
              <a:rPr lang="en-US" sz="1200" dirty="0"/>
              <a:t>, é </a:t>
            </a:r>
            <a:r>
              <a:rPr lang="en-US" sz="1200" dirty="0" err="1"/>
              <a:t>possível</a:t>
            </a:r>
            <a:r>
              <a:rPr lang="en-US" sz="1200" dirty="0"/>
              <a:t> </a:t>
            </a:r>
            <a:r>
              <a:rPr lang="en-US" sz="1200" dirty="0" err="1"/>
              <a:t>executar</a:t>
            </a:r>
            <a:r>
              <a:rPr lang="en-US" sz="1200" dirty="0"/>
              <a:t> a </a:t>
            </a:r>
            <a:r>
              <a:rPr lang="en-US" sz="1200" dirty="0" err="1"/>
              <a:t>aplicação</a:t>
            </a:r>
            <a:r>
              <a:rPr lang="en-US" sz="1200" dirty="0"/>
              <a:t> (</a:t>
            </a:r>
            <a:r>
              <a:rPr lang="en-US" sz="1200" dirty="0" err="1"/>
              <a:t>recurso</a:t>
            </a:r>
            <a:r>
              <a:rPr lang="en-US" sz="1200" dirty="0"/>
              <a:t> </a:t>
            </a:r>
            <a:r>
              <a:rPr lang="en-US" sz="1200" dirty="0" err="1"/>
              <a:t>não</a:t>
            </a:r>
            <a:r>
              <a:rPr lang="en-US" sz="1200" dirty="0"/>
              <a:t> </a:t>
            </a:r>
            <a:r>
              <a:rPr lang="en-US" sz="1200" dirty="0" err="1"/>
              <a:t>disponibilizado</a:t>
            </a:r>
            <a:r>
              <a:rPr lang="en-US" sz="1200" dirty="0"/>
              <a:t>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cliente</a:t>
            </a:r>
            <a:r>
              <a:rPr lang="en-US" sz="1200" dirty="0"/>
              <a:t> final).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283DD-7881-4411-95C6-D7408B3834B8}"/>
              </a:ext>
            </a:extLst>
          </p:cNvPr>
          <p:cNvSpPr txBox="1"/>
          <p:nvPr/>
        </p:nvSpPr>
        <p:spPr>
          <a:xfrm>
            <a:off x="4131652" y="5076337"/>
            <a:ext cx="54925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Visualizar</a:t>
            </a:r>
            <a:r>
              <a:rPr lang="en-US" sz="1200" dirty="0"/>
              <a:t> a </a:t>
            </a:r>
            <a:r>
              <a:rPr lang="en-US" sz="1200" dirty="0" err="1"/>
              <a:t>credencial</a:t>
            </a:r>
            <a:r>
              <a:rPr lang="en-US" sz="1200" dirty="0"/>
              <a:t> de </a:t>
            </a:r>
            <a:r>
              <a:rPr lang="en-US" sz="1200" dirty="0" err="1"/>
              <a:t>acesso</a:t>
            </a:r>
            <a:r>
              <a:rPr lang="en-US" sz="1200" dirty="0"/>
              <a:t> (</a:t>
            </a:r>
            <a:r>
              <a:rPr lang="en-US" sz="1200" dirty="0" err="1"/>
              <a:t>recurso</a:t>
            </a:r>
            <a:r>
              <a:rPr lang="en-US" sz="1200" dirty="0"/>
              <a:t> </a:t>
            </a:r>
            <a:r>
              <a:rPr lang="en-US" sz="1200" dirty="0" err="1"/>
              <a:t>também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 </a:t>
            </a:r>
            <a:r>
              <a:rPr lang="en-US" sz="1200" dirty="0" err="1"/>
              <a:t>disponibilizado</a:t>
            </a:r>
            <a:r>
              <a:rPr lang="en-US" sz="1200" dirty="0"/>
              <a:t>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cliente</a:t>
            </a:r>
            <a:r>
              <a:rPr lang="en-US" sz="1200" dirty="0"/>
              <a:t> final).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D841E8-4989-47BD-B337-468728E813A9}"/>
              </a:ext>
            </a:extLst>
          </p:cNvPr>
          <p:cNvSpPr/>
          <p:nvPr/>
        </p:nvSpPr>
        <p:spPr>
          <a:xfrm>
            <a:off x="3600439" y="5174964"/>
            <a:ext cx="488462" cy="17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5CFC-EE9A-4D06-81D0-302BBAB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Tela Principal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C1FBE3C-93F6-49D1-9C8C-8C474E6EA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72" y="2036191"/>
            <a:ext cx="6276916" cy="3401187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A993-291A-41CA-8DAB-CD5F978F7D37}"/>
              </a:ext>
            </a:extLst>
          </p:cNvPr>
          <p:cNvSpPr txBox="1"/>
          <p:nvPr/>
        </p:nvSpPr>
        <p:spPr>
          <a:xfrm>
            <a:off x="6989152" y="2104537"/>
            <a:ext cx="44923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Esta</a:t>
            </a:r>
            <a:r>
              <a:rPr lang="en-US" sz="2000" dirty="0"/>
              <a:t> é a </a:t>
            </a:r>
            <a:r>
              <a:rPr lang="en-US" sz="2000" dirty="0" err="1"/>
              <a:t>tela</a:t>
            </a:r>
            <a:r>
              <a:rPr lang="en-US" sz="2000" dirty="0"/>
              <a:t> principal da </a:t>
            </a:r>
            <a:r>
              <a:rPr lang="en-US" sz="2000" dirty="0" err="1"/>
              <a:t>aplicação</a:t>
            </a:r>
            <a:r>
              <a:rPr lang="en-US" sz="2000" dirty="0"/>
              <a:t>. No canto superior </a:t>
            </a:r>
            <a:r>
              <a:rPr lang="en-US" sz="2000" dirty="0" err="1"/>
              <a:t>direito</a:t>
            </a:r>
            <a:r>
              <a:rPr lang="en-US" sz="2000" dirty="0"/>
              <a:t> 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localizar</a:t>
            </a:r>
            <a:r>
              <a:rPr lang="en-US" sz="2000" dirty="0"/>
              <a:t> o </a:t>
            </a:r>
            <a:r>
              <a:rPr lang="en-US" sz="2000" dirty="0" err="1"/>
              <a:t>acesso</a:t>
            </a:r>
            <a:r>
              <a:rPr lang="en-US" sz="2000" dirty="0"/>
              <a:t> a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funcionalidades</a:t>
            </a:r>
            <a:r>
              <a:rPr lang="en-US" sz="2000" dirty="0"/>
              <a:t> do </a:t>
            </a:r>
            <a:r>
              <a:rPr lang="en-US" sz="2000" dirty="0" err="1"/>
              <a:t>sistema</a:t>
            </a:r>
            <a:r>
              <a:rPr lang="en-US" sz="20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DFE27-6BED-435C-ABD5-CA88D57FF13B}"/>
              </a:ext>
            </a:extLst>
          </p:cNvPr>
          <p:cNvSpPr/>
          <p:nvPr/>
        </p:nvSpPr>
        <p:spPr>
          <a:xfrm>
            <a:off x="564777" y="2102223"/>
            <a:ext cx="1757081" cy="322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3F6F-C9D4-400C-975F-46BDE2F4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Opções</a:t>
            </a:r>
            <a:r>
              <a:rPr lang="en-US" dirty="0"/>
              <a:t> </a:t>
            </a: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Hóspede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C8DE1D-DC1C-4944-91D1-4FE71A9CA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50" y="2160016"/>
            <a:ext cx="6127047" cy="3511565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9DC7D-C77E-4545-970D-3B4131131457}"/>
              </a:ext>
            </a:extLst>
          </p:cNvPr>
          <p:cNvSpPr txBox="1"/>
          <p:nvPr/>
        </p:nvSpPr>
        <p:spPr>
          <a:xfrm>
            <a:off x="7016046" y="2113502"/>
            <a:ext cx="44923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Módulo</a:t>
            </a:r>
            <a:r>
              <a:rPr lang="en-US" sz="2000" dirty="0"/>
              <a:t> dos </a:t>
            </a:r>
            <a:r>
              <a:rPr lang="en-US" sz="2000" dirty="0" err="1"/>
              <a:t>hóspedes</a:t>
            </a:r>
            <a:r>
              <a:rPr lang="en-US" sz="2000" dirty="0"/>
              <a:t>, </a:t>
            </a:r>
            <a:r>
              <a:rPr lang="en-US" sz="2000" dirty="0" err="1"/>
              <a:t>onde</a:t>
            </a:r>
            <a:r>
              <a:rPr lang="en-US" sz="2000" dirty="0"/>
              <a:t> 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operações</a:t>
            </a:r>
            <a:r>
              <a:rPr lang="en-US" sz="2000" dirty="0"/>
              <a:t> </a:t>
            </a:r>
            <a:r>
              <a:rPr lang="en-US" sz="2000" dirty="0" err="1"/>
              <a:t>básicas</a:t>
            </a:r>
            <a:r>
              <a:rPr lang="en-US" sz="2000" dirty="0"/>
              <a:t> de </a:t>
            </a:r>
            <a:r>
              <a:rPr lang="en-US" sz="2000" dirty="0" err="1"/>
              <a:t>cadastro</a:t>
            </a:r>
            <a:r>
              <a:rPr lang="en-US" sz="2000" dirty="0"/>
              <a:t>, </a:t>
            </a:r>
            <a:r>
              <a:rPr lang="en-US" sz="2000" dirty="0" err="1"/>
              <a:t>visualização</a:t>
            </a:r>
            <a:r>
              <a:rPr lang="en-US" sz="2000" dirty="0"/>
              <a:t>, </a:t>
            </a:r>
            <a:r>
              <a:rPr lang="en-US" sz="2000" dirty="0" err="1"/>
              <a:t>alteração</a:t>
            </a:r>
            <a:r>
              <a:rPr lang="en-US" sz="2000" dirty="0"/>
              <a:t> e </a:t>
            </a:r>
            <a:r>
              <a:rPr lang="en-US" sz="2000" dirty="0" err="1"/>
              <a:t>exclusão</a:t>
            </a:r>
            <a:r>
              <a:rPr lang="en-US" sz="2000" dirty="0"/>
              <a:t> de </a:t>
            </a:r>
            <a:r>
              <a:rPr lang="en-US" sz="2000" dirty="0" err="1"/>
              <a:t>hóspedes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35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B46F-953F-4E35-935D-98EE66DA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5424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Hóspede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2E856-C9BF-477C-9BF2-272A7CF194C3}"/>
              </a:ext>
            </a:extLst>
          </p:cNvPr>
          <p:cNvSpPr txBox="1"/>
          <p:nvPr/>
        </p:nvSpPr>
        <p:spPr>
          <a:xfrm>
            <a:off x="565151" y="2160016"/>
            <a:ext cx="4486680" cy="2244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cadastro</a:t>
            </a:r>
            <a:r>
              <a:rPr lang="en-US" dirty="0"/>
              <a:t> dos </a:t>
            </a:r>
            <a:r>
              <a:rPr lang="en-US" dirty="0" err="1"/>
              <a:t>hóspedes</a:t>
            </a:r>
            <a:r>
              <a:rPr lang="en-US" dirty="0"/>
              <a:t>. Antes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prestação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hóspede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cadastro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F30DD8A-2830-42B5-B74A-BE555FC8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596" y="1230262"/>
            <a:ext cx="6430513" cy="4388825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2381-E0E6-4A2F-A433-5CC82544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r>
              <a:rPr lang="en-US" dirty="0"/>
              <a:t> dos </a:t>
            </a:r>
            <a:r>
              <a:rPr lang="en-US" dirty="0" err="1"/>
              <a:t>Hóspedes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1F9317F-0310-4D16-8C58-6C73B2246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804" y="2094967"/>
            <a:ext cx="6259503" cy="360121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D9232-62D4-47EC-AA4F-FB3D07B9A547}"/>
              </a:ext>
            </a:extLst>
          </p:cNvPr>
          <p:cNvSpPr txBox="1"/>
          <p:nvPr/>
        </p:nvSpPr>
        <p:spPr>
          <a:xfrm>
            <a:off x="7359875" y="2094917"/>
            <a:ext cx="449237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Clicando</a:t>
            </a:r>
            <a:r>
              <a:rPr lang="en-US" sz="2000" dirty="0"/>
              <a:t> no </a:t>
            </a:r>
            <a:r>
              <a:rPr lang="en-US" sz="2000" err="1"/>
              <a:t>botão</a:t>
            </a:r>
            <a:r>
              <a:rPr lang="en-US" sz="2000" dirty="0"/>
              <a:t> "</a:t>
            </a:r>
            <a:r>
              <a:rPr lang="en-US" sz="2000" err="1"/>
              <a:t>Visualizar</a:t>
            </a:r>
            <a:r>
              <a:rPr lang="en-US" sz="2000" dirty="0"/>
              <a:t>" é </a:t>
            </a:r>
            <a:r>
              <a:rPr lang="en-US" sz="2000" err="1"/>
              <a:t>possível</a:t>
            </a:r>
            <a:r>
              <a:rPr lang="en-US" sz="2000" dirty="0"/>
              <a:t> </a:t>
            </a:r>
            <a:r>
              <a:rPr lang="en-US" sz="2000" err="1"/>
              <a:t>visualizar</a:t>
            </a:r>
            <a:r>
              <a:rPr lang="en-US" sz="2000" dirty="0"/>
              <a:t> </a:t>
            </a:r>
            <a:r>
              <a:rPr lang="en-US" sz="2000" err="1"/>
              <a:t>todos</a:t>
            </a:r>
            <a:r>
              <a:rPr lang="en-US" sz="2000" dirty="0"/>
              <a:t> </a:t>
            </a:r>
            <a:r>
              <a:rPr lang="en-US" sz="2000" err="1"/>
              <a:t>os</a:t>
            </a:r>
            <a:r>
              <a:rPr lang="en-US" sz="2000" dirty="0"/>
              <a:t> </a:t>
            </a:r>
            <a:r>
              <a:rPr lang="en-US" sz="2000" err="1"/>
              <a:t>hóspedes</a:t>
            </a:r>
            <a:r>
              <a:rPr lang="en-US" sz="2000" dirty="0"/>
              <a:t> </a:t>
            </a:r>
            <a:r>
              <a:rPr lang="en-US" sz="2000" err="1"/>
              <a:t>registrados</a:t>
            </a:r>
            <a:r>
              <a:rPr lang="en-US" sz="2000" dirty="0"/>
              <a:t> no banco de </a:t>
            </a:r>
            <a:r>
              <a:rPr lang="en-US" sz="2000"/>
              <a:t>dados. Além de ser possível filtrar a pesquisa por CPF.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B7EA7-0B71-4473-A61F-376643D1BDE8}"/>
              </a:ext>
            </a:extLst>
          </p:cNvPr>
          <p:cNvSpPr/>
          <p:nvPr/>
        </p:nvSpPr>
        <p:spPr>
          <a:xfrm>
            <a:off x="1559312" y="5369312"/>
            <a:ext cx="817756" cy="2973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6939CFBD-B850-4E34-8BC5-545D17858293}"/>
              </a:ext>
            </a:extLst>
          </p:cNvPr>
          <p:cNvSpPr/>
          <p:nvPr/>
        </p:nvSpPr>
        <p:spPr>
          <a:xfrm>
            <a:off x="3905704" y="2980450"/>
            <a:ext cx="325244" cy="7712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4E77BCC-830B-4EF9-B6FF-C92DF687DA4B}"/>
              </a:ext>
            </a:extLst>
          </p:cNvPr>
          <p:cNvSpPr/>
          <p:nvPr/>
        </p:nvSpPr>
        <p:spPr>
          <a:xfrm>
            <a:off x="1263097" y="4352283"/>
            <a:ext cx="325244" cy="77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059A1-1690-4BF9-BB6E-2FB69045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sz="3700" err="1"/>
              <a:t>Alteração</a:t>
            </a:r>
            <a:r>
              <a:rPr lang="en-US" sz="3700"/>
              <a:t> dos Dados dos </a:t>
            </a:r>
            <a:r>
              <a:rPr lang="en-US" sz="3700" err="1"/>
              <a:t>Hóspedes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5F4EF46-4BBB-4B0F-BFBF-B86EEBA33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687" y="1789322"/>
            <a:ext cx="5893049" cy="3747868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1A1AD-6565-4AEA-ABBE-8CCB2EBEEFB4}"/>
              </a:ext>
            </a:extLst>
          </p:cNvPr>
          <p:cNvSpPr txBox="1"/>
          <p:nvPr/>
        </p:nvSpPr>
        <p:spPr>
          <a:xfrm>
            <a:off x="724899" y="2355112"/>
            <a:ext cx="488267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Ao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alterar</a:t>
            </a:r>
            <a:r>
              <a:rPr lang="en-US" sz="2000" dirty="0"/>
              <a:t> as </a:t>
            </a:r>
            <a:r>
              <a:rPr lang="en-US" sz="2000" dirty="0" err="1"/>
              <a:t>informações</a:t>
            </a:r>
            <a:r>
              <a:rPr lang="en-US" sz="2000" dirty="0"/>
              <a:t> de um </a:t>
            </a:r>
            <a:r>
              <a:rPr lang="en-US" sz="2000" dirty="0" err="1"/>
              <a:t>hóspede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exibidos</a:t>
            </a:r>
            <a:r>
              <a:rPr lang="en-US" sz="2000" dirty="0"/>
              <a:t>. Para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digite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respectivo</a:t>
            </a:r>
            <a:r>
              <a:rPr lang="en-US" sz="2000" dirty="0"/>
              <a:t> id no campo </a:t>
            </a:r>
            <a:r>
              <a:rPr lang="en-US" sz="2000" dirty="0" err="1"/>
              <a:t>indicado</a:t>
            </a:r>
            <a:r>
              <a:rPr lang="en-US" sz="2000" dirty="0"/>
              <a:t>.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5CC9CE8-60D4-4F75-9505-A7BD44BC98F6}"/>
              </a:ext>
            </a:extLst>
          </p:cNvPr>
          <p:cNvSpPr/>
          <p:nvPr/>
        </p:nvSpPr>
        <p:spPr>
          <a:xfrm>
            <a:off x="6095292" y="5374478"/>
            <a:ext cx="223024" cy="538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82A3-D070-4415-9511-C5CA3A04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45857A-AB41-4CB2-A6C6-8F2BAC75E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65" y="2141431"/>
            <a:ext cx="5357747" cy="3601212"/>
          </a:xfr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B8F08-EA7D-4C5F-BFEB-EFF2649696D8}"/>
              </a:ext>
            </a:extLst>
          </p:cNvPr>
          <p:cNvSpPr txBox="1"/>
          <p:nvPr/>
        </p:nvSpPr>
        <p:spPr>
          <a:xfrm>
            <a:off x="6346972" y="2141380"/>
            <a:ext cx="50778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seguir</a:t>
            </a:r>
            <a:r>
              <a:rPr lang="en-US" sz="2000" dirty="0"/>
              <a:t> é </a:t>
            </a:r>
            <a:r>
              <a:rPr lang="en-US" sz="2000" dirty="0" err="1"/>
              <a:t>exibido</a:t>
            </a:r>
            <a:r>
              <a:rPr lang="en-US" sz="2000" dirty="0"/>
              <a:t> um form com </a:t>
            </a:r>
            <a:r>
              <a:rPr lang="en-US" sz="2000" dirty="0" err="1"/>
              <a:t>os</a:t>
            </a:r>
            <a:r>
              <a:rPr lang="en-US" sz="2000" dirty="0"/>
              <a:t> dados do </a:t>
            </a:r>
            <a:r>
              <a:rPr lang="en-US" sz="2000" dirty="0" err="1"/>
              <a:t>hóspede</a:t>
            </a:r>
            <a:r>
              <a:rPr lang="en-US" sz="2000" dirty="0"/>
              <a:t>, agora é so </a:t>
            </a:r>
            <a:r>
              <a:rPr lang="en-US" sz="2000" dirty="0" err="1"/>
              <a:t>alterar</a:t>
            </a:r>
            <a:r>
              <a:rPr lang="en-US" sz="2000" dirty="0"/>
              <a:t> as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desejadas</a:t>
            </a:r>
            <a:r>
              <a:rPr lang="en-US" sz="2000" dirty="0"/>
              <a:t> e </a:t>
            </a:r>
            <a:r>
              <a:rPr lang="en-US" sz="2000" dirty="0" err="1"/>
              <a:t>clicar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"</a:t>
            </a:r>
            <a:r>
              <a:rPr lang="en-US" sz="2000" dirty="0" err="1"/>
              <a:t>Alterar</a:t>
            </a:r>
            <a:r>
              <a:rPr lang="en-US" sz="20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14089670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PunchcardVTI</vt:lpstr>
      <vt:lpstr>Hotel Mountain</vt:lpstr>
      <vt:lpstr>Código Fonte</vt:lpstr>
      <vt:lpstr>Acesso ao Sistema</vt:lpstr>
      <vt:lpstr>Tela Principal</vt:lpstr>
      <vt:lpstr>Opções Módulo Hóspede</vt:lpstr>
      <vt:lpstr>Cadastro de Hóspede</vt:lpstr>
      <vt:lpstr>Visualização dos Hóspedes</vt:lpstr>
      <vt:lpstr>Alteração dos Dados dos Hóspedes</vt:lpstr>
      <vt:lpstr>Alterando os dados</vt:lpstr>
      <vt:lpstr>Exclusão de Hóspedes</vt:lpstr>
      <vt:lpstr>Excluindo o Hóspede</vt:lpstr>
      <vt:lpstr>Módulo de Funcionários</vt:lpstr>
      <vt:lpstr>Módulo de Quartos</vt:lpstr>
      <vt:lpstr>Cadastro de Quartos</vt:lpstr>
      <vt:lpstr>Processo de Check-In</vt:lpstr>
      <vt:lpstr>Processo de Check-In</vt:lpstr>
      <vt:lpstr>Processo de Check-Out</vt:lpstr>
      <vt:lpstr>Processo de Check-Out</vt:lpstr>
      <vt:lpstr>Cadastrando Consumíveis e  Fornecedores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427</cp:revision>
  <dcterms:created xsi:type="dcterms:W3CDTF">2021-11-24T22:14:58Z</dcterms:created>
  <dcterms:modified xsi:type="dcterms:W3CDTF">2021-11-25T23:40:20Z</dcterms:modified>
</cp:coreProperties>
</file>