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78" d="100"/>
          <a:sy n="78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6F6BB-89ED-E3E6-573A-E47A5D19B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6E71AA-D54D-8B3C-7B0A-384463CF5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06919-973F-E843-B2B3-32E40A74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F86E-3A2E-4AED-88C3-893081AA10B6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BF70E4-21BD-1EB9-3E52-7D6416C7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B24F8-B877-0200-C432-3E8EB91E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0387-633D-473F-A64E-A365D7754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4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1C57F-C39F-5A9E-ED0B-FA038EA9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2FB94D-5AB0-76F9-1FF4-A192BD755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65E5D5-61A7-689A-575D-4C958BA5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F86E-3A2E-4AED-88C3-893081AA10B6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FAF91-F3DD-291C-F9E1-52639F39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83115A-0EF1-F426-BF5B-56DC738B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0387-633D-473F-A64E-A365D7754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56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3226F1-F48D-F21A-28D3-F0897D900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D987A4-CFF9-F99B-D27C-BE737277A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29A120-78C2-E8B3-E8A0-699852D6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F86E-3A2E-4AED-88C3-893081AA10B6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7F607-19DD-0A63-56D3-FF1B4D84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C9A17-0940-067B-F836-004E2570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0387-633D-473F-A64E-A365D7754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01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D5EE2-6E8C-618A-1531-E37ED6D4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94269-6795-C918-FC5E-C2CEEF6CC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34BB0-A715-5D88-B26A-D2DEC7D8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F86E-3A2E-4AED-88C3-893081AA10B6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155C2-48F5-8BCA-04F6-D827A0F0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09213-E492-975F-3CE1-D2113BDF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0387-633D-473F-A64E-A365D7754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3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D389-CB6B-7BF9-4FB2-89D913A70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241D4D-AE50-723B-EE0C-E65675601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2DFEC-F197-3CEB-977D-81871AF4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F86E-3A2E-4AED-88C3-893081AA10B6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A95C3-ACAD-B74E-988D-E1F36FAC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0ECF4-E894-D532-CFC4-325277B3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0387-633D-473F-A64E-A365D7754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63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1B384-CD56-DABA-ECE9-5FA04C0D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5EF5C6-3C25-9D98-0156-F82B1D781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943D72-3E8A-B7FD-D23D-FBC1E204C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F10654-29F7-7503-D176-641CC6254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F86E-3A2E-4AED-88C3-893081AA10B6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DBB8C5-6142-F4F8-8952-DAC7D16C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B3269F-B828-520C-45AB-E78BA45A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0387-633D-473F-A64E-A365D7754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83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050EA-33CE-B4D1-207D-C6FC5F67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9FEAFA-A099-EAD8-F0DE-DDB556353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5B4095-8368-8DA5-682B-0A3841293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B8F246-C153-7C5A-E495-299DD5C5C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73AEC5-FB25-32EB-1CDB-EC2FCBA9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AD1C39-1597-13AB-634F-5A61657E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F86E-3A2E-4AED-88C3-893081AA10B6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3CE6A5-EAFB-CA8E-A36B-01D578DE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8181D7-74E2-975A-AEB9-E6AB8687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0387-633D-473F-A64E-A365D7754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6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8E359-5C4C-A538-9D3F-A9317B38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3D8DAC-DC99-990A-A931-7DA092AA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F86E-3A2E-4AED-88C3-893081AA10B6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39B8F5-16BE-6D3A-7F43-EE250376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46FCB0-3846-CC1F-E8C9-B459CD0A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0387-633D-473F-A64E-A365D7754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61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C74C2A-EAC6-8B7A-723A-D1F2196D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F86E-3A2E-4AED-88C3-893081AA10B6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9FA161-1B69-9B15-95AC-A0A9920E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FF01B9-4C2E-9B36-3AD8-B20C3868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0387-633D-473F-A64E-A365D7754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AE836-E37B-9CAD-3BBE-68E4A147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B1C879-92A6-C726-2DAC-EEBE4A3F8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A61CC0-ABAF-6817-3DCA-83476D9E4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3AB632-5B6D-A120-EA28-6C4DB60F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F86E-3A2E-4AED-88C3-893081AA10B6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4A3EC3-FAEA-5A93-56FB-C26BABD2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D7ED2C-146F-66FE-ADCA-FC34FAEE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0387-633D-473F-A64E-A365D7754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81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80230-3031-686E-EA1A-B4535B7E5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CA33C1-EECD-EB28-7103-687CB031F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DEF96D-F80B-43BF-7432-39DC96D71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341AC8-F619-B2DF-211F-27D3B5A9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F86E-3A2E-4AED-88C3-893081AA10B6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A82684-10E2-3392-E4E4-E8BCD723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AB5589-B455-CC91-20D0-63F705A7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0387-633D-473F-A64E-A365D7754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15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C0611A-261F-D44E-BAC0-69A78490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FB0D1B-C0B1-E6C1-D496-7C256E486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F6A55A-ECC9-6A3C-B6DD-C691AC116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8F86E-3A2E-4AED-88C3-893081AA10B6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FE5AC-4FA3-27F3-8B2D-75552E99F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BE5EC-A2F5-B19D-1A0D-C7E4AA637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E0387-633D-473F-A64E-A365D7754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10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A8107D-D4F6-4F7D-E15A-3B3AD8274557}"/>
              </a:ext>
            </a:extLst>
          </p:cNvPr>
          <p:cNvSpPr/>
          <p:nvPr/>
        </p:nvSpPr>
        <p:spPr>
          <a:xfrm>
            <a:off x="371789" y="4156117"/>
            <a:ext cx="6290268" cy="26125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3A950E-B378-A92B-145F-77B39AF7AF44}"/>
              </a:ext>
            </a:extLst>
          </p:cNvPr>
          <p:cNvSpPr/>
          <p:nvPr/>
        </p:nvSpPr>
        <p:spPr>
          <a:xfrm>
            <a:off x="256628" y="1304631"/>
            <a:ext cx="2617201" cy="22524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OSGI</a:t>
            </a:r>
            <a:r>
              <a:rPr lang="ko-KR" altLang="en-US" dirty="0"/>
              <a:t> </a:t>
            </a:r>
            <a:r>
              <a:rPr lang="en-US" altLang="ko-KR" dirty="0"/>
              <a:t>Framework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E2D68F-5198-2DB6-85E3-6DA48DE4DF16}"/>
              </a:ext>
            </a:extLst>
          </p:cNvPr>
          <p:cNvSpPr/>
          <p:nvPr/>
        </p:nvSpPr>
        <p:spPr>
          <a:xfrm>
            <a:off x="564360" y="4353843"/>
            <a:ext cx="2001737" cy="8505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Activator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CB78A43-6B53-0D5D-05AA-7A3FE0EBDD8C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1565229" y="3557116"/>
            <a:ext cx="0" cy="796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B361B04-F637-2912-4944-FBD9562398FB}"/>
              </a:ext>
            </a:extLst>
          </p:cNvPr>
          <p:cNvSpPr txBox="1"/>
          <p:nvPr/>
        </p:nvSpPr>
        <p:spPr>
          <a:xfrm>
            <a:off x="3198086" y="240450"/>
            <a:ext cx="88209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MN-CSE </a:t>
            </a:r>
            <a:r>
              <a:rPr lang="ko-KR" altLang="en-US" dirty="0" err="1"/>
              <a:t>실행시</a:t>
            </a:r>
            <a:r>
              <a:rPr lang="ko-KR" altLang="en-US" dirty="0"/>
              <a:t> </a:t>
            </a:r>
            <a:r>
              <a:rPr lang="en-US" altLang="ko-KR" dirty="0"/>
              <a:t>OSGI Framework</a:t>
            </a:r>
            <a:r>
              <a:rPr lang="ko-KR" altLang="en-US" dirty="0"/>
              <a:t>에 </a:t>
            </a:r>
            <a:r>
              <a:rPr lang="en-US" altLang="ko-KR" dirty="0"/>
              <a:t>IPE </a:t>
            </a:r>
            <a:r>
              <a:rPr lang="ko-KR" altLang="en-US" dirty="0"/>
              <a:t>모듈들이 어떤 것이 있는지 </a:t>
            </a:r>
            <a:r>
              <a:rPr lang="en-US" altLang="ko-KR" dirty="0"/>
              <a:t>UI</a:t>
            </a:r>
            <a:r>
              <a:rPr lang="ko-KR" altLang="en-US" dirty="0"/>
              <a:t>로 표시됨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패키지마다 존재하는 </a:t>
            </a:r>
            <a:r>
              <a:rPr lang="en-US" altLang="ko-KR" dirty="0"/>
              <a:t>META-INF</a:t>
            </a:r>
            <a:r>
              <a:rPr lang="ko-KR" altLang="en-US" dirty="0"/>
              <a:t>에 </a:t>
            </a:r>
            <a:r>
              <a:rPr lang="en-US" altLang="ko-KR" dirty="0"/>
              <a:t>Activator</a:t>
            </a:r>
            <a:r>
              <a:rPr lang="ko-KR" altLang="en-US" dirty="0"/>
              <a:t>를 등록하는 걸 볼 수 있음</a:t>
            </a:r>
            <a:br>
              <a:rPr lang="en-US" altLang="ko-KR" dirty="0"/>
            </a:br>
            <a:r>
              <a:rPr lang="ko-KR" altLang="en-US" dirty="0"/>
              <a:t>해당 </a:t>
            </a:r>
            <a:r>
              <a:rPr lang="en-US" altLang="ko-KR" dirty="0"/>
              <a:t>Activator</a:t>
            </a:r>
            <a:r>
              <a:rPr lang="ko-KR" altLang="en-US" dirty="0"/>
              <a:t>가 </a:t>
            </a:r>
            <a:r>
              <a:rPr lang="en-US" altLang="ko-KR" dirty="0"/>
              <a:t>OSGI </a:t>
            </a:r>
            <a:r>
              <a:rPr lang="ko-KR" altLang="en-US" dirty="0"/>
              <a:t>프레임워크에서 </a:t>
            </a:r>
            <a:r>
              <a:rPr lang="en-US" altLang="ko-KR" dirty="0"/>
              <a:t>start</a:t>
            </a:r>
            <a:r>
              <a:rPr lang="ko-KR" altLang="en-US" dirty="0"/>
              <a:t> </a:t>
            </a:r>
            <a:r>
              <a:rPr lang="en-US" altLang="ko-KR" dirty="0"/>
              <a:t>[id] </a:t>
            </a:r>
            <a:r>
              <a:rPr lang="ko-KR" altLang="en-US" dirty="0"/>
              <a:t>명령을 받으면 해당 모듈</a:t>
            </a:r>
            <a:r>
              <a:rPr lang="en-US" altLang="ko-KR" dirty="0"/>
              <a:t>(IPE)</a:t>
            </a:r>
            <a:r>
              <a:rPr lang="ko-KR" altLang="en-US" dirty="0"/>
              <a:t>을 </a:t>
            </a:r>
            <a:endParaRPr lang="en-US" altLang="ko-KR" dirty="0"/>
          </a:p>
          <a:p>
            <a:r>
              <a:rPr lang="ko-KR" altLang="en-US" dirty="0"/>
              <a:t>실행시킨다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IPE</a:t>
            </a:r>
            <a:r>
              <a:rPr lang="ko-KR" altLang="en-US" dirty="0"/>
              <a:t>에 </a:t>
            </a:r>
            <a:r>
              <a:rPr lang="en-US" altLang="ko-KR" dirty="0"/>
              <a:t>Activator</a:t>
            </a:r>
            <a:r>
              <a:rPr lang="ko-KR" altLang="en-US" dirty="0"/>
              <a:t>가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20FE2BA-238E-02AB-6222-845CF3D263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43" t="-3517" r="1612" b="14554"/>
          <a:stretch/>
        </p:blipFill>
        <p:spPr>
          <a:xfrm>
            <a:off x="7083463" y="1777034"/>
            <a:ext cx="4736748" cy="421178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E727DB9-3905-4E82-E18F-29FF2C293A24}"/>
              </a:ext>
            </a:extLst>
          </p:cNvPr>
          <p:cNvSpPr txBox="1"/>
          <p:nvPr/>
        </p:nvSpPr>
        <p:spPr>
          <a:xfrm>
            <a:off x="2934637" y="3786785"/>
            <a:ext cx="23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IPE</a:t>
            </a:r>
          </a:p>
        </p:txBody>
      </p:sp>
    </p:spTree>
    <p:extLst>
      <p:ext uri="{BB962C8B-B14F-4D97-AF65-F5344CB8AC3E}">
        <p14:creationId xmlns:p14="http://schemas.microsoft.com/office/powerpoint/2010/main" val="12108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07DF19-3501-2D95-2FE5-7C707DA9B31E}"/>
              </a:ext>
            </a:extLst>
          </p:cNvPr>
          <p:cNvSpPr/>
          <p:nvPr/>
        </p:nvSpPr>
        <p:spPr>
          <a:xfrm>
            <a:off x="4074735" y="2954212"/>
            <a:ext cx="7934543" cy="3398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56F3D3-4E52-55CC-A7A2-F05C9A3DA6E2}"/>
              </a:ext>
            </a:extLst>
          </p:cNvPr>
          <p:cNvSpPr/>
          <p:nvPr/>
        </p:nvSpPr>
        <p:spPr>
          <a:xfrm>
            <a:off x="4311360" y="3176132"/>
            <a:ext cx="2001737" cy="8505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Activator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84ED8-2921-BB8E-0F8C-93A5F938D3BC}"/>
              </a:ext>
            </a:extLst>
          </p:cNvPr>
          <p:cNvSpPr txBox="1"/>
          <p:nvPr/>
        </p:nvSpPr>
        <p:spPr>
          <a:xfrm>
            <a:off x="7676455" y="2628543"/>
            <a:ext cx="23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04259-6F7A-F251-C97A-F696CE203CC9}"/>
              </a:ext>
            </a:extLst>
          </p:cNvPr>
          <p:cNvSpPr txBox="1"/>
          <p:nvPr/>
        </p:nvSpPr>
        <p:spPr>
          <a:xfrm>
            <a:off x="110894" y="157213"/>
            <a:ext cx="118983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Activator </a:t>
            </a:r>
            <a:r>
              <a:rPr lang="ko-KR" altLang="en-US" dirty="0"/>
              <a:t>동작과정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먼저 </a:t>
            </a:r>
            <a:r>
              <a:rPr lang="en-US" altLang="ko-KR" dirty="0"/>
              <a:t>OSGI </a:t>
            </a:r>
            <a:r>
              <a:rPr lang="ko-KR" altLang="en-US" dirty="0"/>
              <a:t>프레임 워크에 </a:t>
            </a:r>
            <a:r>
              <a:rPr lang="en-US" altLang="ko-KR" dirty="0"/>
              <a:t>Router</a:t>
            </a:r>
            <a:r>
              <a:rPr lang="ko-KR" altLang="en-US" dirty="0"/>
              <a:t>를 등록한다</a:t>
            </a:r>
            <a:r>
              <a:rPr lang="en-US" altLang="ko-KR" dirty="0"/>
              <a:t>. </a:t>
            </a:r>
            <a:r>
              <a:rPr lang="ko-KR" altLang="en-US" dirty="0"/>
              <a:t>이후 </a:t>
            </a:r>
            <a:r>
              <a:rPr lang="en-US" altLang="ko-KR" dirty="0" err="1"/>
              <a:t>cseServiceTracker</a:t>
            </a:r>
            <a:r>
              <a:rPr lang="ko-KR" altLang="en-US" dirty="0"/>
              <a:t> 객체를 생성하여</a:t>
            </a:r>
            <a:endParaRPr lang="en-US" altLang="ko-KR" dirty="0"/>
          </a:p>
          <a:p>
            <a:r>
              <a:rPr lang="en-US" altLang="ko-KR" dirty="0"/>
              <a:t>IPE</a:t>
            </a:r>
            <a:r>
              <a:rPr lang="ko-KR" altLang="en-US" dirty="0"/>
              <a:t>의 </a:t>
            </a:r>
            <a:r>
              <a:rPr lang="en-US" altLang="ko-KR" dirty="0"/>
              <a:t>Controller</a:t>
            </a:r>
            <a:r>
              <a:rPr lang="ko-KR" altLang="en-US" dirty="0"/>
              <a:t>가 어떤 </a:t>
            </a:r>
            <a:r>
              <a:rPr lang="en-US" altLang="ko-KR" dirty="0"/>
              <a:t>CSE</a:t>
            </a:r>
            <a:r>
              <a:rPr lang="ko-KR" altLang="en-US" dirty="0"/>
              <a:t>에게 데이터를 전달할지 등록하고</a:t>
            </a:r>
            <a:r>
              <a:rPr lang="en-US" altLang="ko-KR" dirty="0"/>
              <a:t> </a:t>
            </a:r>
            <a:r>
              <a:rPr lang="en-US" altLang="ko-KR" dirty="0" err="1"/>
              <a:t>LifeCycleManager</a:t>
            </a:r>
            <a:r>
              <a:rPr lang="ko-KR" altLang="en-US" dirty="0"/>
              <a:t>를 쓰레드로 </a:t>
            </a:r>
            <a:r>
              <a:rPr lang="ko-KR" altLang="en-US" dirty="0" err="1"/>
              <a:t>실행시킨후</a:t>
            </a:r>
            <a:br>
              <a:rPr lang="en-US" altLang="ko-KR" dirty="0"/>
            </a:br>
            <a:r>
              <a:rPr lang="ko-KR" altLang="en-US" dirty="0"/>
              <a:t>해당 </a:t>
            </a:r>
            <a:r>
              <a:rPr lang="en-US" altLang="ko-KR" dirty="0" err="1"/>
              <a:t>cseServiceTracker</a:t>
            </a:r>
            <a:r>
              <a:rPr lang="ko-KR" altLang="en-US" dirty="0"/>
              <a:t>를 </a:t>
            </a:r>
            <a:r>
              <a:rPr lang="en-US" altLang="ko-KR" dirty="0"/>
              <a:t>open()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CSE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IPE </a:t>
            </a:r>
            <a:r>
              <a:rPr lang="ko-KR" altLang="en-US" dirty="0">
                <a:sym typeface="Wingdings" panose="05000000000000000000" pitchFamily="2" charset="2"/>
              </a:rPr>
              <a:t>연결이 바로 </a:t>
            </a:r>
            <a:r>
              <a:rPr lang="en-US" altLang="ko-KR" dirty="0" err="1">
                <a:sym typeface="Wingdings" panose="05000000000000000000" pitchFamily="2" charset="2"/>
              </a:rPr>
              <a:t>cseServiceTracker</a:t>
            </a:r>
            <a:r>
              <a:rPr lang="ko-KR" altLang="en-US" dirty="0">
                <a:sym typeface="Wingdings" panose="05000000000000000000" pitchFamily="2" charset="2"/>
              </a:rPr>
              <a:t>의 역할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ym typeface="Wingdings" panose="05000000000000000000" pitchFamily="2" charset="2"/>
              </a:rPr>
              <a:t>LifeCycleManager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Model</a:t>
            </a:r>
            <a:r>
              <a:rPr lang="ko-KR" altLang="en-US" dirty="0">
                <a:sym typeface="Wingdings" panose="05000000000000000000" pitchFamily="2" charset="2"/>
              </a:rPr>
              <a:t>을 생성하고 모델에 첫 </a:t>
            </a:r>
            <a:r>
              <a:rPr lang="en-US" altLang="ko-KR" dirty="0">
                <a:sym typeface="Wingdings" panose="05000000000000000000" pitchFamily="2" charset="2"/>
              </a:rPr>
              <a:t>device</a:t>
            </a:r>
            <a:r>
              <a:rPr lang="ko-KR" altLang="en-US" dirty="0">
                <a:sym typeface="Wingdings" panose="05000000000000000000" pitchFamily="2" charset="2"/>
              </a:rPr>
              <a:t>정보를 담고 </a:t>
            </a:r>
            <a:r>
              <a:rPr lang="en-US" altLang="ko-KR" dirty="0">
                <a:sym typeface="Wingdings" panose="05000000000000000000" pitchFamily="2" charset="2"/>
              </a:rPr>
              <a:t>Container</a:t>
            </a:r>
            <a:r>
              <a:rPr lang="ko-KR" altLang="en-US" dirty="0">
                <a:sym typeface="Wingdings" panose="05000000000000000000" pitchFamily="2" charset="2"/>
              </a:rPr>
              <a:t>로 해당 </a:t>
            </a:r>
            <a:r>
              <a:rPr lang="en-US" altLang="ko-KR" dirty="0">
                <a:sym typeface="Wingdings" panose="05000000000000000000" pitchFamily="2" charset="2"/>
              </a:rPr>
              <a:t>device</a:t>
            </a:r>
            <a:r>
              <a:rPr lang="ko-KR" altLang="en-US" dirty="0">
                <a:sym typeface="Wingdings" panose="05000000000000000000" pitchFamily="2" charset="2"/>
              </a:rPr>
              <a:t>의 이름을 만들고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ym typeface="Wingdings" panose="05000000000000000000" pitchFamily="2" charset="2"/>
              </a:rPr>
              <a:t>Cont</a:t>
            </a:r>
            <a:r>
              <a:rPr lang="en-US" altLang="ko-KR" sz="1800" i="1" dirty="0" err="1">
                <a:effectLst/>
                <a:latin typeface="JetBrains Mono"/>
              </a:rPr>
              <a:t>ontentInstance</a:t>
            </a:r>
            <a:r>
              <a:rPr lang="ko-KR" altLang="en-US" sz="1800" i="1" dirty="0">
                <a:effectLst/>
                <a:latin typeface="JetBrains Mono"/>
              </a:rPr>
              <a:t>에  </a:t>
            </a:r>
            <a:r>
              <a:rPr lang="en-US" altLang="ko-KR" sz="1800" i="1" dirty="0">
                <a:effectLst/>
                <a:latin typeface="JetBrains Mono"/>
              </a:rPr>
              <a:t>device</a:t>
            </a:r>
            <a:r>
              <a:rPr lang="ko-KR" altLang="en-US" sz="1800" i="1" dirty="0">
                <a:effectLst/>
                <a:latin typeface="JetBrains Mono"/>
              </a:rPr>
              <a:t>의 정보를 담아서 </a:t>
            </a:r>
            <a:r>
              <a:rPr lang="en-US" altLang="ko-KR" sz="1800" i="1" dirty="0">
                <a:effectLst/>
                <a:latin typeface="JetBrains Mono"/>
              </a:rPr>
              <a:t> </a:t>
            </a:r>
            <a:r>
              <a:rPr lang="en-US" altLang="ko-KR" sz="1800" i="1" dirty="0" err="1">
                <a:effectLst/>
                <a:latin typeface="JetBrains Mono"/>
              </a:rPr>
              <a:t>RequestSener</a:t>
            </a:r>
            <a:r>
              <a:rPr lang="ko-KR" altLang="en-US" sz="1800" i="1" dirty="0">
                <a:effectLst/>
                <a:latin typeface="JetBrains Mono"/>
              </a:rPr>
              <a:t>에게 넘기면  해당 </a:t>
            </a:r>
            <a:r>
              <a:rPr lang="en-US" altLang="ko-KR" sz="1800" i="1" dirty="0">
                <a:effectLst/>
                <a:latin typeface="JetBrains Mono"/>
              </a:rPr>
              <a:t>device </a:t>
            </a:r>
            <a:r>
              <a:rPr lang="en-US" altLang="ko-KR" i="1" dirty="0">
                <a:latin typeface="JetBrains Mono"/>
              </a:rPr>
              <a:t>AE</a:t>
            </a:r>
            <a:r>
              <a:rPr lang="ko-KR" altLang="en-US" i="1" dirty="0">
                <a:latin typeface="JetBrains Mono"/>
              </a:rPr>
              <a:t>를 </a:t>
            </a:r>
            <a:r>
              <a:rPr lang="en-US" altLang="ko-KR" sz="1800" i="1" dirty="0">
                <a:effectLst/>
                <a:latin typeface="JetBrains Mono"/>
              </a:rPr>
              <a:t>CSE</a:t>
            </a:r>
            <a:r>
              <a:rPr lang="ko-KR" altLang="en-US" sz="1800" i="1" dirty="0">
                <a:effectLst/>
                <a:latin typeface="JetBrains Mono"/>
              </a:rPr>
              <a:t>에 등록한다</a:t>
            </a:r>
            <a:r>
              <a:rPr lang="en-US" altLang="ko-KR" sz="1800" i="1" dirty="0">
                <a:effectLst/>
                <a:latin typeface="JetBrains Mono"/>
              </a:rPr>
              <a:t>. </a:t>
            </a:r>
            <a:r>
              <a:rPr lang="en-US" altLang="ko-KR" sz="1800" i="1" dirty="0">
                <a:effectLst/>
                <a:latin typeface="JetBrains Mono"/>
                <a:sym typeface="Wingdings" panose="05000000000000000000" pitchFamily="2" charset="2"/>
              </a:rPr>
              <a:t> </a:t>
            </a:r>
            <a:r>
              <a:rPr lang="en-US" altLang="ko-KR" i="1" dirty="0">
                <a:latin typeface="JetBrains Mono"/>
                <a:sym typeface="Wingdings" panose="05000000000000000000" pitchFamily="2" charset="2"/>
              </a:rPr>
              <a:t>IN-CSE</a:t>
            </a:r>
            <a:r>
              <a:rPr lang="ko-KR" altLang="en-US" i="1" dirty="0">
                <a:latin typeface="JetBrains Mono"/>
                <a:sym typeface="Wingdings" panose="05000000000000000000" pitchFamily="2" charset="2"/>
              </a:rPr>
              <a:t>에서 모니터링 할 수 있게 됨</a:t>
            </a:r>
            <a:endParaRPr lang="en-US" altLang="ko-KR" sz="1800" i="1" dirty="0">
              <a:solidFill>
                <a:srgbClr val="A9B7C6"/>
              </a:solidFill>
              <a:effectLst/>
              <a:latin typeface="JetBrains Mono"/>
            </a:endParaRPr>
          </a:p>
          <a:p>
            <a:endParaRPr lang="en-US" altLang="ko-KR" sz="1800" dirty="0">
              <a:solidFill>
                <a:srgbClr val="A9B7C6"/>
              </a:solidFill>
              <a:effectLst/>
              <a:latin typeface="JetBrains Mono"/>
            </a:endParaRPr>
          </a:p>
          <a:p>
            <a:endParaRPr lang="en-US" altLang="ko-KR" sz="1800" dirty="0">
              <a:solidFill>
                <a:srgbClr val="A9B7C6"/>
              </a:solidFill>
              <a:effectLst/>
              <a:latin typeface="JetBrains Mono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br>
              <a:rPr lang="en-US" altLang="ko-KR" dirty="0"/>
            </a:b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D7F044-D86F-23B3-FCEE-C02621CA88D7}"/>
              </a:ext>
            </a:extLst>
          </p:cNvPr>
          <p:cNvSpPr/>
          <p:nvPr/>
        </p:nvSpPr>
        <p:spPr>
          <a:xfrm>
            <a:off x="1108333" y="4228392"/>
            <a:ext cx="2001737" cy="8505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MN-CSE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A97541-BE8D-950D-8C37-786DD023B1DF}"/>
              </a:ext>
            </a:extLst>
          </p:cNvPr>
          <p:cNvSpPr/>
          <p:nvPr/>
        </p:nvSpPr>
        <p:spPr>
          <a:xfrm>
            <a:off x="4311360" y="4228394"/>
            <a:ext cx="2001737" cy="8505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Router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3E13F9C-66E7-7D15-5E09-2B0E8D126687}"/>
              </a:ext>
            </a:extLst>
          </p:cNvPr>
          <p:cNvCxnSpPr>
            <a:cxnSpLocks/>
            <a:stCxn id="8" idx="3"/>
            <a:endCxn id="2" idx="1"/>
          </p:cNvCxnSpPr>
          <p:nvPr/>
        </p:nvCxnSpPr>
        <p:spPr>
          <a:xfrm>
            <a:off x="3110070" y="4653663"/>
            <a:ext cx="120129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321CBEB-8B0D-5212-67E6-349AA56A646F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6313097" y="4653663"/>
            <a:ext cx="72804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B39B93-8188-3B1D-7C64-ED4FAB6AFCBB}"/>
              </a:ext>
            </a:extLst>
          </p:cNvPr>
          <p:cNvSpPr/>
          <p:nvPr/>
        </p:nvSpPr>
        <p:spPr>
          <a:xfrm>
            <a:off x="7041139" y="4228392"/>
            <a:ext cx="2001737" cy="8505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49B71D-E269-C606-D842-E1139A6F25EC}"/>
              </a:ext>
            </a:extLst>
          </p:cNvPr>
          <p:cNvSpPr/>
          <p:nvPr/>
        </p:nvSpPr>
        <p:spPr>
          <a:xfrm>
            <a:off x="7025449" y="3199594"/>
            <a:ext cx="2017427" cy="8505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LifeCycleManager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DE7913-BDAE-9095-6A1E-1304F607FDA7}"/>
              </a:ext>
            </a:extLst>
          </p:cNvPr>
          <p:cNvSpPr/>
          <p:nvPr/>
        </p:nvSpPr>
        <p:spPr>
          <a:xfrm>
            <a:off x="7025448" y="5280655"/>
            <a:ext cx="2017427" cy="8505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A685297-219E-570D-4537-F87A1432EE77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8034162" y="5078934"/>
            <a:ext cx="7844" cy="201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46939A-B6D8-674B-D167-475D52D95C85}"/>
              </a:ext>
            </a:extLst>
          </p:cNvPr>
          <p:cNvSpPr/>
          <p:nvPr/>
        </p:nvSpPr>
        <p:spPr>
          <a:xfrm>
            <a:off x="4311360" y="5254844"/>
            <a:ext cx="2017427" cy="8505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RequestSender</a:t>
            </a:r>
            <a:endParaRPr lang="en-US" altLang="ko-KR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FA96C2A-C3C7-0ABF-D8B2-4E32D209807E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6328787" y="5058739"/>
            <a:ext cx="696661" cy="62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DE759B51-A28F-6302-18E0-2CE5BBE6A071}"/>
              </a:ext>
            </a:extLst>
          </p:cNvPr>
          <p:cNvCxnSpPr>
            <a:cxnSpLocks/>
            <a:endCxn id="8" idx="2"/>
          </p:cNvCxnSpPr>
          <p:nvPr/>
        </p:nvCxnSpPr>
        <p:spPr>
          <a:xfrm rot="10800000">
            <a:off x="2109202" y="5078934"/>
            <a:ext cx="2202160" cy="6471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27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DEB6B4-F5F0-2BF1-61D1-E082337C3DB3}"/>
              </a:ext>
            </a:extLst>
          </p:cNvPr>
          <p:cNvSpPr txBox="1"/>
          <p:nvPr/>
        </p:nvSpPr>
        <p:spPr>
          <a:xfrm>
            <a:off x="147803" y="271867"/>
            <a:ext cx="1214435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Router</a:t>
            </a:r>
            <a:r>
              <a:rPr lang="ko-KR" altLang="en-US" dirty="0"/>
              <a:t>와 </a:t>
            </a:r>
            <a:r>
              <a:rPr lang="en-US" altLang="ko-KR" dirty="0"/>
              <a:t>Controller </a:t>
            </a:r>
            <a:r>
              <a:rPr lang="ko-KR" altLang="en-US" dirty="0"/>
              <a:t>그리고 </a:t>
            </a:r>
            <a:r>
              <a:rPr lang="en-US" altLang="ko-KR" dirty="0"/>
              <a:t>Monitor</a:t>
            </a:r>
          </a:p>
          <a:p>
            <a:endParaRPr lang="en-US" altLang="ko-KR" dirty="0"/>
          </a:p>
          <a:p>
            <a:r>
              <a:rPr lang="en-US" altLang="ko-KR" dirty="0"/>
              <a:t>IPE</a:t>
            </a:r>
            <a:r>
              <a:rPr lang="ko-KR" altLang="en-US" dirty="0"/>
              <a:t>에서 </a:t>
            </a:r>
            <a:r>
              <a:rPr lang="en-US" altLang="ko-KR" dirty="0" err="1"/>
              <a:t>LifeCycleManager</a:t>
            </a:r>
            <a:r>
              <a:rPr lang="ko-KR" altLang="en-US" dirty="0"/>
              <a:t>가 작동하여 </a:t>
            </a:r>
            <a:r>
              <a:rPr lang="en-US" altLang="ko-KR" dirty="0"/>
              <a:t>Model</a:t>
            </a:r>
            <a:r>
              <a:rPr lang="ko-KR" altLang="en-US" dirty="0"/>
              <a:t>을 생성하고 </a:t>
            </a:r>
            <a:r>
              <a:rPr lang="en-US" altLang="ko-KR" dirty="0"/>
              <a:t>device(AE)</a:t>
            </a:r>
            <a:r>
              <a:rPr lang="ko-KR" altLang="en-US" dirty="0"/>
              <a:t>를</a:t>
            </a:r>
            <a:r>
              <a:rPr lang="en-US" altLang="ko-KR" dirty="0"/>
              <a:t> CSE</a:t>
            </a:r>
            <a:r>
              <a:rPr lang="ko-KR" altLang="en-US" dirty="0"/>
              <a:t>에 등록 하면 일단 어느정도 끝났다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</a:t>
            </a:r>
            <a:r>
              <a:rPr lang="en-US" altLang="ko-KR" dirty="0"/>
              <a:t>, MN-CSE</a:t>
            </a:r>
            <a:r>
              <a:rPr lang="ko-KR" altLang="en-US" dirty="0"/>
              <a:t>에서 오는 요청을 </a:t>
            </a:r>
            <a:r>
              <a:rPr lang="en-US" altLang="ko-KR" dirty="0"/>
              <a:t>Router</a:t>
            </a:r>
            <a:r>
              <a:rPr lang="ko-KR" altLang="en-US" dirty="0"/>
              <a:t>가 받아서 </a:t>
            </a:r>
            <a:r>
              <a:rPr lang="en-US" altLang="ko-KR" dirty="0"/>
              <a:t>op</a:t>
            </a:r>
            <a:r>
              <a:rPr lang="ko-KR" altLang="en-US" dirty="0"/>
              <a:t>옵션에 해당하는 요청을 처리하고 </a:t>
            </a:r>
            <a:r>
              <a:rPr lang="en-US" altLang="ko-KR" dirty="0"/>
              <a:t>response</a:t>
            </a:r>
            <a:r>
              <a:rPr lang="ko-KR" altLang="en-US" dirty="0"/>
              <a:t>를 만들어서 </a:t>
            </a:r>
            <a:r>
              <a:rPr lang="en-US" altLang="ko-KR" dirty="0"/>
              <a:t>return</a:t>
            </a:r>
          </a:p>
          <a:p>
            <a:r>
              <a:rPr lang="ko-KR" altLang="en-US" dirty="0"/>
              <a:t>한다</a:t>
            </a:r>
            <a:r>
              <a:rPr lang="en-US" altLang="ko-KR" dirty="0"/>
              <a:t>. Op</a:t>
            </a:r>
            <a:r>
              <a:rPr lang="ko-KR" altLang="en-US" dirty="0"/>
              <a:t>옵션은 따로 </a:t>
            </a:r>
            <a:r>
              <a:rPr lang="en-US" altLang="ko-KR" dirty="0"/>
              <a:t>Operation</a:t>
            </a:r>
            <a:r>
              <a:rPr lang="ko-KR" altLang="en-US" dirty="0"/>
              <a:t>은 </a:t>
            </a:r>
            <a:r>
              <a:rPr lang="en-US" altLang="ko-KR" dirty="0"/>
              <a:t>Enum</a:t>
            </a:r>
            <a:r>
              <a:rPr lang="ko-KR" altLang="en-US" dirty="0"/>
              <a:t>형식으로 </a:t>
            </a:r>
            <a:r>
              <a:rPr lang="en-US" altLang="ko-KR" dirty="0"/>
              <a:t>Custom </a:t>
            </a:r>
            <a:r>
              <a:rPr lang="ko-KR" altLang="en-US" dirty="0"/>
              <a:t>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요청을 처리하는 건 </a:t>
            </a:r>
            <a:r>
              <a:rPr lang="en-US" altLang="ko-KR" dirty="0"/>
              <a:t>Controller</a:t>
            </a:r>
            <a:r>
              <a:rPr lang="ko-KR" altLang="en-US" dirty="0"/>
              <a:t>에서 진행한다</a:t>
            </a:r>
            <a:r>
              <a:rPr lang="en-US" altLang="ko-KR" dirty="0"/>
              <a:t>. Op</a:t>
            </a:r>
            <a:r>
              <a:rPr lang="ko-KR" altLang="en-US" dirty="0"/>
              <a:t>코드에 맞게 </a:t>
            </a:r>
            <a:r>
              <a:rPr lang="en-US" altLang="ko-KR" dirty="0"/>
              <a:t>Router</a:t>
            </a:r>
            <a:r>
              <a:rPr lang="ko-KR" altLang="en-US" dirty="0"/>
              <a:t>가 </a:t>
            </a:r>
            <a:r>
              <a:rPr lang="en-US" altLang="ko-KR" dirty="0"/>
              <a:t>Controller</a:t>
            </a:r>
            <a:r>
              <a:rPr lang="ko-KR" altLang="en-US" dirty="0"/>
              <a:t>의 기능을 사용하면 </a:t>
            </a:r>
            <a:r>
              <a:rPr lang="en-US" altLang="ko-KR" dirty="0"/>
              <a:t>Controller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ko-KR" altLang="en-US" dirty="0"/>
              <a:t>해당 기능에 맞게 실행한다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Monitor</a:t>
            </a:r>
            <a:r>
              <a:rPr lang="ko-KR" altLang="en-US" dirty="0"/>
              <a:t>는 우리가 설계할 수 있을지 모르겠는데 일단 기능은 예를 들어 </a:t>
            </a:r>
            <a:r>
              <a:rPr lang="en-US" altLang="ko-KR" dirty="0"/>
              <a:t>device</a:t>
            </a:r>
            <a:r>
              <a:rPr lang="ko-KR" altLang="en-US" dirty="0"/>
              <a:t>에서 직접 스위치를 작동하면 상태 값</a:t>
            </a:r>
            <a:endParaRPr lang="en-US" altLang="ko-KR" dirty="0"/>
          </a:p>
          <a:p>
            <a:r>
              <a:rPr lang="ko-KR" altLang="en-US" dirty="0"/>
              <a:t>이 변경되는데 그런 상태 값 변경을 확인하고 </a:t>
            </a:r>
            <a:r>
              <a:rPr lang="en-US" altLang="ko-KR" dirty="0"/>
              <a:t>Controller</a:t>
            </a:r>
            <a:r>
              <a:rPr lang="ko-KR" altLang="en-US" dirty="0"/>
              <a:t>에 해당하는 기능을 실행시키고 </a:t>
            </a:r>
            <a:r>
              <a:rPr lang="en-US" altLang="ko-KR" dirty="0"/>
              <a:t>CSE</a:t>
            </a:r>
            <a:r>
              <a:rPr lang="ko-KR" altLang="en-US" dirty="0"/>
              <a:t>에 반영한다</a:t>
            </a:r>
            <a:r>
              <a:rPr lang="en-US" altLang="ko-KR" dirty="0"/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0E616F1-E78C-159E-E3C6-A15533B49AE0}"/>
              </a:ext>
            </a:extLst>
          </p:cNvPr>
          <p:cNvSpPr/>
          <p:nvPr/>
        </p:nvSpPr>
        <p:spPr>
          <a:xfrm>
            <a:off x="2472997" y="3125034"/>
            <a:ext cx="7493963" cy="3398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BE3BF9-987D-EE4D-A934-726569BCCB75}"/>
              </a:ext>
            </a:extLst>
          </p:cNvPr>
          <p:cNvSpPr/>
          <p:nvPr/>
        </p:nvSpPr>
        <p:spPr>
          <a:xfrm>
            <a:off x="2717468" y="3346954"/>
            <a:ext cx="2001737" cy="8505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Activator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798B31-BF8E-4D6B-C740-B59B7ACE224B}"/>
              </a:ext>
            </a:extLst>
          </p:cNvPr>
          <p:cNvSpPr txBox="1"/>
          <p:nvPr/>
        </p:nvSpPr>
        <p:spPr>
          <a:xfrm>
            <a:off x="5920003" y="2779168"/>
            <a:ext cx="23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7080DF-2A9B-EFAE-467B-740E88D5FECD}"/>
              </a:ext>
            </a:extLst>
          </p:cNvPr>
          <p:cNvSpPr/>
          <p:nvPr/>
        </p:nvSpPr>
        <p:spPr>
          <a:xfrm>
            <a:off x="83401" y="4399214"/>
            <a:ext cx="2001737" cy="8505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MN-CSE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EEDE13-B048-0B51-EC5F-2E735A0FED46}"/>
              </a:ext>
            </a:extLst>
          </p:cNvPr>
          <p:cNvSpPr/>
          <p:nvPr/>
        </p:nvSpPr>
        <p:spPr>
          <a:xfrm>
            <a:off x="2717468" y="4399216"/>
            <a:ext cx="2001737" cy="8505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Router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A75955C-9061-E4D5-6589-F15CC267932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085138" y="4824485"/>
            <a:ext cx="63233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09D3402-1863-824D-4055-CBD97FA1316E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4719205" y="4824485"/>
            <a:ext cx="72804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76ECBC-8C1D-2D01-BF6A-09EDB14229D6}"/>
              </a:ext>
            </a:extLst>
          </p:cNvPr>
          <p:cNvSpPr/>
          <p:nvPr/>
        </p:nvSpPr>
        <p:spPr>
          <a:xfrm>
            <a:off x="5447247" y="4399214"/>
            <a:ext cx="2001737" cy="8505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CE9D07-CD9B-2C4C-EBED-C8E81314A717}"/>
              </a:ext>
            </a:extLst>
          </p:cNvPr>
          <p:cNvSpPr/>
          <p:nvPr/>
        </p:nvSpPr>
        <p:spPr>
          <a:xfrm>
            <a:off x="5431557" y="3370416"/>
            <a:ext cx="2017427" cy="8505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LifeCycleManager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327F97-F684-BC16-13D0-50F9E45AD2F5}"/>
              </a:ext>
            </a:extLst>
          </p:cNvPr>
          <p:cNvSpPr/>
          <p:nvPr/>
        </p:nvSpPr>
        <p:spPr>
          <a:xfrm>
            <a:off x="5431556" y="5451477"/>
            <a:ext cx="2017427" cy="8505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C10E2FE-C3DF-83C1-2E88-EF1AC81407BD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6440270" y="5249756"/>
            <a:ext cx="7844" cy="201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E416E0-D381-4221-7E09-97F0E050A2F6}"/>
              </a:ext>
            </a:extLst>
          </p:cNvPr>
          <p:cNvSpPr/>
          <p:nvPr/>
        </p:nvSpPr>
        <p:spPr>
          <a:xfrm>
            <a:off x="2717468" y="5425666"/>
            <a:ext cx="2017427" cy="8505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RequestSender</a:t>
            </a:r>
            <a:endParaRPr lang="en-US" altLang="ko-KR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BDFAAB3-54C9-0F31-E238-BD6A3E2A82EE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4734895" y="5229561"/>
            <a:ext cx="696661" cy="62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97D0C0B4-75F7-BEA2-CB4F-12785F1CCFA0}"/>
              </a:ext>
            </a:extLst>
          </p:cNvPr>
          <p:cNvCxnSpPr>
            <a:cxnSpLocks/>
            <a:endCxn id="6" idx="2"/>
          </p:cNvCxnSpPr>
          <p:nvPr/>
        </p:nvCxnSpPr>
        <p:spPr>
          <a:xfrm rot="10800000">
            <a:off x="1084270" y="5249756"/>
            <a:ext cx="2202160" cy="6471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63F3D5-0691-48C2-2C8F-727791E9DEB7}"/>
              </a:ext>
            </a:extLst>
          </p:cNvPr>
          <p:cNvSpPr/>
          <p:nvPr/>
        </p:nvSpPr>
        <p:spPr>
          <a:xfrm>
            <a:off x="7828998" y="3370416"/>
            <a:ext cx="2017427" cy="8505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Monitor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733653-0D94-665F-E774-2B0AC99E2AB5}"/>
              </a:ext>
            </a:extLst>
          </p:cNvPr>
          <p:cNvSpPr/>
          <p:nvPr/>
        </p:nvSpPr>
        <p:spPr>
          <a:xfrm>
            <a:off x="10106862" y="5425665"/>
            <a:ext cx="2001737" cy="8505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AE( device )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80B7DB9-C0CA-EA34-5DA0-D3A855DA4C72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7448984" y="3795686"/>
            <a:ext cx="387859" cy="1028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BB8AD8C-9BBB-0703-F1A3-FC3C5A24523C}"/>
              </a:ext>
            </a:extLst>
          </p:cNvPr>
          <p:cNvCxnSpPr/>
          <p:nvPr/>
        </p:nvCxnSpPr>
        <p:spPr>
          <a:xfrm>
            <a:off x="7448983" y="6116320"/>
            <a:ext cx="2657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CE9CA51-D784-DD63-63F5-439F71A110F7}"/>
              </a:ext>
            </a:extLst>
          </p:cNvPr>
          <p:cNvCxnSpPr>
            <a:stCxn id="19" idx="1"/>
            <a:endCxn id="12" idx="3"/>
          </p:cNvCxnSpPr>
          <p:nvPr/>
        </p:nvCxnSpPr>
        <p:spPr>
          <a:xfrm flipH="1">
            <a:off x="7448983" y="5850936"/>
            <a:ext cx="2657879" cy="25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82E1343-48EC-266B-FDB4-A3407403C2F8}"/>
              </a:ext>
            </a:extLst>
          </p:cNvPr>
          <p:cNvCxnSpPr>
            <a:stCxn id="19" idx="0"/>
            <a:endCxn id="17" idx="3"/>
          </p:cNvCxnSpPr>
          <p:nvPr/>
        </p:nvCxnSpPr>
        <p:spPr>
          <a:xfrm flipH="1" flipV="1">
            <a:off x="9846425" y="3795687"/>
            <a:ext cx="1261306" cy="162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28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B001EA95-3567-73FE-E180-E5FE2783E2B6}"/>
              </a:ext>
            </a:extLst>
          </p:cNvPr>
          <p:cNvSpPr/>
          <p:nvPr/>
        </p:nvSpPr>
        <p:spPr>
          <a:xfrm>
            <a:off x="2472997" y="3125034"/>
            <a:ext cx="7493963" cy="3398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43FB5F-F13B-CC95-9620-8D3846177316}"/>
              </a:ext>
            </a:extLst>
          </p:cNvPr>
          <p:cNvSpPr/>
          <p:nvPr/>
        </p:nvSpPr>
        <p:spPr>
          <a:xfrm>
            <a:off x="2717468" y="3346954"/>
            <a:ext cx="2001737" cy="8505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Activator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C898A2-7F78-DD39-F5FF-914354A4BDF5}"/>
              </a:ext>
            </a:extLst>
          </p:cNvPr>
          <p:cNvSpPr txBox="1"/>
          <p:nvPr/>
        </p:nvSpPr>
        <p:spPr>
          <a:xfrm>
            <a:off x="5920003" y="2779168"/>
            <a:ext cx="23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IPE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D5A4F32-5DC6-2A4D-61F9-65EEDC13601C}"/>
              </a:ext>
            </a:extLst>
          </p:cNvPr>
          <p:cNvSpPr/>
          <p:nvPr/>
        </p:nvSpPr>
        <p:spPr>
          <a:xfrm>
            <a:off x="83401" y="4399214"/>
            <a:ext cx="2001737" cy="8505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MN-CSE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4609CB-C60B-318F-604C-C07376F6D095}"/>
              </a:ext>
            </a:extLst>
          </p:cNvPr>
          <p:cNvSpPr/>
          <p:nvPr/>
        </p:nvSpPr>
        <p:spPr>
          <a:xfrm>
            <a:off x="2717468" y="4399216"/>
            <a:ext cx="2001737" cy="8505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Router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807C76E-CEED-CF25-70E6-EDC8E4248E3B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2085138" y="4824485"/>
            <a:ext cx="63233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66E968A-C52C-C8A6-A5D6-37B6272EC499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flipV="1">
            <a:off x="4719205" y="4824485"/>
            <a:ext cx="72804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E31128F-6F26-DC96-F3ED-B6ED65E95C92}"/>
              </a:ext>
            </a:extLst>
          </p:cNvPr>
          <p:cNvSpPr/>
          <p:nvPr/>
        </p:nvSpPr>
        <p:spPr>
          <a:xfrm>
            <a:off x="5447247" y="4399214"/>
            <a:ext cx="2001737" cy="8505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C73090-A287-2C5C-8150-3437814C6E89}"/>
              </a:ext>
            </a:extLst>
          </p:cNvPr>
          <p:cNvSpPr/>
          <p:nvPr/>
        </p:nvSpPr>
        <p:spPr>
          <a:xfrm>
            <a:off x="5431557" y="3370416"/>
            <a:ext cx="2017427" cy="8505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LifeCycleManager</a:t>
            </a:r>
            <a:endParaRPr lang="en-US" altLang="ko-KR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B4621EE-9B07-67A9-939F-425C9D69B45B}"/>
              </a:ext>
            </a:extLst>
          </p:cNvPr>
          <p:cNvSpPr/>
          <p:nvPr/>
        </p:nvSpPr>
        <p:spPr>
          <a:xfrm>
            <a:off x="5431556" y="5451477"/>
            <a:ext cx="2017427" cy="8505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5AE98EA-7B9D-2B14-B371-D0D4FFFF3846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6440270" y="5249756"/>
            <a:ext cx="7844" cy="201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3F754C9-F8E2-0810-F70B-61C80FA05991}"/>
              </a:ext>
            </a:extLst>
          </p:cNvPr>
          <p:cNvSpPr/>
          <p:nvPr/>
        </p:nvSpPr>
        <p:spPr>
          <a:xfrm>
            <a:off x="2717468" y="5425666"/>
            <a:ext cx="2017427" cy="8505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RequestSender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10913C9-4F7B-78CB-5321-24CC0015E66D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4734895" y="5229561"/>
            <a:ext cx="696661" cy="62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B4A9CB59-7531-446F-5C72-F1FC6C72D8F4}"/>
              </a:ext>
            </a:extLst>
          </p:cNvPr>
          <p:cNvCxnSpPr>
            <a:cxnSpLocks/>
            <a:endCxn id="25" idx="2"/>
          </p:cNvCxnSpPr>
          <p:nvPr/>
        </p:nvCxnSpPr>
        <p:spPr>
          <a:xfrm rot="10800000">
            <a:off x="1084270" y="5249756"/>
            <a:ext cx="2202160" cy="6471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01FA257-8BBB-143C-3F7C-AED33A03010C}"/>
              </a:ext>
            </a:extLst>
          </p:cNvPr>
          <p:cNvSpPr/>
          <p:nvPr/>
        </p:nvSpPr>
        <p:spPr>
          <a:xfrm>
            <a:off x="7828998" y="3370416"/>
            <a:ext cx="2017427" cy="8505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Monitor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C133ABE-726D-98CE-CF94-2556CF0890D3}"/>
              </a:ext>
            </a:extLst>
          </p:cNvPr>
          <p:cNvSpPr/>
          <p:nvPr/>
        </p:nvSpPr>
        <p:spPr>
          <a:xfrm>
            <a:off x="10190263" y="5471680"/>
            <a:ext cx="2001737" cy="8505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AE( device )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DC249A-652A-AC03-7D14-573AA1EBC52C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7448984" y="3795686"/>
            <a:ext cx="387859" cy="1028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49291D7-DEBB-04EC-013F-33955CBF54EB}"/>
              </a:ext>
            </a:extLst>
          </p:cNvPr>
          <p:cNvCxnSpPr>
            <a:cxnSpLocks/>
          </p:cNvCxnSpPr>
          <p:nvPr/>
        </p:nvCxnSpPr>
        <p:spPr>
          <a:xfrm>
            <a:off x="7448983" y="6116320"/>
            <a:ext cx="2741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78FF28E-1415-E7F0-9375-AF090751C2CC}"/>
              </a:ext>
            </a:extLst>
          </p:cNvPr>
          <p:cNvCxnSpPr>
            <a:stCxn id="37" idx="1"/>
            <a:endCxn id="31" idx="3"/>
          </p:cNvCxnSpPr>
          <p:nvPr/>
        </p:nvCxnSpPr>
        <p:spPr>
          <a:xfrm flipH="1" flipV="1">
            <a:off x="7448983" y="5876748"/>
            <a:ext cx="2741280" cy="2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52B712B-4666-2315-1CDF-B73CF6D7BDDF}"/>
              </a:ext>
            </a:extLst>
          </p:cNvPr>
          <p:cNvCxnSpPr>
            <a:stCxn id="37" idx="0"/>
            <a:endCxn id="36" idx="3"/>
          </p:cNvCxnSpPr>
          <p:nvPr/>
        </p:nvCxnSpPr>
        <p:spPr>
          <a:xfrm flipH="1" flipV="1">
            <a:off x="9846425" y="3795687"/>
            <a:ext cx="1344707" cy="167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5D64E11-8B1D-AF42-34E0-A7E164742DA6}"/>
              </a:ext>
            </a:extLst>
          </p:cNvPr>
          <p:cNvSpPr txBox="1"/>
          <p:nvPr/>
        </p:nvSpPr>
        <p:spPr>
          <a:xfrm>
            <a:off x="612949" y="351692"/>
            <a:ext cx="117149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결론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Cotroller</a:t>
            </a:r>
            <a:r>
              <a:rPr lang="ko-KR" altLang="en-US" dirty="0"/>
              <a:t>에 있는 메서드들은 </a:t>
            </a:r>
            <a:r>
              <a:rPr lang="en-US" altLang="ko-KR" dirty="0"/>
              <a:t>Model</a:t>
            </a:r>
            <a:r>
              <a:rPr lang="ko-KR" altLang="en-US" dirty="0"/>
              <a:t>에 있는 상태 변화 메서드를 이용하여 </a:t>
            </a:r>
            <a:r>
              <a:rPr lang="en-US" altLang="ko-KR" dirty="0"/>
              <a:t>device</a:t>
            </a:r>
            <a:r>
              <a:rPr lang="ko-KR" altLang="en-US" dirty="0"/>
              <a:t>에 내용을 전달하고 </a:t>
            </a:r>
            <a:r>
              <a:rPr lang="en-US" altLang="ko-KR" dirty="0"/>
              <a:t>response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받는다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</a:t>
            </a:r>
            <a:r>
              <a:rPr lang="ko-KR" altLang="en-US" dirty="0"/>
              <a:t> 우리는 </a:t>
            </a:r>
            <a:r>
              <a:rPr lang="en-US" altLang="ko-KR" dirty="0"/>
              <a:t>Model</a:t>
            </a:r>
            <a:r>
              <a:rPr lang="ko-KR" altLang="en-US" dirty="0"/>
              <a:t>에 </a:t>
            </a:r>
            <a:r>
              <a:rPr lang="en-US" altLang="ko-KR" dirty="0"/>
              <a:t>Zigbee </a:t>
            </a:r>
            <a:r>
              <a:rPr lang="en-US" altLang="ko-KR" dirty="0" err="1"/>
              <a:t>GateWay</a:t>
            </a:r>
            <a:r>
              <a:rPr lang="ko-KR" altLang="en-US" dirty="0"/>
              <a:t>에 </a:t>
            </a:r>
            <a:r>
              <a:rPr lang="en-US" altLang="ko-KR" dirty="0"/>
              <a:t>HTTP Request</a:t>
            </a:r>
            <a:r>
              <a:rPr lang="ko-KR" altLang="en-US" dirty="0"/>
              <a:t>를 보내는 로직과 </a:t>
            </a:r>
            <a:r>
              <a:rPr lang="ko-KR" altLang="en-US" dirty="0" err="1"/>
              <a:t>그에대한</a:t>
            </a:r>
            <a:r>
              <a:rPr lang="ko-KR" altLang="en-US" dirty="0"/>
              <a:t> 응답을 받는 로직을 만들</a:t>
            </a:r>
            <a:endParaRPr lang="en-US" altLang="ko-KR" dirty="0"/>
          </a:p>
          <a:p>
            <a:r>
              <a:rPr lang="ko-KR" altLang="en-US" dirty="0" err="1"/>
              <a:t>어야한다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 쓰레드로 </a:t>
            </a:r>
            <a:r>
              <a:rPr lang="en-US" altLang="ko-KR" dirty="0"/>
              <a:t>Request</a:t>
            </a:r>
            <a:r>
              <a:rPr lang="ko-KR" altLang="en-US" dirty="0"/>
              <a:t>를 보내고 응답을 </a:t>
            </a:r>
            <a:r>
              <a:rPr lang="ko-KR" altLang="en-US" dirty="0" err="1"/>
              <a:t>받는걸</a:t>
            </a:r>
            <a:r>
              <a:rPr lang="ko-KR" altLang="en-US" dirty="0"/>
              <a:t> </a:t>
            </a:r>
            <a:r>
              <a:rPr lang="ko-KR" altLang="en-US" dirty="0" err="1"/>
              <a:t>만들어야할</a:t>
            </a:r>
            <a:r>
              <a:rPr lang="ko-KR" altLang="en-US" dirty="0"/>
              <a:t> </a:t>
            </a:r>
            <a:r>
              <a:rPr lang="ko-KR" altLang="en-US" dirty="0" err="1"/>
              <a:t>것같다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앞으로 공부해야 할 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142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354</Words>
  <Application>Microsoft Office PowerPoint</Application>
  <PresentationFormat>와이드스크린</PresentationFormat>
  <Paragraphs>63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JetBrains Mono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안희찬</dc:creator>
  <cp:lastModifiedBy>안희찬</cp:lastModifiedBy>
  <cp:revision>3</cp:revision>
  <dcterms:created xsi:type="dcterms:W3CDTF">2023-11-19T03:12:06Z</dcterms:created>
  <dcterms:modified xsi:type="dcterms:W3CDTF">2023-11-20T09:18:52Z</dcterms:modified>
</cp:coreProperties>
</file>