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Josefin Slab"/>
      <p:regular r:id="rId10"/>
      <p:bold r:id="rId11"/>
      <p:italic r:id="rId12"/>
      <p:boldItalic r:id="rId13"/>
    </p:embeddedFon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JosefinSlab-bold.fntdata"/><Relationship Id="rId10" Type="http://schemas.openxmlformats.org/officeDocument/2006/relationships/font" Target="fonts/JosefinSlab-regular.fntdata"/><Relationship Id="rId13" Type="http://schemas.openxmlformats.org/officeDocument/2006/relationships/font" Target="fonts/JosefinSlab-boldItalic.fntdata"/><Relationship Id="rId12" Type="http://schemas.openxmlformats.org/officeDocument/2006/relationships/font" Target="fonts/JosefinSlab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3e5cd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3e5cd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3e5cd4d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3e5cd4d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3e5cd4d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3e5cd4d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PC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PC Labeled 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/>
        <p:spPr>
          <a:xfrm>
            <a:off x="2064563" y="759250"/>
            <a:ext cx="5014865" cy="40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341525" y="1043500"/>
            <a:ext cx="16872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Optical Disk Drive (e.g.DVD)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Hard Disk Drive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1558150"/>
            <a:ext cx="12771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Power Supply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Cooling Fan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Motherboard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Audio Ports/Ethernet Cables/Monitor Ports/USB Expansion Ports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 flipH="1" rot="10800000">
            <a:off x="1502350" y="1724450"/>
            <a:ext cx="1576200" cy="466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1420950" y="2797475"/>
            <a:ext cx="2294100" cy="177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1502350" y="3396925"/>
            <a:ext cx="2279400" cy="96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5772425" y="2834325"/>
            <a:ext cx="1643100" cy="481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flipH="1">
            <a:off x="5794825" y="1665150"/>
            <a:ext cx="1583700" cy="481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1542900" y="3675725"/>
            <a:ext cx="1338600" cy="624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Motherboard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73" y="747525"/>
            <a:ext cx="4508775" cy="4158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78975" y="1281200"/>
            <a:ext cx="1777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Disk Drive Interface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GPU 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Sound Process</a:t>
            </a: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or</a:t>
            </a:r>
            <a:endParaRPr b="1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169975" y="1259275"/>
            <a:ext cx="16623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WiFi ethernet cable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CPU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RAM Memory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6103425" y="1100300"/>
            <a:ext cx="1077900" cy="465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6273875" y="2711375"/>
            <a:ext cx="896100" cy="17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5"/>
          <p:cNvCxnSpPr/>
          <p:nvPr/>
        </p:nvCxnSpPr>
        <p:spPr>
          <a:xfrm flipH="1">
            <a:off x="6024175" y="3777850"/>
            <a:ext cx="1168500" cy="136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5"/>
          <p:cNvCxnSpPr/>
          <p:nvPr/>
        </p:nvCxnSpPr>
        <p:spPr>
          <a:xfrm>
            <a:off x="2056175" y="3108500"/>
            <a:ext cx="2527200" cy="34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5"/>
          <p:cNvCxnSpPr/>
          <p:nvPr/>
        </p:nvCxnSpPr>
        <p:spPr>
          <a:xfrm>
            <a:off x="2030750" y="2314350"/>
            <a:ext cx="2189400" cy="1917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flipH="1" rot="10800000">
            <a:off x="2053425" y="1248000"/>
            <a:ext cx="2064900" cy="2768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37700" y="193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PC Labeled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75"/>
            <a:ext cx="2564727" cy="39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3324050" y="1138575"/>
            <a:ext cx="37449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Power Chord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USB Ports.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Monitor I</a:t>
            </a: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nterface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Ethernet Interface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Keyboard I</a:t>
            </a: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nterface\Mouse Interface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Audio Input/Outputs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Josefin Slab"/>
                <a:ea typeface="Josefin Slab"/>
                <a:cs typeface="Josefin Slab"/>
                <a:sym typeface="Josefin Slab"/>
              </a:rPr>
              <a:t>Monitor Port</a:t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 flipH="1">
            <a:off x="2166725" y="2175800"/>
            <a:ext cx="1200600" cy="864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flipH="1">
            <a:off x="2101825" y="2745675"/>
            <a:ext cx="1250700" cy="68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 flipH="1">
            <a:off x="2190750" y="3664400"/>
            <a:ext cx="1178700" cy="28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rot="10800000">
            <a:off x="1872575" y="3981475"/>
            <a:ext cx="1530900" cy="306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 rot="10800000">
            <a:off x="2189450" y="1622250"/>
            <a:ext cx="1134600" cy="136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flipH="1">
            <a:off x="2246350" y="2609325"/>
            <a:ext cx="1100400" cy="215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/>
          <p:nvPr/>
        </p:nvCxnSpPr>
        <p:spPr>
          <a:xfrm rot="10800000">
            <a:off x="2178325" y="3097050"/>
            <a:ext cx="1213800" cy="147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