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16"/>
    <p:restoredTop sz="94637"/>
  </p:normalViewPr>
  <p:slideViewPr>
    <p:cSldViewPr snapToGrid="0" showGuides="1">
      <p:cViewPr>
        <p:scale>
          <a:sx n="150" d="100"/>
          <a:sy n="150" d="100"/>
        </p:scale>
        <p:origin x="1037" y="-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4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9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76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45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78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39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89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67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96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57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92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0359-8CA1-4405-8BAD-787A6940406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55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82730" y="149918"/>
            <a:ext cx="5915025" cy="395514"/>
          </a:xfrm>
        </p:spPr>
        <p:txBody>
          <a:bodyPr/>
          <a:lstStyle/>
          <a:p>
            <a:r>
              <a:rPr lang="ko-KR" altLang="en-US" sz="1400" dirty="0">
                <a:latin typeface="+mj-ea"/>
              </a:rPr>
              <a:t>디지털영상처리 </a:t>
            </a:r>
            <a:r>
              <a:rPr lang="en-US" altLang="ko-KR" sz="1400" dirty="0">
                <a:latin typeface="+mj-ea"/>
              </a:rPr>
              <a:t>Homework #4</a:t>
            </a:r>
            <a:endParaRPr lang="ko-KR" altLang="en-US" sz="1400" dirty="0">
              <a:latin typeface="+mj-ea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222795" y="1030322"/>
            <a:ext cx="6490786" cy="8680612"/>
          </a:xfr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176213" indent="-176213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>
                <a:latin typeface="+mj-ea"/>
                <a:ea typeface="+mj-ea"/>
              </a:rPr>
              <a:t>Gray Level </a:t>
            </a:r>
            <a:r>
              <a:rPr lang="ko-KR" altLang="en-US" sz="1200" dirty="0">
                <a:latin typeface="+mj-ea"/>
                <a:ea typeface="+mj-ea"/>
              </a:rPr>
              <a:t>영상에 대해 </a:t>
            </a:r>
            <a:r>
              <a:rPr lang="en-US" altLang="ko-KR" sz="1200" dirty="0">
                <a:latin typeface="+mj-ea"/>
                <a:ea typeface="+mj-ea"/>
              </a:rPr>
              <a:t>Histogram Equalization(</a:t>
            </a:r>
            <a:r>
              <a:rPr lang="ko-KR" altLang="en-US" sz="1200" dirty="0">
                <a:latin typeface="+mj-ea"/>
                <a:ea typeface="+mj-ea"/>
              </a:rPr>
              <a:t>히스토그램 </a:t>
            </a:r>
            <a:r>
              <a:rPr lang="ko-KR" altLang="en-US" sz="1200" dirty="0" err="1">
                <a:latin typeface="+mj-ea"/>
                <a:ea typeface="+mj-ea"/>
              </a:rPr>
              <a:t>평활화</a:t>
            </a:r>
            <a:r>
              <a:rPr lang="en-US" altLang="ko-KR" sz="1200" dirty="0">
                <a:latin typeface="+mj-ea"/>
                <a:ea typeface="+mj-ea"/>
              </a:rPr>
              <a:t>) </a:t>
            </a:r>
            <a:r>
              <a:rPr lang="ko-KR" altLang="en-US" sz="1200" dirty="0">
                <a:latin typeface="+mj-ea"/>
                <a:ea typeface="+mj-ea"/>
              </a:rPr>
              <a:t>함수를 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en-US" altLang="ko-KR" sz="1200" dirty="0">
                <a:latin typeface="+mj-ea"/>
                <a:ea typeface="+mj-ea"/>
              </a:rPr>
              <a:t>Python </a:t>
            </a:r>
            <a:r>
              <a:rPr lang="ko-KR" altLang="en-US" sz="1200" dirty="0">
                <a:latin typeface="+mj-ea"/>
                <a:ea typeface="+mj-ea"/>
              </a:rPr>
              <a:t>코드로 직접 구현해봅니다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</a:rPr>
              <a:t> 구현 방법은 아래 </a:t>
            </a:r>
            <a:r>
              <a:rPr lang="en-US" altLang="ko-KR" sz="1200" dirty="0">
                <a:latin typeface="+mj-ea"/>
                <a:ea typeface="+mj-ea"/>
              </a:rPr>
              <a:t>Case1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~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Case3</a:t>
            </a:r>
            <a:r>
              <a:rPr lang="ko-KR" altLang="en-US" sz="1200" dirty="0">
                <a:latin typeface="+mj-ea"/>
                <a:ea typeface="+mj-ea"/>
              </a:rPr>
              <a:t> 선택합니다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ko-KR" altLang="en-US" sz="1200" dirty="0">
                <a:latin typeface="+mj-ea"/>
                <a:ea typeface="+mj-ea"/>
              </a:rPr>
              <a:t>  단</a:t>
            </a:r>
            <a:r>
              <a:rPr lang="en-US" altLang="ko-KR" sz="1200" dirty="0">
                <a:latin typeface="+mj-ea"/>
                <a:ea typeface="+mj-ea"/>
              </a:rPr>
              <a:t>,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Case1</a:t>
            </a:r>
            <a:r>
              <a:rPr lang="ko-KR" altLang="en-US" sz="1200" dirty="0">
                <a:latin typeface="+mj-ea"/>
                <a:ea typeface="+mj-ea"/>
              </a:rPr>
              <a:t>을 제외한 </a:t>
            </a:r>
            <a:r>
              <a:rPr lang="en-US" altLang="ko-KR" sz="1200" dirty="0">
                <a:latin typeface="+mj-ea"/>
                <a:ea typeface="+mj-ea"/>
              </a:rPr>
              <a:t>Case2 &amp; Case3 </a:t>
            </a:r>
            <a:r>
              <a:rPr lang="ko-KR" altLang="en-US" sz="1200" dirty="0">
                <a:latin typeface="+mj-ea"/>
                <a:ea typeface="+mj-ea"/>
              </a:rPr>
              <a:t>는 </a:t>
            </a:r>
            <a:r>
              <a:rPr lang="ko-KR" altLang="en-US" sz="1200" dirty="0" err="1">
                <a:latin typeface="+mj-ea"/>
                <a:ea typeface="+mj-ea"/>
              </a:rPr>
              <a:t>라인별로</a:t>
            </a:r>
            <a:r>
              <a:rPr lang="ko-KR" altLang="en-US" sz="1200" dirty="0">
                <a:latin typeface="+mj-ea"/>
                <a:ea typeface="+mj-ea"/>
              </a:rPr>
              <a:t> 주석을 첨가하여 제출합니다</a:t>
            </a:r>
            <a:r>
              <a:rPr lang="en-US" altLang="ko-KR" sz="1200" dirty="0">
                <a:latin typeface="+mj-ea"/>
                <a:ea typeface="+mj-ea"/>
              </a:rPr>
              <a:t>.)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200" dirty="0">
                <a:latin typeface="+mj-ea"/>
                <a:ea typeface="+mj-ea"/>
              </a:rPr>
              <a:t>   </a:t>
            </a:r>
            <a:r>
              <a:rPr lang="en-US" altLang="ko-KR" sz="1200" dirty="0">
                <a:latin typeface="+mj-ea"/>
                <a:ea typeface="+mj-ea"/>
              </a:rPr>
              <a:t>(Case1)</a:t>
            </a:r>
            <a:r>
              <a:rPr lang="ko-KR" altLang="en-US" sz="1200" dirty="0">
                <a:latin typeface="+mj-ea"/>
                <a:ea typeface="+mj-ea"/>
              </a:rPr>
              <a:t> 알고리즘을 이해하고 직접 </a:t>
            </a:r>
            <a:r>
              <a:rPr lang="en-US" altLang="ko-KR" sz="1200" dirty="0">
                <a:latin typeface="+mj-ea"/>
                <a:ea typeface="+mj-ea"/>
              </a:rPr>
              <a:t>Python </a:t>
            </a:r>
            <a:r>
              <a:rPr lang="ko-KR" altLang="en-US" sz="1200" dirty="0">
                <a:latin typeface="+mj-ea"/>
                <a:ea typeface="+mj-ea"/>
              </a:rPr>
              <a:t>코드를 작성하여 제출</a:t>
            </a:r>
            <a:endParaRPr lang="en-US" altLang="ko-KR" sz="1200" dirty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200" dirty="0">
                <a:latin typeface="+mj-ea"/>
                <a:ea typeface="+mj-ea"/>
              </a:rPr>
              <a:t>   </a:t>
            </a:r>
            <a:r>
              <a:rPr lang="en-US" altLang="ko-KR" sz="1200" dirty="0">
                <a:latin typeface="+mj-ea"/>
                <a:ea typeface="+mj-ea"/>
              </a:rPr>
              <a:t>(Case2) </a:t>
            </a:r>
            <a:r>
              <a:rPr lang="ko-KR" altLang="en-US" sz="1200" dirty="0">
                <a:latin typeface="+mj-ea"/>
                <a:ea typeface="+mj-ea"/>
              </a:rPr>
              <a:t>각종 </a:t>
            </a:r>
            <a:r>
              <a:rPr lang="en-US" altLang="ko-KR" sz="1200" dirty="0">
                <a:latin typeface="+mj-ea"/>
                <a:ea typeface="+mj-ea"/>
              </a:rPr>
              <a:t>API </a:t>
            </a:r>
            <a:r>
              <a:rPr lang="ko-KR" altLang="en-US" sz="1200" dirty="0">
                <a:latin typeface="+mj-ea"/>
                <a:ea typeface="+mj-ea"/>
              </a:rPr>
              <a:t>의 함수 원본 코드를 따라가 복사하고 수정을 거쳐 제출</a:t>
            </a:r>
            <a:endParaRPr lang="en-US" altLang="ko-KR" sz="1200" dirty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200" dirty="0">
                <a:latin typeface="+mj-ea"/>
                <a:ea typeface="+mj-ea"/>
              </a:rPr>
              <a:t>   </a:t>
            </a:r>
            <a:r>
              <a:rPr lang="en-US" altLang="ko-KR" sz="1200" dirty="0">
                <a:latin typeface="+mj-ea"/>
                <a:ea typeface="+mj-ea"/>
              </a:rPr>
              <a:t>(Case3) </a:t>
            </a:r>
            <a:r>
              <a:rPr lang="ko-KR" altLang="en-US" sz="1200" dirty="0">
                <a:latin typeface="+mj-ea"/>
                <a:ea typeface="+mj-ea"/>
              </a:rPr>
              <a:t>인터넷에 누군가 작성해 놓은 </a:t>
            </a:r>
            <a:r>
              <a:rPr lang="en-US" altLang="ko-KR" sz="1200" dirty="0">
                <a:latin typeface="+mj-ea"/>
                <a:ea typeface="+mj-ea"/>
              </a:rPr>
              <a:t>Python </a:t>
            </a:r>
            <a:r>
              <a:rPr lang="ko-KR" altLang="en-US" sz="1200" dirty="0">
                <a:latin typeface="+mj-ea"/>
                <a:ea typeface="+mj-ea"/>
              </a:rPr>
              <a:t>코드를 복사하고 수정을 거쳐 제출</a:t>
            </a:r>
            <a:endParaRPr lang="en-US" altLang="ko-KR" sz="1200" dirty="0">
              <a:latin typeface="+mj-ea"/>
              <a:ea typeface="+mj-ea"/>
            </a:endParaRPr>
          </a:p>
          <a:p>
            <a:pPr marL="176213" indent="-176213">
              <a:lnSpc>
                <a:spcPct val="150000"/>
              </a:lnSpc>
              <a:buFont typeface="+mj-lt"/>
              <a:buAutoNum type="arabicPeriod"/>
            </a:pP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8823" y="4669357"/>
            <a:ext cx="6178731" cy="4879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altLang="ko-KR" sz="1200" dirty="0">
                <a:solidFill>
                  <a:srgbClr val="FF0000"/>
                </a:solidFill>
              </a:rPr>
              <a:t>(Python </a:t>
            </a:r>
            <a:r>
              <a:rPr lang="ko-KR" altLang="en-US" sz="1200" dirty="0">
                <a:solidFill>
                  <a:srgbClr val="FF0000"/>
                </a:solidFill>
              </a:rPr>
              <a:t>코드를 복사하고</a:t>
            </a:r>
            <a:r>
              <a:rPr lang="en-US" altLang="ko-KR" sz="1200" dirty="0">
                <a:solidFill>
                  <a:srgbClr val="FF0000"/>
                </a:solidFill>
              </a:rPr>
              <a:t>,</a:t>
            </a:r>
            <a:r>
              <a:rPr lang="ko-KR" altLang="en-US" sz="1200" dirty="0">
                <a:solidFill>
                  <a:srgbClr val="FF0000"/>
                </a:solidFill>
              </a:rPr>
              <a:t> 결과 예제 영상도 함께 첨부합니다</a:t>
            </a:r>
            <a:r>
              <a:rPr lang="en-US" altLang="ko-KR" sz="1200" dirty="0">
                <a:solidFill>
                  <a:srgbClr val="FF0000"/>
                </a:solidFill>
              </a:rPr>
              <a:t>,</a:t>
            </a:r>
            <a:r>
              <a:rPr lang="ko-KR" altLang="en-US" sz="1200" dirty="0">
                <a:solidFill>
                  <a:srgbClr val="FF0000"/>
                </a:solidFill>
              </a:rPr>
              <a:t> 부족 시 페이지를 추가합니다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  <a:p>
            <a:pPr algn="just"/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2883C2-AF6F-CE48-9863-BCA4E87C5486}"/>
              </a:ext>
            </a:extLst>
          </p:cNvPr>
          <p:cNvSpPr/>
          <p:nvPr/>
        </p:nvSpPr>
        <p:spPr>
          <a:xfrm>
            <a:off x="182730" y="602133"/>
            <a:ext cx="526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+mn-ea"/>
              </a:rPr>
              <a:t>학번</a:t>
            </a:r>
            <a:r>
              <a:rPr lang="en-US" altLang="ko-KR" sz="1200" dirty="0">
                <a:latin typeface="+mn-ea"/>
              </a:rPr>
              <a:t>:</a:t>
            </a:r>
            <a:endParaRPr lang="ko-Kore-KR" altLang="en-US" sz="1200" dirty="0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EDF245-73CD-DF40-9EFF-CC3951A41B0A}"/>
              </a:ext>
            </a:extLst>
          </p:cNvPr>
          <p:cNvSpPr/>
          <p:nvPr/>
        </p:nvSpPr>
        <p:spPr>
          <a:xfrm>
            <a:off x="708836" y="602133"/>
            <a:ext cx="158992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200" dirty="0">
                <a:latin typeface="+mn-ea"/>
              </a:rPr>
              <a:t>20193148</a:t>
            </a:r>
            <a:endParaRPr lang="ko-Kore-KR" altLang="en-US" sz="1200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C00B10-0604-004D-A54A-D63FFEE1826A}"/>
              </a:ext>
            </a:extLst>
          </p:cNvPr>
          <p:cNvSpPr/>
          <p:nvPr/>
        </p:nvSpPr>
        <p:spPr>
          <a:xfrm>
            <a:off x="2443216" y="594708"/>
            <a:ext cx="526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+mn-ea"/>
              </a:rPr>
              <a:t>성명</a:t>
            </a:r>
            <a:r>
              <a:rPr lang="en-US" altLang="ko-KR" sz="1200" dirty="0">
                <a:latin typeface="+mn-ea"/>
              </a:rPr>
              <a:t>:</a:t>
            </a:r>
            <a:endParaRPr lang="ko-Kore-KR" altLang="en-US" sz="1200" dirty="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B74840-0363-6F45-A91B-712E9184CD47}"/>
              </a:ext>
            </a:extLst>
          </p:cNvPr>
          <p:cNvSpPr/>
          <p:nvPr/>
        </p:nvSpPr>
        <p:spPr>
          <a:xfrm>
            <a:off x="2969322" y="594708"/>
            <a:ext cx="158992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+mn-ea"/>
              </a:rPr>
              <a:t>황진주</a:t>
            </a:r>
            <a:endParaRPr lang="ko-Kore-KR" altLang="en-US" sz="12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A7DED2-294A-9641-815D-80E516B93139}"/>
              </a:ext>
            </a:extLst>
          </p:cNvPr>
          <p:cNvSpPr/>
          <p:nvPr/>
        </p:nvSpPr>
        <p:spPr>
          <a:xfrm>
            <a:off x="338757" y="3462584"/>
            <a:ext cx="6178731" cy="105558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def </a:t>
            </a:r>
            <a:r>
              <a:rPr lang="en-US" altLang="ko-KR" sz="1200" dirty="0" err="1">
                <a:solidFill>
                  <a:srgbClr val="002060"/>
                </a:solidFill>
                <a:latin typeface="+mn-ea"/>
              </a:rPr>
              <a:t>make_histogram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(</a:t>
            </a:r>
            <a:r>
              <a:rPr lang="en-US" altLang="ko-KR" sz="1200" dirty="0" err="1">
                <a:solidFill>
                  <a:srgbClr val="002060"/>
                </a:solidFill>
                <a:latin typeface="+mn-ea"/>
              </a:rPr>
              <a:t>img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):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 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#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히스토그램을 만드는 함수</a:t>
            </a:r>
            <a:endParaRPr lang="en-US" altLang="ko-KR" sz="1200" dirty="0">
              <a:solidFill>
                <a:srgbClr val="002060"/>
              </a:solidFill>
              <a:latin typeface="+mn-ea"/>
            </a:endParaRPr>
          </a:p>
          <a:p>
            <a:pPr algn="just"/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   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histogram = </a:t>
            </a:r>
            <a:r>
              <a:rPr lang="en-US" altLang="ko-KR" sz="1200" dirty="0" err="1">
                <a:solidFill>
                  <a:srgbClr val="002060"/>
                </a:solidFill>
                <a:latin typeface="+mn-ea"/>
              </a:rPr>
              <a:t>np.zeros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(256, </a:t>
            </a:r>
            <a:r>
              <a:rPr lang="en-US" altLang="ko-KR" sz="1200" dirty="0" err="1">
                <a:solidFill>
                  <a:srgbClr val="002060"/>
                </a:solidFill>
                <a:latin typeface="+mn-ea"/>
              </a:rPr>
              <a:t>dtype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=int)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 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#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밝기 </a:t>
            </a:r>
            <a:r>
              <a:rPr lang="ko-KR" altLang="en-US" sz="1200" dirty="0" err="1">
                <a:solidFill>
                  <a:srgbClr val="002060"/>
                </a:solidFill>
                <a:latin typeface="+mn-ea"/>
              </a:rPr>
              <a:t>레벨별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저장 변수 정의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0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로 초기화</a:t>
            </a:r>
            <a:endParaRPr lang="en-US" altLang="ko-KR" sz="1200" dirty="0">
              <a:solidFill>
                <a:srgbClr val="002060"/>
              </a:solidFill>
              <a:latin typeface="+mn-ea"/>
            </a:endParaRPr>
          </a:p>
          <a:p>
            <a:pPr algn="just"/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    for </a:t>
            </a:r>
            <a:r>
              <a:rPr lang="en-US" altLang="ko-KR" sz="1200" dirty="0" err="1">
                <a:solidFill>
                  <a:srgbClr val="002060"/>
                </a:solidFill>
                <a:latin typeface="+mn-ea"/>
              </a:rPr>
              <a:t>i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 in range(</a:t>
            </a:r>
            <a:r>
              <a:rPr lang="en-US" altLang="ko-KR" sz="1200" dirty="0" err="1">
                <a:solidFill>
                  <a:srgbClr val="002060"/>
                </a:solidFill>
                <a:latin typeface="+mn-ea"/>
              </a:rPr>
              <a:t>img.size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):</a:t>
            </a:r>
          </a:p>
          <a:p>
            <a:pPr algn="just"/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        histogram[</a:t>
            </a:r>
            <a:r>
              <a:rPr lang="en-US" altLang="ko-KR" sz="1200" dirty="0" err="1">
                <a:solidFill>
                  <a:srgbClr val="002060"/>
                </a:solidFill>
                <a:latin typeface="+mn-ea"/>
              </a:rPr>
              <a:t>img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[</a:t>
            </a:r>
            <a:r>
              <a:rPr lang="en-US" altLang="ko-KR" sz="1200" dirty="0" err="1">
                <a:solidFill>
                  <a:srgbClr val="002060"/>
                </a:solidFill>
                <a:latin typeface="+mn-ea"/>
              </a:rPr>
              <a:t>i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]] += 1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   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#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영상의 </a:t>
            </a:r>
            <a:r>
              <a:rPr lang="ko-KR" altLang="en-US" sz="1200" dirty="0" err="1">
                <a:solidFill>
                  <a:srgbClr val="002060"/>
                </a:solidFill>
                <a:latin typeface="+mn-ea"/>
              </a:rPr>
              <a:t>화소를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보며 밝기 </a:t>
            </a:r>
            <a:r>
              <a:rPr lang="ko-KR" altLang="en-US" sz="1200" dirty="0" err="1">
                <a:solidFill>
                  <a:srgbClr val="002060"/>
                </a:solidFill>
                <a:latin typeface="+mn-ea"/>
              </a:rPr>
              <a:t>레벨별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개수를 계산</a:t>
            </a:r>
            <a:endParaRPr lang="en-US" altLang="ko-KR" sz="1200" dirty="0">
              <a:solidFill>
                <a:srgbClr val="002060"/>
              </a:solidFill>
              <a:latin typeface="+mn-ea"/>
            </a:endParaRPr>
          </a:p>
          <a:p>
            <a:pPr algn="just"/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    return histogram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               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#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결과 히스토그램 반환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59AFBC-6A3D-D34E-8861-5CF47ECF6771}"/>
              </a:ext>
            </a:extLst>
          </p:cNvPr>
          <p:cNvSpPr/>
          <p:nvPr/>
        </p:nvSpPr>
        <p:spPr>
          <a:xfrm>
            <a:off x="4411561" y="3344636"/>
            <a:ext cx="2024408" cy="2358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altLang="ko-KR" sz="1200" dirty="0">
                <a:solidFill>
                  <a:srgbClr val="FF0000"/>
                </a:solidFill>
              </a:rPr>
              <a:t>(Case2, Case3) </a:t>
            </a:r>
            <a:r>
              <a:rPr lang="ko-KR" altLang="en-US" sz="1200" dirty="0">
                <a:solidFill>
                  <a:srgbClr val="FF0000"/>
                </a:solidFill>
              </a:rPr>
              <a:t>주석 작성 예</a:t>
            </a:r>
          </a:p>
        </p:txBody>
      </p:sp>
    </p:spTree>
    <p:extLst>
      <p:ext uri="{BB962C8B-B14F-4D97-AF65-F5344CB8AC3E}">
        <p14:creationId xmlns:p14="http://schemas.microsoft.com/office/powerpoint/2010/main" val="402116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AE0FE-9FA1-1346-90D2-682B1CFF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F93D8-FD05-CB48-9F70-321021A11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E6CC0D-17C7-EB42-B747-31A19C2AE954}"/>
              </a:ext>
            </a:extLst>
          </p:cNvPr>
          <p:cNvSpPr/>
          <p:nvPr/>
        </p:nvSpPr>
        <p:spPr>
          <a:xfrm>
            <a:off x="339634" y="442227"/>
            <a:ext cx="6178731" cy="9021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altLang="ko-KR" sz="1200" dirty="0">
                <a:solidFill>
                  <a:srgbClr val="FF0000"/>
                </a:solidFill>
              </a:rPr>
              <a:t>(Python </a:t>
            </a:r>
            <a:r>
              <a:rPr lang="ko-KR" altLang="en-US" sz="1200" dirty="0">
                <a:solidFill>
                  <a:srgbClr val="FF0000"/>
                </a:solidFill>
              </a:rPr>
              <a:t>코드를 복사하고</a:t>
            </a:r>
            <a:r>
              <a:rPr lang="en-US" altLang="ko-KR" sz="1200" dirty="0">
                <a:solidFill>
                  <a:srgbClr val="FF0000"/>
                </a:solidFill>
              </a:rPr>
              <a:t>,</a:t>
            </a:r>
            <a:r>
              <a:rPr lang="ko-KR" altLang="en-US" sz="1200" dirty="0">
                <a:solidFill>
                  <a:srgbClr val="FF0000"/>
                </a:solidFill>
              </a:rPr>
              <a:t> 결과 예제 영상도 함께 첨부합니다</a:t>
            </a:r>
            <a:r>
              <a:rPr lang="en-US" altLang="ko-KR" sz="1200" dirty="0">
                <a:solidFill>
                  <a:srgbClr val="FF0000"/>
                </a:solidFill>
              </a:rPr>
              <a:t>,</a:t>
            </a:r>
            <a:r>
              <a:rPr lang="ko-KR" altLang="en-US" sz="1200" dirty="0">
                <a:solidFill>
                  <a:srgbClr val="FF0000"/>
                </a:solidFill>
              </a:rPr>
              <a:t> 부족 시 페이지를 추가합니다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181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939</TotalTime>
  <Words>201</Words>
  <Application>Microsoft Office PowerPoint</Application>
  <PresentationFormat>A4 용지(210x297mm)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디지털영상처리 Homework #4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ngkim</dc:creator>
  <cp:lastModifiedBy>황진주</cp:lastModifiedBy>
  <cp:revision>33</cp:revision>
  <dcterms:created xsi:type="dcterms:W3CDTF">2020-03-08T08:48:31Z</dcterms:created>
  <dcterms:modified xsi:type="dcterms:W3CDTF">2021-05-20T17:39:21Z</dcterms:modified>
</cp:coreProperties>
</file>