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8" autoAdjust="0"/>
  </p:normalViewPr>
  <p:slideViewPr>
    <p:cSldViewPr>
      <p:cViewPr varScale="1">
        <p:scale>
          <a:sx n="42" d="100"/>
          <a:sy n="42" d="100"/>
        </p:scale>
        <p:origin x="18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F7AC-EA17-4804-B21C-5141AA0718F3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81AB8-B0FA-4830-96C4-AAF19BE4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81AB8-B0FA-4830-96C4-AAF19BE4EF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27.png"/><Relationship Id="rId12" Type="http://schemas.openxmlformats.org/officeDocument/2006/relationships/image" Target="../media/image53.png"/><Relationship Id="rId2" Type="http://schemas.openxmlformats.org/officeDocument/2006/relationships/image" Target="../media/image22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29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1322" y="3151354"/>
            <a:ext cx="8069086" cy="18589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56693" y="7827715"/>
            <a:ext cx="5364332" cy="5790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4808" y="8124851"/>
            <a:ext cx="2986217" cy="5790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0039" y="4857154"/>
            <a:ext cx="4897918" cy="723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4570018"/>
            <a:ext cx="5863284" cy="175853"/>
            <a:chOff x="6211215" y="4570018"/>
            <a:chExt cx="5863284" cy="175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215" y="4570018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8726" cy="12124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592" y="3825715"/>
            <a:ext cx="2877389" cy="6031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7782" y="4433544"/>
            <a:ext cx="3242331" cy="4101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5374" y="3799137"/>
            <a:ext cx="2008844" cy="6031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1564" y="4458442"/>
            <a:ext cx="2651717" cy="410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06287" y="3793287"/>
            <a:ext cx="2136454" cy="603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829" y="4447817"/>
            <a:ext cx="2343684" cy="192648"/>
            <a:chOff x="161829" y="4447817"/>
            <a:chExt cx="2343684" cy="1926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61829" y="4447817"/>
              <a:ext cx="2343684" cy="192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5374" y="3799137"/>
            <a:ext cx="2008844" cy="6031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1564" y="4458442"/>
            <a:ext cx="2651717" cy="4101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4740" y="3661932"/>
            <a:ext cx="2016459" cy="60316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03854" y="4302189"/>
            <a:ext cx="2454846" cy="669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519403"/>
            <a:ext cx="6949020" cy="1447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315" y="1695220"/>
            <a:ext cx="4906638" cy="57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07581" y="2638607"/>
            <a:ext cx="6535168" cy="164513"/>
            <a:chOff x="6007581" y="2638607"/>
            <a:chExt cx="6535168" cy="1645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7581" y="2638607"/>
              <a:ext cx="6535168" cy="1645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9810" y="4062464"/>
              <a:ext cx="2585507" cy="22602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9906" y="7777163"/>
              <a:ext cx="1977510" cy="5340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39048" y="6836391"/>
            <a:ext cx="3082393" cy="2852371"/>
            <a:chOff x="4939048" y="6836391"/>
            <a:chExt cx="3082393" cy="28523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37582" y="7814220"/>
              <a:ext cx="1977510" cy="5340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76688" y="4153481"/>
            <a:ext cx="2434652" cy="2374934"/>
            <a:chOff x="5276688" y="4153481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76688" y="4153481"/>
              <a:ext cx="2434652" cy="2374934"/>
              <a:chOff x="5276688" y="4153481"/>
              <a:chExt cx="2434652" cy="237493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76688" y="4153481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2201" y="4991201"/>
              <a:ext cx="2009834" cy="8083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13316" y="4062464"/>
            <a:ext cx="2585507" cy="2260207"/>
            <a:chOff x="8513316" y="4062464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13316" y="4062464"/>
              <a:ext cx="2585507" cy="2260207"/>
              <a:chOff x="8513316" y="4062464"/>
              <a:chExt cx="2585507" cy="226020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13316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3438" y="4807134"/>
              <a:ext cx="1910756" cy="54603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9896" y="7773991"/>
              <a:ext cx="1977510" cy="5340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542749" y="5583183"/>
            <a:ext cx="5165330" cy="2767498"/>
            <a:chOff x="12542749" y="5583183"/>
            <a:chExt cx="5165330" cy="276749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42749" y="5583183"/>
              <a:ext cx="5165330" cy="276749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829144" y="5097144"/>
            <a:ext cx="4820545" cy="5790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378493-CD53-4E2C-810A-F37DC9995C37}"/>
              </a:ext>
            </a:extLst>
          </p:cNvPr>
          <p:cNvSpPr txBox="1"/>
          <p:nvPr/>
        </p:nvSpPr>
        <p:spPr>
          <a:xfrm>
            <a:off x="1670897" y="4807134"/>
            <a:ext cx="21033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2723B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IoT</a:t>
            </a:r>
          </a:p>
          <a:p>
            <a:pPr algn="ctr"/>
            <a:r>
              <a:rPr lang="en-US" altLang="ko-KR" dirty="0">
                <a:solidFill>
                  <a:srgbClr val="22723B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Internet of Things</a:t>
            </a:r>
            <a:endParaRPr lang="ko-KR" altLang="en-US" dirty="0">
              <a:solidFill>
                <a:srgbClr val="22723B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5652767" cy="144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48120" y="1888436"/>
            <a:ext cx="4475690" cy="137252"/>
            <a:chOff x="1848120" y="1888436"/>
            <a:chExt cx="4475690" cy="1372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48120" y="1888436"/>
              <a:ext cx="4475690" cy="1372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3265" y="2537056"/>
            <a:ext cx="5566657" cy="5378469"/>
            <a:chOff x="1483265" y="2537056"/>
            <a:chExt cx="5566657" cy="53784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3265" y="2537056"/>
              <a:ext cx="5566657" cy="53784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2115" y="8154639"/>
            <a:ext cx="3308293" cy="7238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86919" y="2896011"/>
            <a:ext cx="8461157" cy="2241509"/>
            <a:chOff x="8586919" y="2896011"/>
            <a:chExt cx="8461157" cy="22415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6919" y="2896011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14107" y="5293109"/>
            <a:ext cx="8461157" cy="2263460"/>
            <a:chOff x="8614107" y="5293109"/>
            <a:chExt cx="8461157" cy="226346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614107" y="5293109"/>
              <a:ext cx="8461157" cy="226346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763" y="3778165"/>
            <a:ext cx="7538589" cy="11618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9163" y="3140813"/>
            <a:ext cx="4210180" cy="7237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23811" y="5592880"/>
            <a:ext cx="4235322" cy="7237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8211" y="6139622"/>
            <a:ext cx="7504304" cy="116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519403"/>
            <a:ext cx="5819142" cy="1447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315" y="1695220"/>
            <a:ext cx="4350766" cy="57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54943" y="2188862"/>
            <a:ext cx="4237252" cy="138880"/>
            <a:chOff x="7154943" y="2188862"/>
            <a:chExt cx="4237252" cy="1388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4943" y="2188862"/>
              <a:ext cx="4237252" cy="1388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9906" y="4815334"/>
              <a:ext cx="1721171" cy="5340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72929" y="7075110"/>
            <a:ext cx="2434652" cy="2374934"/>
            <a:chOff x="3572929" y="7075110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572929" y="7075110"/>
              <a:ext cx="2434652" cy="2374934"/>
              <a:chOff x="3572929" y="7075110"/>
              <a:chExt cx="2434652" cy="237493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72929" y="707511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55473" y="7893217"/>
              <a:ext cx="1978078" cy="7085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82072" y="6836391"/>
            <a:ext cx="3082393" cy="2852371"/>
            <a:chOff x="6782072" y="6836391"/>
            <a:chExt cx="3082393" cy="28523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030515" y="7132473"/>
              <a:ext cx="2585507" cy="2260207"/>
              <a:chOff x="7030515" y="7132473"/>
              <a:chExt cx="2585507" cy="22602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700000">
                <a:off x="7030515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0606" y="7814220"/>
              <a:ext cx="2105679" cy="5340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76688" y="4153481"/>
            <a:ext cx="2434652" cy="2374934"/>
            <a:chOff x="5276688" y="4153481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76688" y="4153481"/>
              <a:ext cx="2434652" cy="2374934"/>
              <a:chOff x="5276688" y="4153481"/>
              <a:chExt cx="2434652" cy="237493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276688" y="4153481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0077" y="4999077"/>
              <a:ext cx="2133959" cy="4342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21830" y="4839020"/>
              <a:ext cx="1849341" cy="5340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597511" y="5577133"/>
            <a:ext cx="4789540" cy="3012840"/>
            <a:chOff x="12597511" y="5577133"/>
            <a:chExt cx="4789540" cy="301284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97511" y="5577133"/>
              <a:ext cx="4789540" cy="301284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29144" y="4880006"/>
            <a:ext cx="4173094" cy="5790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830247"/>
            <a:ext cx="5132359" cy="5132359"/>
            <a:chOff x="12023889" y="3830247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9" y="3830247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917128"/>
            <a:ext cx="5132359" cy="5132359"/>
            <a:chOff x="1104069" y="3917128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0406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917128"/>
            <a:ext cx="5132359" cy="5132359"/>
            <a:chOff x="6563979" y="3917128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563979" y="3917128"/>
              <a:ext cx="5132359" cy="51323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5210" y="6176972"/>
            <a:ext cx="4217694" cy="7874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1697" y="4795390"/>
            <a:ext cx="2604657" cy="7184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41725" y="6176972"/>
            <a:ext cx="4270841" cy="11142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4763" y="6176972"/>
            <a:ext cx="4400387" cy="11142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0374" y="988650"/>
            <a:ext cx="4821213" cy="14475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4657" y="2135467"/>
            <a:ext cx="4236638" cy="128415"/>
            <a:chOff x="1274657" y="2135467"/>
            <a:chExt cx="4236638" cy="1284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4657" y="2135467"/>
              <a:ext cx="4236638" cy="12841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06203" y="4795390"/>
            <a:ext cx="2930787" cy="7184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98749" y="4795390"/>
            <a:ext cx="3909179" cy="7184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177" y="4053319"/>
            <a:ext cx="2823043" cy="1892022"/>
            <a:chOff x="11828177" y="4053319"/>
            <a:chExt cx="2823043" cy="18920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828177" y="4053319"/>
              <a:ext cx="2823043" cy="18920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9991" y="4276122"/>
            <a:ext cx="2686885" cy="1800768"/>
            <a:chOff x="679991" y="4276122"/>
            <a:chExt cx="2686885" cy="1800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5493" y="511549"/>
            <a:ext cx="4821203" cy="144758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69994" y="6357584"/>
            <a:ext cx="2876087" cy="16914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8747" y="6787750"/>
            <a:ext cx="2193658" cy="77753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9683" y="6740933"/>
            <a:ext cx="2697502" cy="7775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129568" y="6541889"/>
            <a:ext cx="1862698" cy="126861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01378" y="6719387"/>
            <a:ext cx="1862698" cy="77753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0925" y="4529496"/>
            <a:ext cx="2021875" cy="6691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28667" y="4335210"/>
            <a:ext cx="1879215" cy="66919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9991" y="1556787"/>
            <a:ext cx="4621527" cy="209206"/>
            <a:chOff x="679991" y="1556787"/>
            <a:chExt cx="4621527" cy="20920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679991" y="1556787"/>
              <a:ext cx="4621527" cy="2092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95926" y="4077062"/>
            <a:ext cx="2686885" cy="1942493"/>
            <a:chOff x="4195926" y="4077062"/>
            <a:chExt cx="2686885" cy="194249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36877" y="4392020"/>
            <a:ext cx="1892634" cy="41014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918839" y="4047055"/>
            <a:ext cx="2686885" cy="1800768"/>
            <a:chOff x="14918839" y="4047055"/>
            <a:chExt cx="2686885" cy="180076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158572" y="4311763"/>
            <a:ext cx="1882854" cy="669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8589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50" y="5401635"/>
            <a:ext cx="4386584" cy="8237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</Words>
  <Application>Microsoft Office PowerPoint</Application>
  <PresentationFormat>사용자 지정</PresentationFormat>
  <Paragraphs>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에스코어 드림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황진주</cp:lastModifiedBy>
  <cp:revision>2</cp:revision>
  <dcterms:created xsi:type="dcterms:W3CDTF">2021-08-13T09:20:55Z</dcterms:created>
  <dcterms:modified xsi:type="dcterms:W3CDTF">2021-08-14T14:35:09Z</dcterms:modified>
</cp:coreProperties>
</file>