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2" r:id="rId3"/>
    <p:sldId id="263" r:id="rId4"/>
    <p:sldId id="261" r:id="rId5"/>
    <p:sldId id="26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E2D183"/>
    <a:srgbClr val="69DD87"/>
    <a:srgbClr val="CF595A"/>
    <a:srgbClr val="B2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30" d="100"/>
          <a:sy n="130" d="100"/>
        </p:scale>
        <p:origin x="-1038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CEBDE-322B-4579-832D-B87E63B85F4A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A9AB2-1464-4C2E-B421-8AF17EF2E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3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 userDrawn="1"/>
        </p:nvSpPr>
        <p:spPr>
          <a:xfrm>
            <a:off x="13524" y="224249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2259662">
            <a:off x="-23512" y="176603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623974" y="4642084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19794336">
            <a:off x="-53755" y="3349826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 rot="2897758">
            <a:off x="2559450" y="4721161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rot="4707488">
            <a:off x="8752270" y="1317240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 userDrawn="1"/>
        </p:nvSpPr>
        <p:spPr>
          <a:xfrm>
            <a:off x="2040012" y="-119008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>
            <a:off x="8662752" y="323268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 userDrawn="1"/>
        </p:nvSpPr>
        <p:spPr>
          <a:xfrm rot="20718701">
            <a:off x="5639749" y="4884436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4325198" y="4845304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4275506" y="110993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8456279" y="4613828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8132270" y="82250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 userDrawn="1"/>
        </p:nvSpPr>
        <p:spPr>
          <a:xfrm rot="3881160">
            <a:off x="6426998" y="-2412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 rot="6482898">
            <a:off x="7062483" y="4551736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 userDrawn="1"/>
        </p:nvSpPr>
        <p:spPr>
          <a:xfrm>
            <a:off x="353114" y="360286"/>
            <a:ext cx="8424624" cy="4422927"/>
          </a:xfrm>
          <a:prstGeom prst="cube">
            <a:avLst>
              <a:gd name="adj" fmla="val 198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623974" y="263647"/>
            <a:ext cx="7832305" cy="333996"/>
            <a:chOff x="623974" y="263647"/>
            <a:chExt cx="7832305" cy="333996"/>
          </a:xfrm>
        </p:grpSpPr>
        <p:sp>
          <p:nvSpPr>
            <p:cNvPr id="24" name="타원 23"/>
            <p:cNvSpPr/>
            <p:nvPr/>
          </p:nvSpPr>
          <p:spPr>
            <a:xfrm>
              <a:off x="623974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663755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78643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918424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133312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173093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387981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1427762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642650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82431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897319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1937100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151988" y="50041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191769" y="26745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406657" y="50040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446438" y="26744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661326" y="50041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2701107" y="26745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915995" y="50040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2955776" y="26744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170664" y="50039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3210445" y="26743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3425333" y="50038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3465114" y="26742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680002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3719783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934671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3974452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189340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422912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444009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4483790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698678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4738459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4953347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993128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208016" y="49664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5247797" y="26367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462685" y="49663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5502466" y="26366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717354" y="49664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5757135" y="26367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972023" y="49663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>
              <a:off x="6011804" y="26366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6226692" y="49662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6266473" y="26365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481361" y="49661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6521142" y="26364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6736030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 72"/>
            <p:cNvSpPr/>
            <p:nvPr/>
          </p:nvSpPr>
          <p:spPr>
            <a:xfrm>
              <a:off x="677581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990699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7030480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7245368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7285149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7500037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7539818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7754706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794487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8009375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8049156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264044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830380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5" name="Picture 4" descr="D:\Users\Owner\Desktop\무제-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861" r="14775" b="7245"/>
          <a:stretch/>
        </p:blipFill>
        <p:spPr bwMode="auto">
          <a:xfrm rot="1452835">
            <a:off x="7653159" y="3630558"/>
            <a:ext cx="532163" cy="5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" descr="D:\Users\Owner\Desktop\이미지\무제-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01" y="771550"/>
            <a:ext cx="599205" cy="59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 descr="D:\Users\Owner\Desktop\무제-20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198" b="18108"/>
          <a:stretch/>
        </p:blipFill>
        <p:spPr bwMode="auto">
          <a:xfrm>
            <a:off x="717437" y="939814"/>
            <a:ext cx="911312" cy="67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D:\Users\Owner\Desktop\d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" r="5562" b="27699"/>
          <a:stretch/>
        </p:blipFill>
        <p:spPr bwMode="auto">
          <a:xfrm rot="679057">
            <a:off x="7304475" y="839909"/>
            <a:ext cx="864154" cy="59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D:\Users\Owner\Desktop\d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56" r="5562" b="27699"/>
          <a:stretch/>
        </p:blipFill>
        <p:spPr bwMode="auto">
          <a:xfrm rot="679057">
            <a:off x="6496515" y="963518"/>
            <a:ext cx="1189840" cy="8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7" descr="D:\Users\Owner\Desktop\무제-2l.png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" t="17261" r="15949" b="18399"/>
          <a:stretch/>
        </p:blipFill>
        <p:spPr bwMode="auto">
          <a:xfrm>
            <a:off x="6922829" y="4011911"/>
            <a:ext cx="813723" cy="66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D:\Users\Owner\Desktop\무제-2d.png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234" r="16833" b="19661"/>
          <a:stretch/>
        </p:blipFill>
        <p:spPr bwMode="auto">
          <a:xfrm>
            <a:off x="6011804" y="4010221"/>
            <a:ext cx="819420" cy="6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D:\Users\Owner\Desktop\무제-2.pn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861" r="14775" b="7245"/>
          <a:stretch/>
        </p:blipFill>
        <p:spPr bwMode="auto">
          <a:xfrm rot="3785548">
            <a:off x="8034703" y="3984287"/>
            <a:ext cx="378064" cy="40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15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 userDrawn="1"/>
        </p:nvSpPr>
        <p:spPr>
          <a:xfrm>
            <a:off x="13524" y="224249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 userDrawn="1"/>
        </p:nvSpPr>
        <p:spPr>
          <a:xfrm rot="2259662">
            <a:off x="-23512" y="176603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 userDrawn="1"/>
        </p:nvSpPr>
        <p:spPr>
          <a:xfrm>
            <a:off x="623974" y="4642084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 rot="19794336">
            <a:off x="-53755" y="3349826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 userDrawn="1"/>
        </p:nvSpPr>
        <p:spPr>
          <a:xfrm rot="2897758">
            <a:off x="2559450" y="4721161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 rot="4707488">
            <a:off x="8752270" y="1317240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 userDrawn="1"/>
        </p:nvSpPr>
        <p:spPr>
          <a:xfrm>
            <a:off x="2040012" y="-119008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 userDrawn="1"/>
        </p:nvSpPr>
        <p:spPr>
          <a:xfrm>
            <a:off x="8662752" y="323268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 userDrawn="1"/>
        </p:nvSpPr>
        <p:spPr>
          <a:xfrm rot="20718701">
            <a:off x="5639749" y="4884436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 userDrawn="1"/>
        </p:nvSpPr>
        <p:spPr>
          <a:xfrm>
            <a:off x="4325198" y="4845304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4275506" y="110993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 userDrawn="1"/>
        </p:nvSpPr>
        <p:spPr>
          <a:xfrm>
            <a:off x="8456279" y="4613828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>
            <a:off x="8132270" y="82250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 userDrawn="1"/>
        </p:nvSpPr>
        <p:spPr>
          <a:xfrm rot="3881160">
            <a:off x="6426998" y="-2412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 rot="6482898">
            <a:off x="7062483" y="4551736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/>
          <p:cNvSpPr/>
          <p:nvPr userDrawn="1"/>
        </p:nvSpPr>
        <p:spPr>
          <a:xfrm>
            <a:off x="353114" y="360286"/>
            <a:ext cx="8424624" cy="4422927"/>
          </a:xfrm>
          <a:prstGeom prst="cube">
            <a:avLst>
              <a:gd name="adj" fmla="val 198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623974" y="263647"/>
            <a:ext cx="7832305" cy="333996"/>
            <a:chOff x="623974" y="263647"/>
            <a:chExt cx="7832305" cy="333996"/>
          </a:xfrm>
        </p:grpSpPr>
        <p:sp>
          <p:nvSpPr>
            <p:cNvPr id="47" name="타원 46"/>
            <p:cNvSpPr/>
            <p:nvPr/>
          </p:nvSpPr>
          <p:spPr>
            <a:xfrm>
              <a:off x="623974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63755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878643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918424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133312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1173093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387981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1427762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1642650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1682431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897319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1937100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2151988" y="50041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>
              <a:off x="2191769" y="26745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2406657" y="50040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2446438" y="26744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661326" y="50041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2701107" y="26745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915995" y="50040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2955776" y="26744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3170664" y="50039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3210445" y="26743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425333" y="50038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3465114" y="26742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680002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3719783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3934671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3974452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189340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422912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4444009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4483790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4698678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>
              <a:off x="4738459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4953347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4993128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5208016" y="49664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5247797" y="26367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5462685" y="49663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5502466" y="26366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5717354" y="49664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5757135" y="26367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5972023" y="49663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6011804" y="26366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6226692" y="49662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>
            <a:xfrm>
              <a:off x="6266473" y="26365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6481361" y="49661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 93"/>
            <p:cNvSpPr/>
            <p:nvPr/>
          </p:nvSpPr>
          <p:spPr>
            <a:xfrm>
              <a:off x="6521142" y="26364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6736030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677581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990699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7030480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7245368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자유형 99"/>
            <p:cNvSpPr/>
            <p:nvPr/>
          </p:nvSpPr>
          <p:spPr>
            <a:xfrm>
              <a:off x="7285149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7500037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 101"/>
            <p:cNvSpPr/>
            <p:nvPr/>
          </p:nvSpPr>
          <p:spPr>
            <a:xfrm>
              <a:off x="7539818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7754706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자유형 103"/>
            <p:cNvSpPr/>
            <p:nvPr/>
          </p:nvSpPr>
          <p:spPr>
            <a:xfrm>
              <a:off x="7794487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8009375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자유형 105"/>
            <p:cNvSpPr/>
            <p:nvPr/>
          </p:nvSpPr>
          <p:spPr>
            <a:xfrm>
              <a:off x="8049156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8264044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 107"/>
            <p:cNvSpPr/>
            <p:nvPr/>
          </p:nvSpPr>
          <p:spPr>
            <a:xfrm>
              <a:off x="830380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9" name="Picture 4" descr="D:\Users\Owner\Desktop\무제-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861" r="14775" b="7245"/>
          <a:stretch/>
        </p:blipFill>
        <p:spPr bwMode="auto">
          <a:xfrm rot="1452835">
            <a:off x="7653159" y="3630558"/>
            <a:ext cx="532163" cy="5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7" descr="D:\Users\Owner\Desktop\무제-2l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" t="17261" r="15949" b="18399"/>
          <a:stretch/>
        </p:blipFill>
        <p:spPr bwMode="auto">
          <a:xfrm>
            <a:off x="6922829" y="4011911"/>
            <a:ext cx="813723" cy="66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D:\Users\Owner\Desktop\무제-2d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234" r="16833" b="19661"/>
          <a:stretch/>
        </p:blipFill>
        <p:spPr bwMode="auto">
          <a:xfrm>
            <a:off x="6011804" y="4010221"/>
            <a:ext cx="819420" cy="6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D:\Users\Owner\Desktop\무제-2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861" r="14775" b="7245"/>
          <a:stretch/>
        </p:blipFill>
        <p:spPr bwMode="auto">
          <a:xfrm rot="3785548">
            <a:off x="8034703" y="3984287"/>
            <a:ext cx="378064" cy="40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2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80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3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4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 userDrawn="1"/>
        </p:nvSpPr>
        <p:spPr>
          <a:xfrm>
            <a:off x="395536" y="267494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 userDrawn="1"/>
        </p:nvSpPr>
        <p:spPr>
          <a:xfrm rot="2259662">
            <a:off x="1355467" y="912412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 userDrawn="1"/>
        </p:nvSpPr>
        <p:spPr>
          <a:xfrm rot="858296">
            <a:off x="2511891" y="333631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 userDrawn="1"/>
        </p:nvSpPr>
        <p:spPr>
          <a:xfrm>
            <a:off x="7624800" y="1478609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 userDrawn="1"/>
        </p:nvSpPr>
        <p:spPr>
          <a:xfrm rot="2975850">
            <a:off x="4429693" y="2421470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 userDrawn="1"/>
        </p:nvSpPr>
        <p:spPr>
          <a:xfrm>
            <a:off x="2520499" y="2340273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/>
          <p:cNvSpPr/>
          <p:nvPr userDrawn="1"/>
        </p:nvSpPr>
        <p:spPr>
          <a:xfrm>
            <a:off x="732959" y="3147814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 userDrawn="1"/>
        </p:nvSpPr>
        <p:spPr>
          <a:xfrm rot="19794336">
            <a:off x="600539" y="1969425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 userDrawn="1"/>
        </p:nvSpPr>
        <p:spPr>
          <a:xfrm>
            <a:off x="4769444" y="272151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/>
          <p:cNvSpPr/>
          <p:nvPr userDrawn="1"/>
        </p:nvSpPr>
        <p:spPr>
          <a:xfrm rot="3477889">
            <a:off x="5743325" y="782304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 userDrawn="1"/>
        </p:nvSpPr>
        <p:spPr>
          <a:xfrm rot="20703498">
            <a:off x="7273026" y="498970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 userDrawn="1"/>
        </p:nvSpPr>
        <p:spPr>
          <a:xfrm>
            <a:off x="6200505" y="2095165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/>
          <p:cNvSpPr/>
          <p:nvPr userDrawn="1"/>
        </p:nvSpPr>
        <p:spPr>
          <a:xfrm rot="19800000">
            <a:off x="3451425" y="1247133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 userDrawn="1"/>
        </p:nvSpPr>
        <p:spPr>
          <a:xfrm rot="468212">
            <a:off x="6229791" y="4472870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 userDrawn="1"/>
        </p:nvSpPr>
        <p:spPr>
          <a:xfrm>
            <a:off x="7596336" y="3759734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/>
          <p:cNvSpPr/>
          <p:nvPr userDrawn="1"/>
        </p:nvSpPr>
        <p:spPr>
          <a:xfrm rot="2259662">
            <a:off x="4652692" y="3702887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 userDrawn="1"/>
        </p:nvSpPr>
        <p:spPr>
          <a:xfrm rot="20637672">
            <a:off x="2289020" y="3642003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이등변 삼각형 108"/>
          <p:cNvSpPr/>
          <p:nvPr userDrawn="1"/>
        </p:nvSpPr>
        <p:spPr>
          <a:xfrm rot="6737142">
            <a:off x="6600181" y="3135753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/>
          <p:cNvSpPr/>
          <p:nvPr userDrawn="1"/>
        </p:nvSpPr>
        <p:spPr>
          <a:xfrm rot="940573">
            <a:off x="8443762" y="115414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 userDrawn="1"/>
        </p:nvSpPr>
        <p:spPr>
          <a:xfrm rot="5205520">
            <a:off x="8365406" y="2406183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 userDrawn="1"/>
        </p:nvSpPr>
        <p:spPr>
          <a:xfrm>
            <a:off x="2983452" y="4757808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 userDrawn="1"/>
        </p:nvSpPr>
        <p:spPr>
          <a:xfrm rot="2897758">
            <a:off x="258235" y="4406815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/>
          <p:cNvSpPr/>
          <p:nvPr userDrawn="1"/>
        </p:nvSpPr>
        <p:spPr>
          <a:xfrm rot="6690033">
            <a:off x="8443763" y="4652931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0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E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A552-2DAD-4255-9D58-96E01655C77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2675924">
            <a:off x="7606803" y="1810578"/>
            <a:ext cx="266584" cy="1156160"/>
            <a:chOff x="3117743" y="1680073"/>
            <a:chExt cx="622118" cy="2698091"/>
          </a:xfrm>
        </p:grpSpPr>
        <p:grpSp>
          <p:nvGrpSpPr>
            <p:cNvPr id="3" name="그룹 2"/>
            <p:cNvGrpSpPr/>
            <p:nvPr/>
          </p:nvGrpSpPr>
          <p:grpSpPr>
            <a:xfrm>
              <a:off x="3117743" y="1680073"/>
              <a:ext cx="621580" cy="2698091"/>
              <a:chOff x="3107716" y="1563638"/>
              <a:chExt cx="621580" cy="2698091"/>
            </a:xfrm>
          </p:grpSpPr>
          <p:sp>
            <p:nvSpPr>
              <p:cNvPr id="6" name="원통 5"/>
              <p:cNvSpPr/>
              <p:nvPr/>
            </p:nvSpPr>
            <p:spPr>
              <a:xfrm>
                <a:off x="3108254" y="1563638"/>
                <a:ext cx="620340" cy="2232248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231"/>
              <p:cNvSpPr/>
              <p:nvPr/>
            </p:nvSpPr>
            <p:spPr>
              <a:xfrm rot="10800000">
                <a:off x="3108254" y="3726350"/>
                <a:ext cx="621040" cy="535379"/>
              </a:xfrm>
              <a:custGeom>
                <a:avLst/>
                <a:gdLst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6767 w 634574"/>
                  <a:gd name="connsiteY0" fmla="*/ 535379 h 535379"/>
                  <a:gd name="connsiteX1" fmla="*/ 317287 w 634574"/>
                  <a:gd name="connsiteY1" fmla="*/ 0 h 535379"/>
                  <a:gd name="connsiteX2" fmla="*/ 627807 w 634574"/>
                  <a:gd name="connsiteY2" fmla="*/ 535379 h 535379"/>
                  <a:gd name="connsiteX3" fmla="*/ 6767 w 634574"/>
                  <a:gd name="connsiteY3" fmla="*/ 535379 h 535379"/>
                  <a:gd name="connsiteX0" fmla="*/ 6767 w 627807"/>
                  <a:gd name="connsiteY0" fmla="*/ 535379 h 535379"/>
                  <a:gd name="connsiteX1" fmla="*/ 317287 w 627807"/>
                  <a:gd name="connsiteY1" fmla="*/ 0 h 535379"/>
                  <a:gd name="connsiteX2" fmla="*/ 627807 w 627807"/>
                  <a:gd name="connsiteY2" fmla="*/ 535379 h 535379"/>
                  <a:gd name="connsiteX3" fmla="*/ 6767 w 627807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1040" h="535379">
                    <a:moveTo>
                      <a:pt x="0" y="535379"/>
                    </a:moveTo>
                    <a:cubicBezTo>
                      <a:pt x="57785" y="393761"/>
                      <a:pt x="197488" y="35718"/>
                      <a:pt x="310520" y="0"/>
                    </a:cubicBezTo>
                    <a:cubicBezTo>
                      <a:pt x="414027" y="38100"/>
                      <a:pt x="570400" y="403287"/>
                      <a:pt x="621040" y="535379"/>
                    </a:cubicBezTo>
                    <a:lnTo>
                      <a:pt x="0" y="53537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순서도: 저장 데이터 7"/>
              <p:cNvSpPr/>
              <p:nvPr/>
            </p:nvSpPr>
            <p:spPr>
              <a:xfrm rot="16200000">
                <a:off x="3318919" y="1570280"/>
                <a:ext cx="199174" cy="621580"/>
              </a:xfrm>
              <a:prstGeom prst="flowChartOnlineStorag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 rot="10800000">
                <a:off x="3108252" y="3653066"/>
                <a:ext cx="620341" cy="180104"/>
              </a:xfrm>
              <a:prstGeom prst="round2SameRect">
                <a:avLst>
                  <a:gd name="adj1" fmla="val 4152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순서도: 저장 데이터 3"/>
            <p:cNvSpPr/>
            <p:nvPr/>
          </p:nvSpPr>
          <p:spPr>
            <a:xfrm rot="16200000">
              <a:off x="3329484" y="1786301"/>
              <a:ext cx="199174" cy="621580"/>
            </a:xfrm>
            <a:prstGeom prst="flowChartOnlineStorag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저장 데이터 4"/>
            <p:cNvSpPr/>
            <p:nvPr/>
          </p:nvSpPr>
          <p:spPr>
            <a:xfrm rot="16200000">
              <a:off x="3239756" y="3342681"/>
              <a:ext cx="378629" cy="621580"/>
            </a:xfrm>
            <a:prstGeom prst="flowChartOnlineStorag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22417" y="1303276"/>
            <a:ext cx="5545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300" dirty="0" smtClean="0"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매일매일</a:t>
            </a:r>
            <a:endParaRPr lang="en-US" altLang="ko-KR" sz="6000" spc="300" dirty="0" smtClean="0"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  <a:p>
            <a:pPr algn="ctr"/>
            <a:r>
              <a:rPr lang="ko-KR" altLang="en-US" sz="6000" spc="300" dirty="0" smtClean="0"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아무 것도 안 해요</a:t>
            </a:r>
            <a:endParaRPr lang="ko-KR" altLang="en-US" sz="6000" spc="300" dirty="0"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8179" y="3579862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매일매일 아무 것도 안 하고 싶은</a:t>
            </a:r>
            <a:endParaRPr lang="en-US" altLang="ko-KR" sz="16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210 굴림OTF 050" pitchFamily="18" charset="-127"/>
              <a:ea typeface="210 굴림OTF 050" pitchFamily="18" charset="-127"/>
            </a:endParaRPr>
          </a:p>
          <a:p>
            <a:pPr algn="ctr"/>
            <a:r>
              <a:rPr lang="ko-KR" altLang="en-US" sz="16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국도리의</a:t>
            </a:r>
            <a:r>
              <a:rPr lang="ko-KR" altLang="en-US" sz="1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방학 계획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210 굴림OTF 070" pitchFamily="18" charset="-127"/>
              <a:ea typeface="210 굴림OTF 07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447037" y="3435846"/>
            <a:ext cx="2249925" cy="0"/>
          </a:xfrm>
          <a:prstGeom prst="line">
            <a:avLst/>
          </a:prstGeom>
          <a:ln>
            <a:solidFill>
              <a:srgbClr val="CF59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422123" y="2785845"/>
            <a:ext cx="890804" cy="172014"/>
            <a:chOff x="6444208" y="2800633"/>
            <a:chExt cx="890804" cy="172014"/>
          </a:xfrm>
        </p:grpSpPr>
        <p:pic>
          <p:nvPicPr>
            <p:cNvPr id="11" name="Picture 9" descr="D:\Users\Owner\Desktop\무제-2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801735"/>
              <a:ext cx="890804" cy="17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9" descr="D:\Users\Owner\Desktop\무제-2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800633"/>
              <a:ext cx="890804" cy="17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20173" y="30216"/>
            <a:ext cx="20201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국도리 일기장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210 굴림OTF 050" pitchFamily="18" charset="-127"/>
              <a:ea typeface="210 굴림OTF 0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D:\Users\Owner\Desktop\ㅊ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9" y="2458762"/>
            <a:ext cx="2050207" cy="6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:\Users\Owner\Desktop\ㅊ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9" y="3378436"/>
            <a:ext cx="2050207" cy="6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Users\Owner\Desktop\ㅊ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9" y="1539089"/>
            <a:ext cx="2050207" cy="6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2675924">
            <a:off x="4182618" y="558810"/>
            <a:ext cx="152737" cy="662412"/>
            <a:chOff x="3117743" y="1680073"/>
            <a:chExt cx="622118" cy="2698091"/>
          </a:xfrm>
        </p:grpSpPr>
        <p:grpSp>
          <p:nvGrpSpPr>
            <p:cNvPr id="3" name="그룹 2"/>
            <p:cNvGrpSpPr/>
            <p:nvPr/>
          </p:nvGrpSpPr>
          <p:grpSpPr>
            <a:xfrm>
              <a:off x="3117743" y="1680073"/>
              <a:ext cx="621580" cy="2698091"/>
              <a:chOff x="3107716" y="1563638"/>
              <a:chExt cx="621580" cy="2698091"/>
            </a:xfrm>
          </p:grpSpPr>
          <p:sp>
            <p:nvSpPr>
              <p:cNvPr id="6" name="원통 5"/>
              <p:cNvSpPr/>
              <p:nvPr/>
            </p:nvSpPr>
            <p:spPr>
              <a:xfrm>
                <a:off x="3108254" y="1563638"/>
                <a:ext cx="620340" cy="2232248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이등변 삼각형 231"/>
              <p:cNvSpPr/>
              <p:nvPr/>
            </p:nvSpPr>
            <p:spPr>
              <a:xfrm rot="10800000">
                <a:off x="3108254" y="3726350"/>
                <a:ext cx="621040" cy="535379"/>
              </a:xfrm>
              <a:custGeom>
                <a:avLst/>
                <a:gdLst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6767 w 634574"/>
                  <a:gd name="connsiteY0" fmla="*/ 535379 h 535379"/>
                  <a:gd name="connsiteX1" fmla="*/ 317287 w 634574"/>
                  <a:gd name="connsiteY1" fmla="*/ 0 h 535379"/>
                  <a:gd name="connsiteX2" fmla="*/ 627807 w 634574"/>
                  <a:gd name="connsiteY2" fmla="*/ 535379 h 535379"/>
                  <a:gd name="connsiteX3" fmla="*/ 6767 w 634574"/>
                  <a:gd name="connsiteY3" fmla="*/ 535379 h 535379"/>
                  <a:gd name="connsiteX0" fmla="*/ 6767 w 627807"/>
                  <a:gd name="connsiteY0" fmla="*/ 535379 h 535379"/>
                  <a:gd name="connsiteX1" fmla="*/ 317287 w 627807"/>
                  <a:gd name="connsiteY1" fmla="*/ 0 h 535379"/>
                  <a:gd name="connsiteX2" fmla="*/ 627807 w 627807"/>
                  <a:gd name="connsiteY2" fmla="*/ 535379 h 535379"/>
                  <a:gd name="connsiteX3" fmla="*/ 6767 w 627807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1040" h="535379">
                    <a:moveTo>
                      <a:pt x="0" y="535379"/>
                    </a:moveTo>
                    <a:cubicBezTo>
                      <a:pt x="57785" y="393761"/>
                      <a:pt x="197488" y="35718"/>
                      <a:pt x="310520" y="0"/>
                    </a:cubicBezTo>
                    <a:cubicBezTo>
                      <a:pt x="414027" y="38100"/>
                      <a:pt x="570400" y="403287"/>
                      <a:pt x="621040" y="535379"/>
                    </a:cubicBezTo>
                    <a:lnTo>
                      <a:pt x="0" y="53537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순서도: 저장 데이터 7"/>
              <p:cNvSpPr/>
              <p:nvPr/>
            </p:nvSpPr>
            <p:spPr>
              <a:xfrm rot="16200000">
                <a:off x="3318919" y="1570280"/>
                <a:ext cx="199174" cy="621580"/>
              </a:xfrm>
              <a:prstGeom prst="flowChartOnlineStorag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 rot="10800000">
                <a:off x="3108252" y="3653066"/>
                <a:ext cx="620341" cy="180104"/>
              </a:xfrm>
              <a:prstGeom prst="round2SameRect">
                <a:avLst>
                  <a:gd name="adj1" fmla="val 4152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" name="순서도: 저장 데이터 3"/>
            <p:cNvSpPr/>
            <p:nvPr/>
          </p:nvSpPr>
          <p:spPr>
            <a:xfrm rot="16200000">
              <a:off x="3329484" y="1786301"/>
              <a:ext cx="199174" cy="621580"/>
            </a:xfrm>
            <a:prstGeom prst="flowChartOnlineStorag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순서도: 저장 데이터 4"/>
            <p:cNvSpPr/>
            <p:nvPr/>
          </p:nvSpPr>
          <p:spPr>
            <a:xfrm rot="16200000">
              <a:off x="3239756" y="3342681"/>
              <a:ext cx="378629" cy="621580"/>
            </a:xfrm>
            <a:prstGeom prst="flowChartOnlineStorag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" name="Picture 9" descr="D:\Users\Owner\Desktop\무제-2h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2" y="1104339"/>
            <a:ext cx="3312368" cy="1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9284" y="712483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R" panose="02020603020101020101" pitchFamily="18" charset="-127"/>
                <a:ea typeface="210 상상공작소 R" panose="02020603020101020101" pitchFamily="18" charset="-127"/>
              </a:rPr>
              <a:t>매일매일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R" panose="02020603020101020101" pitchFamily="18" charset="-127"/>
                <a:ea typeface="210 상상공작소 R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R" panose="02020603020101020101" pitchFamily="18" charset="-127"/>
                <a:ea typeface="210 상상공작소 R" panose="02020603020101020101" pitchFamily="18" charset="-127"/>
              </a:rPr>
              <a:t>아무 것도 안 해요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210 상상공작소 R" panose="02020603020101020101" pitchFamily="18" charset="-127"/>
              <a:ea typeface="210 상상공작소 R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58489" y="1635646"/>
            <a:ext cx="392901" cy="392901"/>
          </a:xfrm>
          <a:prstGeom prst="ellipse">
            <a:avLst/>
          </a:prstGeom>
          <a:solidFill>
            <a:srgbClr val="69DD87">
              <a:alpha val="60000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>
            <a:off x="836785" y="2572832"/>
            <a:ext cx="455765" cy="392901"/>
          </a:xfrm>
          <a:prstGeom prst="triangle">
            <a:avLst/>
          </a:prstGeom>
          <a:solidFill>
            <a:srgbClr val="CF595A">
              <a:alpha val="60000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ctr"/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8489" y="3510018"/>
            <a:ext cx="392901" cy="392901"/>
          </a:xfrm>
          <a:prstGeom prst="rect">
            <a:avLst/>
          </a:prstGeom>
          <a:solidFill>
            <a:srgbClr val="E2D183">
              <a:alpha val="60000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3184" y="168245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지난 학기 돌아보기</a:t>
            </a:r>
            <a:endParaRPr lang="ko-KR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210 굴림OTF 070" pitchFamily="18" charset="-127"/>
              <a:ea typeface="210 굴림OTF 07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3184" y="2602130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졸업 요건 취득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-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졸업논문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?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영어 자격증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?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210 굴림OTF 070" pitchFamily="18" charset="-127"/>
              <a:ea typeface="210 굴림OTF 07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3184" y="352180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스펙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 쌓기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210 굴림OTF 070" pitchFamily="18" charset="-127"/>
              <a:ea typeface="210 굴림OTF 070" pitchFamily="18" charset="-127"/>
            </a:endParaRPr>
          </a:p>
        </p:txBody>
      </p:sp>
      <p:pic>
        <p:nvPicPr>
          <p:cNvPr id="21" name="Picture 9" descr="D:\Users\Owner\Desktop\무제-2h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13472" y="2769773"/>
            <a:ext cx="2897604" cy="1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:\Users\Owner\Desktop\ㅊ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1806"/>
            <a:ext cx="2050207" cy="6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/>
          <p:cNvSpPr/>
          <p:nvPr/>
        </p:nvSpPr>
        <p:spPr>
          <a:xfrm>
            <a:off x="4948828" y="1648363"/>
            <a:ext cx="392901" cy="392901"/>
          </a:xfrm>
          <a:prstGeom prst="ellipse">
            <a:avLst/>
          </a:prstGeom>
          <a:solidFill>
            <a:srgbClr val="69DD87">
              <a:alpha val="60000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83523" y="1695173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블로그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 운영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매체 변경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?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콘텐츠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 변경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70" pitchFamily="18" charset="-127"/>
                <a:ea typeface="210 굴림OTF 070" pitchFamily="18" charset="-127"/>
              </a:rPr>
              <a:t>?</a:t>
            </a:r>
            <a:endParaRPr lang="ko-KR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210 굴림OTF 070" pitchFamily="18" charset="-127"/>
              <a:ea typeface="210 굴림OTF 07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173" y="30216"/>
            <a:ext cx="20201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국도리 일기장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210 굴림OTF 050" pitchFamily="18" charset="-127"/>
              <a:ea typeface="210 굴림OTF 0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4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2675924">
            <a:off x="4182618" y="558810"/>
            <a:ext cx="152737" cy="662412"/>
            <a:chOff x="3117743" y="1680073"/>
            <a:chExt cx="622118" cy="2698091"/>
          </a:xfrm>
        </p:grpSpPr>
        <p:grpSp>
          <p:nvGrpSpPr>
            <p:cNvPr id="3" name="그룹 2"/>
            <p:cNvGrpSpPr/>
            <p:nvPr/>
          </p:nvGrpSpPr>
          <p:grpSpPr>
            <a:xfrm>
              <a:off x="3117743" y="1680073"/>
              <a:ext cx="621580" cy="2698091"/>
              <a:chOff x="3107716" y="1563638"/>
              <a:chExt cx="621580" cy="2698091"/>
            </a:xfrm>
          </p:grpSpPr>
          <p:sp>
            <p:nvSpPr>
              <p:cNvPr id="6" name="원통 5"/>
              <p:cNvSpPr/>
              <p:nvPr/>
            </p:nvSpPr>
            <p:spPr>
              <a:xfrm>
                <a:off x="3108254" y="1563638"/>
                <a:ext cx="620340" cy="2232248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이등변 삼각형 231"/>
              <p:cNvSpPr/>
              <p:nvPr/>
            </p:nvSpPr>
            <p:spPr>
              <a:xfrm rot="10800000">
                <a:off x="3108254" y="3726350"/>
                <a:ext cx="621040" cy="535379"/>
              </a:xfrm>
              <a:custGeom>
                <a:avLst/>
                <a:gdLst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6767 w 634574"/>
                  <a:gd name="connsiteY0" fmla="*/ 535379 h 535379"/>
                  <a:gd name="connsiteX1" fmla="*/ 317287 w 634574"/>
                  <a:gd name="connsiteY1" fmla="*/ 0 h 535379"/>
                  <a:gd name="connsiteX2" fmla="*/ 627807 w 634574"/>
                  <a:gd name="connsiteY2" fmla="*/ 535379 h 535379"/>
                  <a:gd name="connsiteX3" fmla="*/ 6767 w 634574"/>
                  <a:gd name="connsiteY3" fmla="*/ 535379 h 535379"/>
                  <a:gd name="connsiteX0" fmla="*/ 6767 w 627807"/>
                  <a:gd name="connsiteY0" fmla="*/ 535379 h 535379"/>
                  <a:gd name="connsiteX1" fmla="*/ 317287 w 627807"/>
                  <a:gd name="connsiteY1" fmla="*/ 0 h 535379"/>
                  <a:gd name="connsiteX2" fmla="*/ 627807 w 627807"/>
                  <a:gd name="connsiteY2" fmla="*/ 535379 h 535379"/>
                  <a:gd name="connsiteX3" fmla="*/ 6767 w 627807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1040" h="535379">
                    <a:moveTo>
                      <a:pt x="0" y="535379"/>
                    </a:moveTo>
                    <a:cubicBezTo>
                      <a:pt x="57785" y="393761"/>
                      <a:pt x="197488" y="35718"/>
                      <a:pt x="310520" y="0"/>
                    </a:cubicBezTo>
                    <a:cubicBezTo>
                      <a:pt x="414027" y="38100"/>
                      <a:pt x="570400" y="403287"/>
                      <a:pt x="621040" y="535379"/>
                    </a:cubicBezTo>
                    <a:lnTo>
                      <a:pt x="0" y="53537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순서도: 저장 데이터 7"/>
              <p:cNvSpPr/>
              <p:nvPr/>
            </p:nvSpPr>
            <p:spPr>
              <a:xfrm rot="16200000">
                <a:off x="3318919" y="1570280"/>
                <a:ext cx="199174" cy="621580"/>
              </a:xfrm>
              <a:prstGeom prst="flowChartOnlineStorag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 rot="10800000">
                <a:off x="3108252" y="3653066"/>
                <a:ext cx="620341" cy="180104"/>
              </a:xfrm>
              <a:prstGeom prst="round2SameRect">
                <a:avLst>
                  <a:gd name="adj1" fmla="val 4152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" name="순서도: 저장 데이터 3"/>
            <p:cNvSpPr/>
            <p:nvPr/>
          </p:nvSpPr>
          <p:spPr>
            <a:xfrm rot="16200000">
              <a:off x="3329484" y="1786301"/>
              <a:ext cx="199174" cy="621580"/>
            </a:xfrm>
            <a:prstGeom prst="flowChartOnlineStorag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순서도: 저장 데이터 4"/>
            <p:cNvSpPr/>
            <p:nvPr/>
          </p:nvSpPr>
          <p:spPr>
            <a:xfrm rot="16200000">
              <a:off x="3239756" y="3342681"/>
              <a:ext cx="378629" cy="621580"/>
            </a:xfrm>
            <a:prstGeom prst="flowChartOnlineStorag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" name="Picture 9" descr="D:\Users\Owner\Desktop\무제-2h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2" y="1104339"/>
            <a:ext cx="3312368" cy="1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29284" y="712483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R" panose="02020603020101020101" pitchFamily="18" charset="-127"/>
                <a:ea typeface="210 상상공작소 R" panose="02020603020101020101" pitchFamily="18" charset="-127"/>
              </a:rPr>
              <a:t>지난 학기 돌아보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R" panose="02020603020101020101" pitchFamily="18" charset="-127"/>
                <a:ea typeface="210 상상공작소 R" panose="02020603020101020101" pitchFamily="18" charset="-127"/>
              </a:rPr>
              <a:t>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173" y="30216"/>
            <a:ext cx="20201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국도리 일기장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210 굴림OTF 050" pitchFamily="18" charset="-127"/>
              <a:ea typeface="210 굴림OTF 0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9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3" y="30216"/>
            <a:ext cx="20201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국도리 일기장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210 굴림OTF 050" pitchFamily="18" charset="-127"/>
              <a:ea typeface="210 굴림OTF 0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0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173" y="30216"/>
            <a:ext cx="20201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국도리 일기장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굴림OTF 050" pitchFamily="18" charset="-127"/>
                <a:ea typeface="210 굴림OTF 05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210 굴림OTF 050" pitchFamily="18" charset="-127"/>
              <a:ea typeface="210 굴림OTF 0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74</Words>
  <Application>Microsoft Office PowerPoint</Application>
  <PresentationFormat>화면 슬라이드 쇼(16:9)</PresentationFormat>
  <Paragraphs>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Owner</cp:lastModifiedBy>
  <cp:revision>16</cp:revision>
  <dcterms:created xsi:type="dcterms:W3CDTF">2018-06-22T09:33:25Z</dcterms:created>
  <dcterms:modified xsi:type="dcterms:W3CDTF">2018-06-22T13:30:11Z</dcterms:modified>
</cp:coreProperties>
</file>