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DC8"/>
    <a:srgbClr val="F884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2" y="-6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B70E-8159-48FE-BD09-D08CD21A90B1}" type="datetimeFigureOut">
              <a:rPr lang="ko-KR" altLang="en-US" smtClean="0"/>
              <a:pPr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9019-B396-4C77-B799-67FD945C96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193707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88478"/>
                </a:solidFill>
                <a:latin typeface="BusanBada" pitchFamily="2" charset="-127"/>
                <a:ea typeface="BusanBada" pitchFamily="2" charset="-127"/>
              </a:rPr>
              <a:t>PPT</a:t>
            </a:r>
            <a:endParaRPr lang="en-US" altLang="ko-KR" sz="3200" dirty="0">
              <a:solidFill>
                <a:srgbClr val="F88478"/>
              </a:solidFill>
              <a:latin typeface="BusanBada" pitchFamily="2" charset="-127"/>
              <a:ea typeface="BusanBada" pitchFamily="2" charset="-127"/>
            </a:endParaRPr>
          </a:p>
          <a:p>
            <a:pPr algn="ctr"/>
            <a:r>
              <a:rPr lang="ko-KR" altLang="en-US" sz="3200" dirty="0" err="1" smtClean="0">
                <a:solidFill>
                  <a:srgbClr val="F88478"/>
                </a:solidFill>
                <a:latin typeface="BusanBada" pitchFamily="2" charset="-127"/>
                <a:ea typeface="BusanBada" pitchFamily="2" charset="-127"/>
              </a:rPr>
              <a:t>잘이와</a:t>
            </a:r>
            <a:r>
              <a:rPr lang="ko-KR" altLang="en-US" sz="3200" dirty="0" smtClean="0">
                <a:solidFill>
                  <a:srgbClr val="F88478"/>
                </a:solidFill>
                <a:latin typeface="BusanBada" pitchFamily="2" charset="-127"/>
                <a:ea typeface="BusanBada" pitchFamily="2" charset="-127"/>
              </a:rPr>
              <a:t> 함께해</a:t>
            </a:r>
            <a:endParaRPr lang="ko-KR" altLang="en-US" sz="3200" dirty="0">
              <a:solidFill>
                <a:srgbClr val="F88478"/>
              </a:solidFill>
              <a:latin typeface="BusanBada" pitchFamily="2" charset="-127"/>
              <a:ea typeface="BusanBada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9954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CCDC8"/>
                </a:solidFill>
                <a:latin typeface="야놀자 야체 B" pitchFamily="18" charset="-127"/>
                <a:ea typeface="야놀자 야체 B" pitchFamily="18" charset="-127"/>
              </a:rPr>
              <a:t>INDEX</a:t>
            </a:r>
            <a:endParaRPr lang="ko-KR" altLang="en-US" sz="2800" dirty="0">
              <a:solidFill>
                <a:srgbClr val="FCCDC8"/>
              </a:solidFill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6749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PPT</a:t>
            </a:r>
            <a:r>
              <a:rPr lang="ko-KR" altLang="en-US" sz="2800" dirty="0" smtClean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는 잘이와 함께해</a:t>
            </a:r>
            <a:endParaRPr lang="ko-KR" altLang="en-US" sz="28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</p:txBody>
      </p:sp>
      <p:pic>
        <p:nvPicPr>
          <p:cNvPr id="5" name="Picture 2" descr="J:\그림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7574"/>
            <a:ext cx="5616624" cy="3779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6749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PPT</a:t>
            </a:r>
            <a:r>
              <a:rPr lang="ko-KR" altLang="en-US" sz="2800" dirty="0" smtClean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는 잘이와 함께해</a:t>
            </a:r>
            <a:endParaRPr lang="ko-KR" altLang="en-US" sz="28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</p:txBody>
      </p:sp>
      <p:pic>
        <p:nvPicPr>
          <p:cNvPr id="5" name="Picture 2" descr="C:\Users\진희\Desktop\토토로 아이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31590"/>
            <a:ext cx="2568456" cy="3160068"/>
          </a:xfrm>
          <a:prstGeom prst="rect">
            <a:avLst/>
          </a:prstGeom>
          <a:noFill/>
        </p:spPr>
      </p:pic>
      <p:pic>
        <p:nvPicPr>
          <p:cNvPr id="6" name="Picture 3" descr="C:\Users\진희\Desktop\먼지 아이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58268"/>
            <a:ext cx="936104" cy="823552"/>
          </a:xfrm>
          <a:prstGeom prst="rect">
            <a:avLst/>
          </a:prstGeom>
          <a:noFill/>
        </p:spPr>
      </p:pic>
      <p:pic>
        <p:nvPicPr>
          <p:cNvPr id="7" name="Picture 2" descr="C:\Users\진희\Desktop\36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88876">
            <a:off x="5402438" y="2378348"/>
            <a:ext cx="1226838" cy="1644674"/>
          </a:xfrm>
          <a:prstGeom prst="rect">
            <a:avLst/>
          </a:prstGeom>
          <a:noFill/>
        </p:spPr>
      </p:pic>
      <p:pic>
        <p:nvPicPr>
          <p:cNvPr id="8" name="Picture 2" descr="C:\Users\진희\Desktop\링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3651870"/>
            <a:ext cx="2159000" cy="723900"/>
          </a:xfrm>
          <a:prstGeom prst="rect">
            <a:avLst/>
          </a:prstGeom>
          <a:noFill/>
        </p:spPr>
      </p:pic>
      <p:pic>
        <p:nvPicPr>
          <p:cNvPr id="1026" name="Picture 2" descr="C:\Users\진희\Desktop\ㅗㄹ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1491630"/>
            <a:ext cx="864096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화면 슬라이드 쇼(16:9)</PresentationFormat>
  <Paragraphs>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잘</dc:creator>
  <cp:lastModifiedBy>잘</cp:lastModifiedBy>
  <cp:revision>3</cp:revision>
  <dcterms:created xsi:type="dcterms:W3CDTF">2019-03-07T10:35:07Z</dcterms:created>
  <dcterms:modified xsi:type="dcterms:W3CDTF">2019-03-07T11:11:47Z</dcterms:modified>
</cp:coreProperties>
</file>