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8" autoAdjust="0"/>
  </p:normalViewPr>
  <p:slideViewPr>
    <p:cSldViewPr>
      <p:cViewPr varScale="1">
        <p:scale>
          <a:sx n="47" d="100"/>
          <a:sy n="47" d="100"/>
        </p:scale>
        <p:origin x="53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F7AC-EA17-4804-B21C-5141AA0718F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81AB8-B0FA-4830-96C4-AAF19BE4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5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81AB8-B0FA-4830-96C4-AAF19BE4EF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27.png"/><Relationship Id="rId12" Type="http://schemas.openxmlformats.org/officeDocument/2006/relationships/image" Target="../media/image53.png"/><Relationship Id="rId2" Type="http://schemas.openxmlformats.org/officeDocument/2006/relationships/image" Target="../media/image22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28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45C84A-4704-49A0-A7C7-075F5C794B15}"/>
              </a:ext>
            </a:extLst>
          </p:cNvPr>
          <p:cNvGrpSpPr/>
          <p:nvPr/>
        </p:nvGrpSpPr>
        <p:grpSpPr>
          <a:xfrm>
            <a:off x="13750786" y="8648700"/>
            <a:ext cx="4437222" cy="1075304"/>
            <a:chOff x="13750786" y="8648700"/>
            <a:chExt cx="4437222" cy="1075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0378" y="9066004"/>
              <a:ext cx="2907630" cy="65800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50786" y="8648700"/>
              <a:ext cx="4437222" cy="548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pic>
        <p:nvPicPr>
          <p:cNvPr id="17" name="Object 1">
            <a:extLst>
              <a:ext uri="{FF2B5EF4-FFF2-40B4-BE49-F238E27FC236}">
                <a16:creationId xmlns:a16="http://schemas.microsoft.com/office/drawing/2014/main" id="{A2010775-A2CB-4C15-9B2E-03C4F33A5D1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8314" y="3604367"/>
            <a:ext cx="8069086" cy="1858939"/>
          </a:xfrm>
          <a:prstGeom prst="rect">
            <a:avLst/>
          </a:prstGeom>
        </p:spPr>
      </p:pic>
      <p:pic>
        <p:nvPicPr>
          <p:cNvPr id="19" name="Object 4">
            <a:extLst>
              <a:ext uri="{FF2B5EF4-FFF2-40B4-BE49-F238E27FC236}">
                <a16:creationId xmlns:a16="http://schemas.microsoft.com/office/drawing/2014/main" id="{42C914A8-61DA-4377-868B-C00A8E930E3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84001" y="6055108"/>
            <a:ext cx="4897918" cy="7237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4"/>
    </mc:Choice>
    <mc:Fallback>
      <p:transition spd="slow" advTm="77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accel="30000" decel="7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accel="44000" decel="5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accel="44000" decel="5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44000" decel="56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78726" cy="12124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592" y="3825715"/>
            <a:ext cx="2877389" cy="6031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7782" y="4433544"/>
            <a:ext cx="3242331" cy="4101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15374" y="3799137"/>
            <a:ext cx="2008844" cy="6031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1564" y="4458442"/>
            <a:ext cx="2651717" cy="410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06287" y="3793287"/>
            <a:ext cx="2136454" cy="603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829" y="4447817"/>
            <a:ext cx="2343684" cy="192648"/>
            <a:chOff x="161829" y="4447817"/>
            <a:chExt cx="2343684" cy="192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61829" y="4447817"/>
              <a:ext cx="2343684" cy="192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2925" y="4354054"/>
            <a:ext cx="2139362" cy="175853"/>
            <a:chOff x="12202925" y="4354054"/>
            <a:chExt cx="2139362" cy="1758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2202925" y="4354054"/>
              <a:ext cx="2139362" cy="17585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15374" y="3799137"/>
            <a:ext cx="2008844" cy="6031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1564" y="4458442"/>
            <a:ext cx="2651717" cy="41014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4740" y="3661932"/>
            <a:ext cx="2016459" cy="60316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03854" y="4302189"/>
            <a:ext cx="2454846" cy="6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1"/>
    </mc:Choice>
    <mc:Fallback>
      <p:transition spd="slow" advTm="23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519403"/>
            <a:ext cx="6949020" cy="14475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315" y="1695220"/>
            <a:ext cx="4906638" cy="579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07581" y="2638607"/>
            <a:ext cx="6535168" cy="164513"/>
            <a:chOff x="6007581" y="2638607"/>
            <a:chExt cx="6535168" cy="1645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7581" y="2638607"/>
              <a:ext cx="6535168" cy="1645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0897" y="7995557"/>
              <a:ext cx="1977510" cy="5340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87491" y="7132473"/>
            <a:ext cx="2585507" cy="2260207"/>
            <a:chOff x="5187491" y="7132473"/>
            <a:chExt cx="2585507" cy="226020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55437" y="8039100"/>
              <a:ext cx="1977510" cy="5340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76688" y="4153481"/>
            <a:ext cx="2434652" cy="2374934"/>
            <a:chOff x="5276688" y="4153481"/>
            <a:chExt cx="2434652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76688" y="4153481"/>
              <a:ext cx="2434652" cy="2374934"/>
              <a:chOff x="5276688" y="4153481"/>
              <a:chExt cx="2434652" cy="237493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76688" y="4153481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2201" y="4991201"/>
              <a:ext cx="2009834" cy="8083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513316" y="4062464"/>
            <a:ext cx="2585507" cy="2260207"/>
            <a:chOff x="8513316" y="4062464"/>
            <a:chExt cx="2585507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13316" y="4062464"/>
              <a:ext cx="2585507" cy="2260207"/>
              <a:chOff x="8513316" y="4062464"/>
              <a:chExt cx="2585507" cy="226020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13316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61884" y="4991201"/>
              <a:ext cx="1910756" cy="54603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42890" y="7962262"/>
              <a:ext cx="1977510" cy="53403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76EE-6106-4597-9E24-11B5A88EDF5C}"/>
              </a:ext>
            </a:extLst>
          </p:cNvPr>
          <p:cNvGrpSpPr/>
          <p:nvPr/>
        </p:nvGrpSpPr>
        <p:grpSpPr>
          <a:xfrm>
            <a:off x="11829144" y="5097144"/>
            <a:ext cx="5878935" cy="3253537"/>
            <a:chOff x="11829144" y="5097144"/>
            <a:chExt cx="5878935" cy="325353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542749" y="5583183"/>
              <a:ext cx="5165330" cy="2767498"/>
              <a:chOff x="12542749" y="5583183"/>
              <a:chExt cx="5165330" cy="2767498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542749" y="5583183"/>
                <a:ext cx="5165330" cy="2767498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29144" y="5097144"/>
              <a:ext cx="4820545" cy="57903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26974F-AEBB-4C97-89E2-83D93156A735}"/>
              </a:ext>
            </a:extLst>
          </p:cNvPr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4378493-CD53-4E2C-810A-F37DC9995C37}"/>
                </a:ext>
              </a:extLst>
            </p:cNvPr>
            <p:cNvSpPr txBox="1"/>
            <p:nvPr/>
          </p:nvSpPr>
          <p:spPr>
            <a:xfrm>
              <a:off x="1670897" y="4807134"/>
              <a:ext cx="210333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22723B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IoT</a:t>
              </a:r>
            </a:p>
            <a:p>
              <a:pPr algn="ctr"/>
              <a:r>
                <a:rPr lang="en-US" altLang="ko-KR" dirty="0">
                  <a:solidFill>
                    <a:srgbClr val="22723B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Internet of Things</a:t>
              </a:r>
              <a:endParaRPr lang="ko-KR" altLang="en-US" dirty="0">
                <a:solidFill>
                  <a:srgbClr val="22723B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"/>
                            </p:stCondLst>
                            <p:childTnLst>
                              <p:par>
                                <p:cTn id="54" presetID="2" presetClass="entr" presetSubtype="2" accel="42000" decel="5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5652767" cy="1447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48120" y="1888436"/>
            <a:ext cx="4475690" cy="137252"/>
            <a:chOff x="1848120" y="1888436"/>
            <a:chExt cx="4475690" cy="13725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48120" y="1888436"/>
              <a:ext cx="4475690" cy="137252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ED2889-2E2F-4B35-84DD-96A9C0FEEE78}"/>
              </a:ext>
            </a:extLst>
          </p:cNvPr>
          <p:cNvGrpSpPr/>
          <p:nvPr/>
        </p:nvGrpSpPr>
        <p:grpSpPr>
          <a:xfrm>
            <a:off x="1483265" y="2537056"/>
            <a:ext cx="5566657" cy="6341411"/>
            <a:chOff x="1483265" y="2537056"/>
            <a:chExt cx="5566657" cy="634141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83265" y="2537056"/>
              <a:ext cx="5566657" cy="5378469"/>
              <a:chOff x="1483265" y="2537056"/>
              <a:chExt cx="5566657" cy="5378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83265" y="2537056"/>
                <a:ext cx="5566657" cy="537846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2115" y="8154639"/>
              <a:ext cx="3308293" cy="723828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737393-51DC-4452-91B6-3A94ED233809}"/>
              </a:ext>
            </a:extLst>
          </p:cNvPr>
          <p:cNvGrpSpPr/>
          <p:nvPr/>
        </p:nvGrpSpPr>
        <p:grpSpPr>
          <a:xfrm>
            <a:off x="8586919" y="2896011"/>
            <a:ext cx="8461157" cy="2241509"/>
            <a:chOff x="8586919" y="2896011"/>
            <a:chExt cx="8461157" cy="22415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586919" y="2896011"/>
              <a:ext cx="8461157" cy="2241509"/>
              <a:chOff x="8586919" y="2896011"/>
              <a:chExt cx="8461157" cy="224150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86919" y="2896011"/>
                <a:ext cx="8461157" cy="2241509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04763" y="3778165"/>
              <a:ext cx="7538589" cy="116187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9163" y="3140813"/>
              <a:ext cx="4210180" cy="72379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8B2B469-3942-4CDF-8643-35D0C0081B5E}"/>
              </a:ext>
            </a:extLst>
          </p:cNvPr>
          <p:cNvGrpSpPr/>
          <p:nvPr/>
        </p:nvGrpSpPr>
        <p:grpSpPr>
          <a:xfrm>
            <a:off x="8614107" y="5293109"/>
            <a:ext cx="8461157" cy="2263460"/>
            <a:chOff x="8614107" y="5293109"/>
            <a:chExt cx="8461157" cy="22634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614107" y="5293109"/>
              <a:ext cx="8461157" cy="2263460"/>
              <a:chOff x="8614107" y="5293109"/>
              <a:chExt cx="8461157" cy="226346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8614107" y="5293109"/>
                <a:ext cx="8461157" cy="2263460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23811" y="5592880"/>
              <a:ext cx="4235322" cy="72379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68211" y="6139622"/>
              <a:ext cx="7504304" cy="116187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accel="27500" decel="72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accel="27500" decel="725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519403"/>
            <a:ext cx="5819142" cy="14475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315" y="1695220"/>
            <a:ext cx="4350766" cy="579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54943" y="2188862"/>
            <a:ext cx="4237252" cy="138880"/>
            <a:chOff x="7154943" y="2188862"/>
            <a:chExt cx="4237252" cy="1388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4943" y="2188862"/>
              <a:ext cx="4237252" cy="1388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9906" y="4990462"/>
              <a:ext cx="1721171" cy="5340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72929" y="7075110"/>
            <a:ext cx="2434652" cy="2374934"/>
            <a:chOff x="3572929" y="7075110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572929" y="7075110"/>
              <a:ext cx="2434652" cy="2374934"/>
              <a:chOff x="3572929" y="7075110"/>
              <a:chExt cx="2434652" cy="237493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72929" y="707511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3122" y="8016346"/>
              <a:ext cx="1978078" cy="7085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30515" y="7132473"/>
            <a:ext cx="2585507" cy="2260207"/>
            <a:chOff x="7030515" y="7132473"/>
            <a:chExt cx="2585507" cy="226020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030515" y="7132473"/>
              <a:ext cx="2585507" cy="2260207"/>
              <a:chOff x="7030515" y="7132473"/>
              <a:chExt cx="2585507" cy="22602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1700000">
                <a:off x="7030515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0606" y="8039100"/>
              <a:ext cx="2105679" cy="5340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76688" y="4153481"/>
            <a:ext cx="2434652" cy="2374934"/>
            <a:chOff x="5276688" y="4153481"/>
            <a:chExt cx="2434652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76688" y="4153481"/>
              <a:ext cx="2434652" cy="2374934"/>
              <a:chOff x="5276688" y="4153481"/>
              <a:chExt cx="2434652" cy="237493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276688" y="4153481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0077" y="5166425"/>
              <a:ext cx="2133959" cy="4342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21830" y="4990462"/>
              <a:ext cx="1849341" cy="534038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83E933-09E8-4A92-A9F0-83BC822051F6}"/>
              </a:ext>
            </a:extLst>
          </p:cNvPr>
          <p:cNvGrpSpPr/>
          <p:nvPr/>
        </p:nvGrpSpPr>
        <p:grpSpPr>
          <a:xfrm>
            <a:off x="11829144" y="4880006"/>
            <a:ext cx="5557907" cy="3709967"/>
            <a:chOff x="11829144" y="4880006"/>
            <a:chExt cx="5557907" cy="370996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597511" y="5577133"/>
              <a:ext cx="4789540" cy="3012840"/>
              <a:chOff x="12597511" y="5577133"/>
              <a:chExt cx="4789540" cy="3012840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597511" y="5577133"/>
                <a:ext cx="4789540" cy="3012840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29144" y="4880006"/>
              <a:ext cx="4173094" cy="5790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2" presetClass="entr" presetSubtype="2" accel="42000" decel="5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566B36D-3714-4FF5-862C-DAD607A45284}"/>
              </a:ext>
            </a:extLst>
          </p:cNvPr>
          <p:cNvGrpSpPr/>
          <p:nvPr/>
        </p:nvGrpSpPr>
        <p:grpSpPr>
          <a:xfrm>
            <a:off x="1104069" y="3917128"/>
            <a:ext cx="5132359" cy="5132359"/>
            <a:chOff x="1104069" y="3917128"/>
            <a:chExt cx="5132359" cy="513235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04069" y="3917128"/>
              <a:ext cx="5132359" cy="5132359"/>
              <a:chOff x="1104069" y="3917128"/>
              <a:chExt cx="5132359" cy="513235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104069" y="3917128"/>
                <a:ext cx="5132359" cy="5132359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5210" y="6176972"/>
              <a:ext cx="4217694" cy="78740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1697" y="4795390"/>
              <a:ext cx="2604657" cy="71843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0374" y="988650"/>
            <a:ext cx="4821213" cy="14475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4657" y="2135467"/>
            <a:ext cx="4236638" cy="128415"/>
            <a:chOff x="1274657" y="2135467"/>
            <a:chExt cx="4236638" cy="1284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4657" y="2135467"/>
              <a:ext cx="4236638" cy="128415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8E4D89-443D-49C9-BD75-AF781FD195B9}"/>
              </a:ext>
            </a:extLst>
          </p:cNvPr>
          <p:cNvGrpSpPr/>
          <p:nvPr/>
        </p:nvGrpSpPr>
        <p:grpSpPr>
          <a:xfrm>
            <a:off x="6563979" y="3917128"/>
            <a:ext cx="5132359" cy="5132359"/>
            <a:chOff x="6563979" y="3917128"/>
            <a:chExt cx="5132359" cy="51323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63979" y="3917128"/>
              <a:ext cx="5132359" cy="5132359"/>
              <a:chOff x="6563979" y="3917128"/>
              <a:chExt cx="5132359" cy="513235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6563979" y="3917128"/>
                <a:ext cx="5132359" cy="5132359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1725" y="6176972"/>
              <a:ext cx="4270841" cy="1114256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6203" y="4795390"/>
              <a:ext cx="2930787" cy="718438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F4770F-2014-4ECA-B0F5-5A95DCD13CDE}"/>
              </a:ext>
            </a:extLst>
          </p:cNvPr>
          <p:cNvGrpSpPr/>
          <p:nvPr/>
        </p:nvGrpSpPr>
        <p:grpSpPr>
          <a:xfrm>
            <a:off x="12023889" y="3830247"/>
            <a:ext cx="5132359" cy="5132359"/>
            <a:chOff x="12023889" y="3830247"/>
            <a:chExt cx="5132359" cy="5132359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2023889" y="3830247"/>
              <a:ext cx="5132359" cy="5132359"/>
              <a:chOff x="12023889" y="3830247"/>
              <a:chExt cx="5132359" cy="5132359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023889" y="3830247"/>
                <a:ext cx="5132359" cy="5132359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74763" y="6176972"/>
              <a:ext cx="4400387" cy="111425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98749" y="4795390"/>
              <a:ext cx="3909179" cy="7184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31429" decel="6857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1429" decel="6857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31429" decel="6857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493" y="511549"/>
            <a:ext cx="4821203" cy="1447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DA9BE6F-3B58-409A-8BD7-76CA3BF975DA}"/>
              </a:ext>
            </a:extLst>
          </p:cNvPr>
          <p:cNvGrpSpPr/>
          <p:nvPr/>
        </p:nvGrpSpPr>
        <p:grpSpPr>
          <a:xfrm>
            <a:off x="7311599" y="5292098"/>
            <a:ext cx="3696257" cy="3605594"/>
            <a:chOff x="7311599" y="5292098"/>
            <a:chExt cx="3696257" cy="360559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311599" y="5292098"/>
              <a:ext cx="3696257" cy="3605594"/>
              <a:chOff x="7311599" y="5292098"/>
              <a:chExt cx="3696257" cy="360559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311599" y="5292098"/>
                <a:ext cx="3696257" cy="3605594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9994" y="6357584"/>
              <a:ext cx="2876087" cy="1691467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3D8E1-E3DE-4502-B5DF-2496AE7C632D}"/>
              </a:ext>
            </a:extLst>
          </p:cNvPr>
          <p:cNvGrpSpPr/>
          <p:nvPr/>
        </p:nvGrpSpPr>
        <p:grpSpPr>
          <a:xfrm>
            <a:off x="679991" y="4276122"/>
            <a:ext cx="3227194" cy="4023784"/>
            <a:chOff x="679991" y="4276122"/>
            <a:chExt cx="3227194" cy="40237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79991" y="4276122"/>
              <a:ext cx="2686885" cy="1800768"/>
              <a:chOff x="679991" y="4276122"/>
              <a:chExt cx="2686885" cy="180076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679991" y="4276122"/>
                <a:ext cx="2686885" cy="180076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71068" y="5889883"/>
              <a:ext cx="2470623" cy="2410023"/>
              <a:chOff x="1271068" y="5889883"/>
              <a:chExt cx="2470623" cy="241002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71068" y="5889883"/>
                <a:ext cx="2470623" cy="241002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9683" y="6740933"/>
              <a:ext cx="2697502" cy="777536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925" y="4702910"/>
              <a:ext cx="2021875" cy="66919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44DEC4-67CB-423C-9E71-D2990AFB22F4}"/>
              </a:ext>
            </a:extLst>
          </p:cNvPr>
          <p:cNvGrpSpPr/>
          <p:nvPr/>
        </p:nvGrpSpPr>
        <p:grpSpPr>
          <a:xfrm>
            <a:off x="11630453" y="4053319"/>
            <a:ext cx="3020767" cy="4084268"/>
            <a:chOff x="11630453" y="4053319"/>
            <a:chExt cx="3020767" cy="4084268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1828177" y="4053319"/>
              <a:ext cx="2823043" cy="1892022"/>
              <a:chOff x="11828177" y="4053319"/>
              <a:chExt cx="2823043" cy="189202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11828177" y="4053319"/>
                <a:ext cx="2823043" cy="189202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630453" y="6052202"/>
              <a:ext cx="2385524" cy="2085385"/>
              <a:chOff x="11630453" y="6052202"/>
              <a:chExt cx="2385524" cy="208538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01378" y="6719387"/>
              <a:ext cx="1862698" cy="777536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17785" y="4474310"/>
              <a:ext cx="1879215" cy="6691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9991" y="1556787"/>
            <a:ext cx="4621527" cy="209206"/>
            <a:chOff x="679991" y="1556787"/>
            <a:chExt cx="4621527" cy="20920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679991" y="1556787"/>
              <a:ext cx="4621527" cy="20920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ED7A26-9CD4-4A91-A64C-830AAFD346FC}"/>
              </a:ext>
            </a:extLst>
          </p:cNvPr>
          <p:cNvGrpSpPr/>
          <p:nvPr/>
        </p:nvGrpSpPr>
        <p:grpSpPr>
          <a:xfrm>
            <a:off x="4195926" y="4077062"/>
            <a:ext cx="2686885" cy="4060525"/>
            <a:chOff x="4195926" y="4077062"/>
            <a:chExt cx="2686885" cy="40605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52216" y="6052202"/>
              <a:ext cx="2385524" cy="2085385"/>
              <a:chOff x="4352216" y="6052202"/>
              <a:chExt cx="2385524" cy="208538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52216" y="6052202"/>
                <a:ext cx="2385524" cy="2085385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78747" y="6787750"/>
              <a:ext cx="2193658" cy="777536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4195926" y="4077062"/>
              <a:ext cx="2686885" cy="1942493"/>
              <a:chOff x="4195926" y="4077062"/>
              <a:chExt cx="2686885" cy="194249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4195926" y="4077062"/>
                <a:ext cx="2686885" cy="1942493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36877" y="4580951"/>
              <a:ext cx="1892634" cy="41014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2E4644-99F4-496E-B8CE-25F541C9B4EF}"/>
              </a:ext>
            </a:extLst>
          </p:cNvPr>
          <p:cNvGrpSpPr/>
          <p:nvPr/>
        </p:nvGrpSpPr>
        <p:grpSpPr>
          <a:xfrm>
            <a:off x="14858652" y="4047055"/>
            <a:ext cx="2747072" cy="4090532"/>
            <a:chOff x="14858652" y="4047055"/>
            <a:chExt cx="2747072" cy="409053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858652" y="6052202"/>
              <a:ext cx="2385524" cy="2085385"/>
              <a:chOff x="14858652" y="6052202"/>
              <a:chExt cx="2385524" cy="208538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9000000">
                <a:off x="14858652" y="6052202"/>
                <a:ext cx="2385524" cy="2085385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29568" y="6541889"/>
              <a:ext cx="1862698" cy="126861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4918839" y="4047055"/>
              <a:ext cx="2686885" cy="1800768"/>
              <a:chOff x="14918839" y="4047055"/>
              <a:chExt cx="2686885" cy="180076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14918839" y="4047055"/>
                <a:ext cx="2686885" cy="1800768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240000" y="4457700"/>
              <a:ext cx="1882854" cy="6691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2000" decel="8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55684" cy="18589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750" y="5401635"/>
            <a:ext cx="4386584" cy="823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</Words>
  <Application>Microsoft Office PowerPoint</Application>
  <PresentationFormat>사용자 지정</PresentationFormat>
  <Paragraphs>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에스코어 드림 4 Regular</vt:lpstr>
      <vt:lpstr>Arial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황진주</cp:lastModifiedBy>
  <cp:revision>4</cp:revision>
  <dcterms:created xsi:type="dcterms:W3CDTF">2021-08-13T09:20:55Z</dcterms:created>
  <dcterms:modified xsi:type="dcterms:W3CDTF">2021-08-14T21:08:57Z</dcterms:modified>
</cp:coreProperties>
</file>