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16"/>
    <p:restoredTop sz="94637"/>
  </p:normalViewPr>
  <p:slideViewPr>
    <p:cSldViewPr snapToGrid="0" showGuides="1">
      <p:cViewPr>
        <p:scale>
          <a:sx n="100" d="100"/>
          <a:sy n="100" d="100"/>
        </p:scale>
        <p:origin x="2117" y="-2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0359-8CA1-4405-8BAD-787A69404068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6697-1003-459E-84CD-4DFBE3F4F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82730" y="149918"/>
            <a:ext cx="5915025" cy="395514"/>
          </a:xfrm>
        </p:spPr>
        <p:txBody>
          <a:bodyPr/>
          <a:lstStyle/>
          <a:p>
            <a:r>
              <a:rPr lang="ko-KR" altLang="en-US" sz="1400" dirty="0">
                <a:latin typeface="+mj-ea"/>
              </a:rPr>
              <a:t>디지털영상처리 </a:t>
            </a:r>
            <a:r>
              <a:rPr lang="en-US" altLang="ko-KR" sz="1400" dirty="0">
                <a:latin typeface="+mj-ea"/>
              </a:rPr>
              <a:t>Homework #4</a:t>
            </a:r>
            <a:endParaRPr lang="ko-KR" altLang="en-US" sz="1400" dirty="0">
              <a:latin typeface="+mj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222795" y="1030322"/>
            <a:ext cx="6490786" cy="8680612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Gray Level </a:t>
            </a:r>
            <a:r>
              <a:rPr lang="ko-KR" altLang="en-US" sz="1200" dirty="0">
                <a:latin typeface="+mj-ea"/>
                <a:ea typeface="+mj-ea"/>
              </a:rPr>
              <a:t>영상에 대해 </a:t>
            </a:r>
            <a:r>
              <a:rPr lang="en-US" altLang="ko-KR" sz="1200" dirty="0">
                <a:latin typeface="+mj-ea"/>
                <a:ea typeface="+mj-ea"/>
              </a:rPr>
              <a:t>Histogram Equalization(</a:t>
            </a:r>
            <a:r>
              <a:rPr lang="ko-KR" altLang="en-US" sz="1200" dirty="0">
                <a:latin typeface="+mj-ea"/>
                <a:ea typeface="+mj-ea"/>
              </a:rPr>
              <a:t>히스토그램 </a:t>
            </a:r>
            <a:r>
              <a:rPr lang="ko-KR" altLang="en-US" sz="1200" dirty="0" err="1">
                <a:latin typeface="+mj-ea"/>
                <a:ea typeface="+mj-ea"/>
              </a:rPr>
              <a:t>평활화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함수를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코드로 직접 구현해봅니다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 구현 방법은 아래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~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Case3</a:t>
            </a:r>
            <a:r>
              <a:rPr lang="ko-KR" altLang="en-US" sz="1200" dirty="0">
                <a:latin typeface="+mj-ea"/>
                <a:ea typeface="+mj-ea"/>
              </a:rPr>
              <a:t>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  단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Case1</a:t>
            </a:r>
            <a:r>
              <a:rPr lang="ko-KR" altLang="en-US" sz="1200" dirty="0">
                <a:latin typeface="+mj-ea"/>
                <a:ea typeface="+mj-ea"/>
              </a:rPr>
              <a:t>을 제외한 </a:t>
            </a:r>
            <a:r>
              <a:rPr lang="en-US" altLang="ko-KR" sz="1200" dirty="0">
                <a:latin typeface="+mj-ea"/>
                <a:ea typeface="+mj-ea"/>
              </a:rPr>
              <a:t>Case2 &amp; Case3 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ko-KR" altLang="en-US" sz="1200" dirty="0" err="1">
                <a:latin typeface="+mj-ea"/>
                <a:ea typeface="+mj-ea"/>
              </a:rPr>
              <a:t>라인별로</a:t>
            </a:r>
            <a:r>
              <a:rPr lang="ko-KR" altLang="en-US" sz="1200" dirty="0">
                <a:latin typeface="+mj-ea"/>
                <a:ea typeface="+mj-ea"/>
              </a:rPr>
              <a:t> 주석을 첨가하여 제출합니다</a:t>
            </a:r>
            <a:r>
              <a:rPr lang="en-US" altLang="ko-KR" sz="1200" dirty="0">
                <a:latin typeface="+mj-ea"/>
                <a:ea typeface="+mj-ea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(Case1)</a:t>
            </a:r>
            <a:r>
              <a:rPr lang="ko-KR" altLang="en-US" sz="1200" dirty="0">
                <a:latin typeface="+mj-ea"/>
                <a:ea typeface="+mj-ea"/>
              </a:rPr>
              <a:t> 알고리즘을 이해하고 직접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작성하여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(Case2) </a:t>
            </a:r>
            <a:r>
              <a:rPr lang="ko-KR" altLang="en-US" sz="1200" dirty="0">
                <a:latin typeface="+mj-ea"/>
                <a:ea typeface="+mj-ea"/>
              </a:rPr>
              <a:t>각종 </a:t>
            </a:r>
            <a:r>
              <a:rPr lang="en-US" altLang="ko-KR" sz="1200" dirty="0">
                <a:latin typeface="+mj-ea"/>
                <a:ea typeface="+mj-ea"/>
              </a:rPr>
              <a:t>API </a:t>
            </a:r>
            <a:r>
              <a:rPr lang="ko-KR" altLang="en-US" sz="1200" dirty="0">
                <a:latin typeface="+mj-ea"/>
                <a:ea typeface="+mj-ea"/>
              </a:rPr>
              <a:t>의 함수 원본 코드를 따라가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(Case3) </a:t>
            </a:r>
            <a:r>
              <a:rPr lang="ko-KR" altLang="en-US" sz="1200" dirty="0">
                <a:latin typeface="+mj-ea"/>
                <a:ea typeface="+mj-ea"/>
              </a:rPr>
              <a:t>인터넷에 누군가 작성해 놓은 </a:t>
            </a:r>
            <a:r>
              <a:rPr lang="en-US" altLang="ko-KR" sz="1200" dirty="0">
                <a:latin typeface="+mj-ea"/>
                <a:ea typeface="+mj-ea"/>
              </a:rPr>
              <a:t>Python </a:t>
            </a:r>
            <a:r>
              <a:rPr lang="ko-KR" altLang="en-US" sz="1200" dirty="0">
                <a:latin typeface="+mj-ea"/>
                <a:ea typeface="+mj-ea"/>
              </a:rPr>
              <a:t>코드를 복사하고 수정을 거쳐 제출</a:t>
            </a:r>
            <a:endParaRPr lang="en-US" altLang="ko-KR" sz="1200" dirty="0">
              <a:latin typeface="+mj-ea"/>
              <a:ea typeface="+mj-ea"/>
            </a:endParaRPr>
          </a:p>
          <a:p>
            <a:pPr marL="176213" indent="-176213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823" y="4669357"/>
            <a:ext cx="6178731" cy="4879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numpy</a:t>
            </a:r>
            <a:r>
              <a:rPr lang="en-US" altLang="ko-KR" sz="1200" dirty="0">
                <a:solidFill>
                  <a:schemeClr val="tx1"/>
                </a:solidFill>
              </a:rPr>
              <a:t> as np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matplotlib.pylab</a:t>
            </a:r>
            <a:r>
              <a:rPr lang="en-US" altLang="ko-KR" sz="1200" dirty="0">
                <a:solidFill>
                  <a:schemeClr val="tx1"/>
                </a:solidFill>
              </a:rPr>
              <a:t> as </a:t>
            </a:r>
            <a:r>
              <a:rPr lang="en-US" altLang="ko-KR" sz="1200" dirty="0" err="1">
                <a:solidFill>
                  <a:schemeClr val="tx1"/>
                </a:solidFill>
              </a:rPr>
              <a:t>pylab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import </a:t>
            </a:r>
            <a:r>
              <a:rPr lang="en-US" altLang="ko-KR" sz="1200" dirty="0" err="1">
                <a:solidFill>
                  <a:schemeClr val="tx1"/>
                </a:solidFill>
              </a:rPr>
              <a:t>matplotlib.image</a:t>
            </a:r>
            <a:r>
              <a:rPr lang="en-US" altLang="ko-KR" sz="1200" dirty="0">
                <a:solidFill>
                  <a:schemeClr val="tx1"/>
                </a:solidFill>
              </a:rPr>
              <a:t> as </a:t>
            </a:r>
            <a:r>
              <a:rPr lang="en-US" altLang="ko-KR" sz="1200" dirty="0" err="1">
                <a:solidFill>
                  <a:schemeClr val="tx1"/>
                </a:solidFill>
              </a:rPr>
              <a:t>mpimg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Normalized histogram</a:t>
            </a:r>
            <a:r>
              <a:rPr lang="ko-KR" altLang="en-US" sz="1200" dirty="0">
                <a:solidFill>
                  <a:schemeClr val="tx1"/>
                </a:solidFill>
              </a:rPr>
              <a:t>을 위한 확률 분포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이미지의 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열 </a:t>
            </a:r>
            <a:r>
              <a:rPr lang="ko-KR" altLang="en-US" sz="1200" dirty="0" err="1">
                <a:solidFill>
                  <a:schemeClr val="tx1"/>
                </a:solidFill>
              </a:rPr>
              <a:t>크기값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m, n = </a:t>
            </a:r>
            <a:r>
              <a:rPr lang="en-US" altLang="ko-KR" sz="1200" dirty="0" err="1">
                <a:solidFill>
                  <a:schemeClr val="tx1"/>
                </a:solidFill>
              </a:rPr>
              <a:t>im.shape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연산의 전체 영역 지정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[0.0] * 256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전체 픽셀을 돌며 특정 </a:t>
            </a:r>
            <a:r>
              <a:rPr lang="ko-KR" altLang="en-US" sz="1200" dirty="0" err="1">
                <a:solidFill>
                  <a:schemeClr val="tx1"/>
                </a:solidFill>
              </a:rPr>
              <a:t>밝기값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rk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갖는 수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nk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구하는 과정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range(m):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for j in range(n):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	h[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j]]+=1 # </a:t>
            </a:r>
            <a:r>
              <a:rPr lang="ko-KR" altLang="en-US" sz="1200" dirty="0" err="1">
                <a:solidFill>
                  <a:schemeClr val="tx1"/>
                </a:solidFill>
              </a:rPr>
              <a:t>밝기값을</a:t>
            </a:r>
            <a:r>
              <a:rPr lang="ko-KR" altLang="en-US" sz="1200" dirty="0">
                <a:solidFill>
                  <a:schemeClr val="tx1"/>
                </a:solidFill>
              </a:rPr>
              <a:t> 인덱스로 사용해 빈도 값 증가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# pr(</a:t>
            </a:r>
            <a:r>
              <a:rPr lang="en-US" altLang="ko-KR" sz="1200" dirty="0" err="1">
                <a:solidFill>
                  <a:schemeClr val="tx1"/>
                </a:solidFill>
              </a:rPr>
              <a:t>rk</a:t>
            </a:r>
            <a:r>
              <a:rPr lang="en-US" altLang="ko-KR" sz="1200" dirty="0">
                <a:solidFill>
                  <a:schemeClr val="tx1"/>
                </a:solidFill>
              </a:rPr>
              <a:t>) = </a:t>
            </a:r>
            <a:r>
              <a:rPr lang="en-US" altLang="ko-KR" sz="1200" dirty="0" err="1">
                <a:solidFill>
                  <a:schemeClr val="tx1"/>
                </a:solidFill>
              </a:rPr>
              <a:t>nk</a:t>
            </a:r>
            <a:r>
              <a:rPr lang="en-US" altLang="ko-KR" sz="1200" dirty="0">
                <a:solidFill>
                  <a:schemeClr val="tx1"/>
                </a:solidFill>
              </a:rPr>
              <a:t> / M*N , </a:t>
            </a:r>
            <a:r>
              <a:rPr lang="ko-KR" altLang="en-US" sz="1200" dirty="0">
                <a:solidFill>
                  <a:schemeClr val="tx1"/>
                </a:solidFill>
              </a:rPr>
              <a:t>전체 값을 표준화 함으로 </a:t>
            </a:r>
            <a:r>
              <a:rPr lang="en-US" altLang="ko-KR" sz="1200" dirty="0">
                <a:solidFill>
                  <a:schemeClr val="tx1"/>
                </a:solidFill>
              </a:rPr>
              <a:t>0~1</a:t>
            </a:r>
            <a:r>
              <a:rPr lang="ko-KR" altLang="en-US" sz="1200" dirty="0">
                <a:solidFill>
                  <a:schemeClr val="tx1"/>
                </a:solidFill>
              </a:rPr>
              <a:t>의 값을 갖도록 함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return </a:t>
            </a:r>
            <a:r>
              <a:rPr lang="en-US" altLang="ko-KR" sz="1200" dirty="0" err="1">
                <a:solidFill>
                  <a:schemeClr val="tx1"/>
                </a:solidFill>
              </a:rPr>
              <a:t>np.array</a:t>
            </a:r>
            <a:r>
              <a:rPr lang="en-US" altLang="ko-KR" sz="1200" dirty="0">
                <a:solidFill>
                  <a:schemeClr val="tx1"/>
                </a:solidFill>
              </a:rPr>
              <a:t>(h)/(m*n)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누적분포함수</a:t>
            </a:r>
            <a:r>
              <a:rPr lang="en-US" altLang="ko-KR" sz="1200" dirty="0">
                <a:solidFill>
                  <a:schemeClr val="tx1"/>
                </a:solidFill>
              </a:rPr>
              <a:t>(CDF)</a:t>
            </a:r>
            <a:r>
              <a:rPr lang="ko-KR" altLang="en-US" sz="1200" dirty="0">
                <a:solidFill>
                  <a:schemeClr val="tx1"/>
                </a:solidFill>
              </a:rPr>
              <a:t>를 구하는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</a:rPr>
              <a:t>(h):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리스트의 끝까지 확률분포 값을 더해 누적분포합을 반환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return [sum(h[:i+1]) 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</a:t>
            </a:r>
            <a:r>
              <a:rPr lang="en-US" altLang="ko-KR" sz="1200" dirty="0" err="1">
                <a:solidFill>
                  <a:schemeClr val="tx1"/>
                </a:solidFill>
              </a:rPr>
              <a:t>len</a:t>
            </a:r>
            <a:r>
              <a:rPr lang="en-US" altLang="ko-KR" sz="1200" dirty="0">
                <a:solidFill>
                  <a:schemeClr val="tx1"/>
                </a:solidFill>
              </a:rPr>
              <a:t>(h))]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83C2-AF6F-CE48-9863-BCA4E87C5486}"/>
              </a:ext>
            </a:extLst>
          </p:cNvPr>
          <p:cNvSpPr/>
          <p:nvPr/>
        </p:nvSpPr>
        <p:spPr>
          <a:xfrm>
            <a:off x="182730" y="602133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학번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DF245-73CD-DF40-9EFF-CC3951A41B0A}"/>
              </a:ext>
            </a:extLst>
          </p:cNvPr>
          <p:cNvSpPr/>
          <p:nvPr/>
        </p:nvSpPr>
        <p:spPr>
          <a:xfrm>
            <a:off x="708836" y="602133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+mn-ea"/>
              </a:rPr>
              <a:t>20193148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00B10-0604-004D-A54A-D63FFEE1826A}"/>
              </a:ext>
            </a:extLst>
          </p:cNvPr>
          <p:cNvSpPr/>
          <p:nvPr/>
        </p:nvSpPr>
        <p:spPr>
          <a:xfrm>
            <a:off x="2443216" y="594708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성명</a:t>
            </a:r>
            <a:r>
              <a:rPr lang="en-US" altLang="ko-KR" sz="1200" dirty="0">
                <a:latin typeface="+mn-ea"/>
              </a:rPr>
              <a:t>: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74840-0363-6F45-A91B-712E9184CD47}"/>
              </a:ext>
            </a:extLst>
          </p:cNvPr>
          <p:cNvSpPr/>
          <p:nvPr/>
        </p:nvSpPr>
        <p:spPr>
          <a:xfrm>
            <a:off x="2969322" y="594708"/>
            <a:ext cx="15899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황진주</a:t>
            </a:r>
            <a:endParaRPr lang="ko-Kore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7DED2-294A-9641-815D-80E516B93139}"/>
              </a:ext>
            </a:extLst>
          </p:cNvPr>
          <p:cNvSpPr/>
          <p:nvPr/>
        </p:nvSpPr>
        <p:spPr>
          <a:xfrm>
            <a:off x="338757" y="3462584"/>
            <a:ext cx="6178731" cy="10555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def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make_histogram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히스토그램을 만드는 함수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histogram =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np.zeros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(256,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dtype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=int)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저장 변수 정의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로 초기화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for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in range(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img.size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):</a:t>
            </a: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    histogram[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[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]] += 1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영상의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화소를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보며 밝기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</a:rPr>
              <a:t>레벨별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개수를 계산</a:t>
            </a:r>
            <a:endParaRPr lang="en-US" altLang="ko-KR" sz="1200" dirty="0">
              <a:solidFill>
                <a:srgbClr val="002060"/>
              </a:solidFill>
              <a:latin typeface="+mn-ea"/>
            </a:endParaRPr>
          </a:p>
          <a:p>
            <a:pPr algn="just"/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    return histogram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 결과 히스토그램 반환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9AFBC-6A3D-D34E-8861-5CF47ECF6771}"/>
              </a:ext>
            </a:extLst>
          </p:cNvPr>
          <p:cNvSpPr/>
          <p:nvPr/>
        </p:nvSpPr>
        <p:spPr>
          <a:xfrm>
            <a:off x="4411561" y="3344636"/>
            <a:ext cx="2024408" cy="2358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(Case2, Case3) </a:t>
            </a:r>
            <a:r>
              <a:rPr lang="ko-KR" altLang="en-US" sz="1200" dirty="0">
                <a:solidFill>
                  <a:srgbClr val="FF0000"/>
                </a:solidFill>
              </a:rPr>
              <a:t>주석 작성 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0F56F-755A-4A03-8633-F79E12BB6B72}"/>
              </a:ext>
            </a:extLst>
          </p:cNvPr>
          <p:cNvSpPr txBox="1"/>
          <p:nvPr/>
        </p:nvSpPr>
        <p:spPr>
          <a:xfrm>
            <a:off x="4829360" y="76665"/>
            <a:ext cx="188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맨 </a:t>
            </a:r>
            <a:r>
              <a:rPr lang="ko-KR" altLang="en-US" dirty="0" err="1">
                <a:solidFill>
                  <a:srgbClr val="C00000"/>
                </a:solidFill>
              </a:rPr>
              <a:t>뒷페이지에</a:t>
            </a:r>
            <a:r>
              <a:rPr lang="ko-KR" altLang="en-US" dirty="0">
                <a:solidFill>
                  <a:srgbClr val="C00000"/>
                </a:solidFill>
              </a:rPr>
              <a:t> 복사에 편하도록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</a:rPr>
              <a:t>전체코드 존재</a:t>
            </a:r>
          </a:p>
        </p:txBody>
      </p:sp>
    </p:spTree>
    <p:extLst>
      <p:ext uri="{BB962C8B-B14F-4D97-AF65-F5344CB8AC3E}">
        <p14:creationId xmlns:p14="http://schemas.microsoft.com/office/powerpoint/2010/main" val="40211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히스토그램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함수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def </a:t>
            </a:r>
            <a:r>
              <a:rPr lang="en-US" altLang="ko-KR" sz="1200" dirty="0" err="1">
                <a:solidFill>
                  <a:schemeClr val="tx1"/>
                </a:solidFill>
              </a:rPr>
              <a:t>histeq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히스토그램 계산을 통한 </a:t>
            </a:r>
            <a:r>
              <a:rPr lang="en-US" altLang="ko-KR" sz="1200" dirty="0">
                <a:solidFill>
                  <a:schemeClr val="tx1"/>
                </a:solidFill>
              </a:rPr>
              <a:t>PDF</a:t>
            </a:r>
            <a:r>
              <a:rPr lang="ko-KR" altLang="en-US" sz="1200" dirty="0">
                <a:solidFill>
                  <a:schemeClr val="tx1"/>
                </a:solidFill>
              </a:rPr>
              <a:t>값 생성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누적 분포함수</a:t>
            </a:r>
            <a:r>
              <a:rPr lang="en-US" altLang="ko-KR" sz="1200" dirty="0">
                <a:solidFill>
                  <a:schemeClr val="tx1"/>
                </a:solidFill>
              </a:rPr>
              <a:t>(CDF)</a:t>
            </a:r>
            <a:r>
              <a:rPr lang="ko-KR" altLang="en-US" sz="1200" dirty="0">
                <a:solidFill>
                  <a:schemeClr val="tx1"/>
                </a:solidFill>
              </a:rPr>
              <a:t>를 배열에 담음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cdf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np.array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</a:rPr>
              <a:t>(h))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수식</a:t>
            </a:r>
            <a:r>
              <a:rPr lang="en-US" altLang="ko-KR" sz="1200" dirty="0">
                <a:solidFill>
                  <a:schemeClr val="tx1"/>
                </a:solidFill>
              </a:rPr>
              <a:t>(T(r))</a:t>
            </a:r>
            <a:r>
              <a:rPr lang="ko-KR" altLang="en-US" sz="1200" dirty="0">
                <a:solidFill>
                  <a:schemeClr val="tx1"/>
                </a:solidFill>
              </a:rPr>
              <a:t>을 통해 히스토그램 변환 값</a:t>
            </a:r>
            <a:r>
              <a:rPr lang="en-US" altLang="ko-KR" sz="1200" dirty="0">
                <a:solidFill>
                  <a:schemeClr val="tx1"/>
                </a:solidFill>
              </a:rPr>
              <a:t>(s)</a:t>
            </a:r>
            <a:r>
              <a:rPr lang="ko-KR" altLang="en-US" sz="1200" dirty="0">
                <a:solidFill>
                  <a:schemeClr val="tx1"/>
                </a:solidFill>
              </a:rPr>
              <a:t>을 찾는다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최근접 상수로 변환하기 위한 정수화도  포함한다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 = np.uint8(255 * </a:t>
            </a:r>
            <a:r>
              <a:rPr lang="en-US" altLang="ko-KR" sz="1200" dirty="0" err="1">
                <a:solidFill>
                  <a:schemeClr val="tx1"/>
                </a:solidFill>
              </a:rPr>
              <a:t>cdf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PDF </a:t>
            </a:r>
            <a:r>
              <a:rPr lang="ko-KR" altLang="en-US" sz="1200" dirty="0">
                <a:solidFill>
                  <a:schemeClr val="tx1"/>
                </a:solidFill>
              </a:rPr>
              <a:t>행렬  크기를 </a:t>
            </a:r>
            <a:r>
              <a:rPr lang="en-US" altLang="ko-KR" sz="1200" dirty="0">
                <a:solidFill>
                  <a:schemeClr val="tx1"/>
                </a:solidFill>
              </a:rPr>
              <a:t>s1, s2</a:t>
            </a:r>
            <a:r>
              <a:rPr lang="ko-KR" altLang="en-US" sz="1200" dirty="0">
                <a:solidFill>
                  <a:schemeClr val="tx1"/>
                </a:solidFill>
              </a:rPr>
              <a:t>에 담는다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s1, s2 = </a:t>
            </a:r>
            <a:r>
              <a:rPr lang="en-US" altLang="ko-KR" sz="1200" dirty="0" err="1">
                <a:solidFill>
                  <a:schemeClr val="tx1"/>
                </a:solidFill>
              </a:rPr>
              <a:t>im.shape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0</a:t>
            </a:r>
            <a:r>
              <a:rPr lang="ko-KR" altLang="en-US" sz="1200" dirty="0">
                <a:solidFill>
                  <a:schemeClr val="tx1"/>
                </a:solidFill>
              </a:rPr>
              <a:t>으로 가득 채운 배열 생성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Y = </a:t>
            </a:r>
            <a:r>
              <a:rPr lang="en-US" altLang="ko-KR" sz="1200" dirty="0" err="1">
                <a:solidFill>
                  <a:schemeClr val="tx1"/>
                </a:solidFill>
              </a:rPr>
              <a:t>np.zeros_like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# </a:t>
            </a:r>
            <a:r>
              <a:rPr lang="ko-KR" altLang="en-US" sz="1200" dirty="0">
                <a:solidFill>
                  <a:schemeClr val="tx1"/>
                </a:solidFill>
              </a:rPr>
              <a:t>전체 픽셀을 돌며 </a:t>
            </a:r>
            <a:r>
              <a:rPr lang="en-US" altLang="ko-KR" sz="1200" dirty="0">
                <a:solidFill>
                  <a:schemeClr val="tx1"/>
                </a:solidFill>
              </a:rPr>
              <a:t>CDF</a:t>
            </a:r>
            <a:r>
              <a:rPr lang="ko-KR" altLang="en-US" sz="1200" dirty="0">
                <a:solidFill>
                  <a:schemeClr val="tx1"/>
                </a:solidFill>
              </a:rPr>
              <a:t>를 이용한 히스토그램 </a:t>
            </a:r>
            <a:r>
              <a:rPr lang="ko-KR" altLang="en-US" sz="1200" dirty="0" err="1">
                <a:solidFill>
                  <a:schemeClr val="tx1"/>
                </a:solidFill>
              </a:rPr>
              <a:t>매칭값</a:t>
            </a:r>
            <a:r>
              <a:rPr lang="ko-KR" altLang="en-US" sz="12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in range(0, s1):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for j in range(0, s2):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      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한 값과 </a:t>
            </a:r>
            <a:r>
              <a:rPr lang="ko-KR" altLang="en-US" sz="1200" dirty="0" err="1">
                <a:solidFill>
                  <a:schemeClr val="tx1"/>
                </a:solidFill>
              </a:rPr>
              <a:t>원본이미지가</a:t>
            </a:r>
            <a:r>
              <a:rPr lang="ko-KR" altLang="en-US" sz="1200" dirty="0">
                <a:solidFill>
                  <a:schemeClr val="tx1"/>
                </a:solidFill>
              </a:rPr>
              <a:t> 매칭되는 지점을 저장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>
                <a:solidFill>
                  <a:schemeClr val="tx1"/>
                </a:solidFill>
              </a:rPr>
              <a:t>Y[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 =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im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, j]] #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 err="1">
                <a:solidFill>
                  <a:schemeClr val="tx1"/>
                </a:solidFill>
              </a:rPr>
              <a:t>변환값을</a:t>
            </a:r>
            <a:r>
              <a:rPr lang="ko-KR" altLang="en-US" sz="1200" dirty="0">
                <a:solidFill>
                  <a:schemeClr val="tx1"/>
                </a:solidFill>
              </a:rPr>
              <a:t> 적용한 히스토그램을 </a:t>
            </a:r>
            <a:r>
              <a:rPr lang="en-US" altLang="ko-KR" sz="1200" dirty="0">
                <a:solidFill>
                  <a:schemeClr val="tx1"/>
                </a:solidFill>
              </a:rPr>
              <a:t>H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</a:p>
          <a:p>
            <a:pPr algn="just"/>
            <a:r>
              <a:rPr lang="ko-KR" altLang="en-US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>
                <a:solidFill>
                  <a:schemeClr val="tx1"/>
                </a:solidFill>
              </a:rPr>
              <a:t>H = </a:t>
            </a:r>
            <a:r>
              <a:rPr lang="en-US" altLang="ko-KR" sz="1200" dirty="0" err="1">
                <a:solidFill>
                  <a:schemeClr val="tx1"/>
                </a:solidFill>
              </a:rPr>
              <a:t>imhist</a:t>
            </a:r>
            <a:r>
              <a:rPr lang="en-US" altLang="ko-KR" sz="1200" dirty="0">
                <a:solidFill>
                  <a:schemeClr val="tx1"/>
                </a:solidFill>
              </a:rPr>
              <a:t>(Y)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# </a:t>
            </a:r>
            <a:r>
              <a:rPr lang="ko-KR" altLang="en-US" sz="1200" dirty="0">
                <a:solidFill>
                  <a:schemeClr val="tx1"/>
                </a:solidFill>
              </a:rPr>
              <a:t>변환 이미지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return Y , h, H,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</a:t>
            </a:r>
            <a:r>
              <a:rPr lang="ko-KR" altLang="en-US" sz="1200" dirty="0">
                <a:solidFill>
                  <a:schemeClr val="tx1"/>
                </a:solidFill>
              </a:rPr>
              <a:t>이미지를 불러오고 </a:t>
            </a:r>
            <a:r>
              <a:rPr lang="en-US" altLang="ko-KR" sz="1200" dirty="0">
                <a:solidFill>
                  <a:schemeClr val="tx1"/>
                </a:solidFill>
              </a:rPr>
              <a:t>255</a:t>
            </a:r>
            <a:r>
              <a:rPr lang="ko-KR" altLang="en-US" sz="1200" dirty="0">
                <a:solidFill>
                  <a:schemeClr val="tx1"/>
                </a:solidFill>
              </a:rPr>
              <a:t>크기로 맵핑을 </a:t>
            </a:r>
            <a:r>
              <a:rPr lang="ko-KR" altLang="en-US" sz="1200" dirty="0" err="1">
                <a:solidFill>
                  <a:schemeClr val="tx1"/>
                </a:solidFill>
              </a:rPr>
              <a:t>해준뒤</a:t>
            </a:r>
            <a:r>
              <a:rPr lang="ko-KR" altLang="en-US" sz="1200" dirty="0">
                <a:solidFill>
                  <a:schemeClr val="tx1"/>
                </a:solidFill>
              </a:rPr>
              <a:t> 정수화 시킨다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= np.uint8(</a:t>
            </a:r>
            <a:r>
              <a:rPr lang="en-US" altLang="ko-KR" sz="1200" dirty="0" err="1">
                <a:solidFill>
                  <a:schemeClr val="tx1"/>
                </a:solidFill>
              </a:rPr>
              <a:t>mpimg.imread</a:t>
            </a:r>
            <a:r>
              <a:rPr lang="en-US" altLang="ko-KR" sz="1200" dirty="0">
                <a:solidFill>
                  <a:schemeClr val="tx1"/>
                </a:solidFill>
              </a:rPr>
              <a:t>('./images/beans_g.png')*255.0)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R, G, B, A </a:t>
            </a:r>
            <a:r>
              <a:rPr lang="ko-KR" altLang="en-US" sz="1200" dirty="0">
                <a:solidFill>
                  <a:schemeClr val="tx1"/>
                </a:solidFill>
              </a:rPr>
              <a:t>채널에 대해 </a:t>
            </a:r>
            <a:r>
              <a:rPr lang="en-US" altLang="ko-KR" sz="1200" dirty="0">
                <a:solidFill>
                  <a:schemeClr val="tx1"/>
                </a:solidFill>
              </a:rPr>
              <a:t>grayscale</a:t>
            </a:r>
            <a:r>
              <a:rPr lang="ko-KR" altLang="en-US" sz="1200" dirty="0">
                <a:solidFill>
                  <a:schemeClr val="tx1"/>
                </a:solidFill>
              </a:rPr>
              <a:t>로 변환한다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= np.uint8((0.2126*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[:,:,0]) + \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		np.uint8(0.7152 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[:,:,1]) +\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			 np.uint8(0.0722 * 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[:,:,2]))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변환 이미지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new_img</a:t>
            </a:r>
            <a:r>
              <a:rPr lang="en-US" altLang="ko-KR" sz="1200" dirty="0">
                <a:solidFill>
                  <a:schemeClr val="tx1"/>
                </a:solidFill>
              </a:rPr>
              <a:t>, h, </a:t>
            </a:r>
            <a:r>
              <a:rPr lang="en-US" altLang="ko-KR" sz="1200" dirty="0" err="1">
                <a:solidFill>
                  <a:schemeClr val="tx1"/>
                </a:solidFill>
              </a:rPr>
              <a:t>new_h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histeq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>
                <a:solidFill>
                  <a:schemeClr val="tx1"/>
                </a:solidFill>
              </a:rPr>
              <a:t>원본 이미지를 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(121)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image')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출력값이</a:t>
            </a:r>
            <a:r>
              <a:rPr lang="ko-KR" altLang="en-US" sz="12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ko-KR" altLang="en-US" sz="12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cmap</a:t>
            </a:r>
            <a:r>
              <a:rPr lang="en-US" altLang="ko-KR" sz="1200" dirty="0">
                <a:solidFill>
                  <a:schemeClr val="tx1"/>
                </a:solidFill>
              </a:rPr>
              <a:t>='gray',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=0,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en-US" altLang="ko-KR" sz="1200" dirty="0">
                <a:solidFill>
                  <a:schemeClr val="tx1"/>
                </a:solidFill>
              </a:rPr>
              <a:t>=255), </a:t>
            </a:r>
            <a:r>
              <a:rPr lang="en-US" altLang="ko-KR" sz="1200" dirty="0" err="1">
                <a:solidFill>
                  <a:schemeClr val="tx1"/>
                </a:solidFill>
              </a:rPr>
              <a:t>pylab.axis</a:t>
            </a:r>
            <a:r>
              <a:rPr lang="en-US" altLang="ko-KR" sz="12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이미지를 보여준다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1200" dirty="0">
                <a:solidFill>
                  <a:schemeClr val="tx1"/>
                </a:solidFill>
              </a:rPr>
              <a:t>(122)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('equalized image')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# </a:t>
            </a:r>
            <a:r>
              <a:rPr lang="ko-KR" altLang="en-US" sz="1200" dirty="0" err="1">
                <a:solidFill>
                  <a:schemeClr val="tx1"/>
                </a:solidFill>
              </a:rPr>
              <a:t>출력값이</a:t>
            </a:r>
            <a:r>
              <a:rPr lang="ko-KR" altLang="en-US" sz="12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ko-KR" altLang="en-US" sz="12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pylab.imshow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new_img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cmap</a:t>
            </a:r>
            <a:r>
              <a:rPr lang="en-US" altLang="ko-KR" sz="1200" dirty="0">
                <a:solidFill>
                  <a:schemeClr val="tx1"/>
                </a:solidFill>
              </a:rPr>
              <a:t>='gray', </a:t>
            </a:r>
            <a:r>
              <a:rPr lang="en-US" altLang="ko-KR" sz="1200" dirty="0" err="1">
                <a:solidFill>
                  <a:schemeClr val="tx1"/>
                </a:solidFill>
              </a:rPr>
              <a:t>vmin</a:t>
            </a:r>
            <a:r>
              <a:rPr lang="en-US" altLang="ko-KR" sz="1200" dirty="0">
                <a:solidFill>
                  <a:schemeClr val="tx1"/>
                </a:solidFill>
              </a:rPr>
              <a:t>=0, </a:t>
            </a:r>
            <a:r>
              <a:rPr lang="en-US" altLang="ko-KR" sz="1200" dirty="0" err="1">
                <a:solidFill>
                  <a:schemeClr val="tx1"/>
                </a:solidFill>
              </a:rPr>
              <a:t>vmax</a:t>
            </a:r>
            <a:r>
              <a:rPr lang="en-US" altLang="ko-KR" sz="1200" dirty="0">
                <a:solidFill>
                  <a:schemeClr val="tx1"/>
                </a:solidFill>
              </a:rPr>
              <a:t>=255), </a:t>
            </a:r>
            <a:r>
              <a:rPr lang="en-US" altLang="ko-KR" sz="1200" dirty="0" err="1">
                <a:solidFill>
                  <a:schemeClr val="tx1"/>
                </a:solidFill>
              </a:rPr>
              <a:t>pylab.axis</a:t>
            </a:r>
            <a:r>
              <a:rPr lang="en-US" altLang="ko-KR" sz="12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fig = </a:t>
            </a:r>
            <a:r>
              <a:rPr lang="en-US" altLang="ko-KR" sz="1200" dirty="0" err="1">
                <a:solidFill>
                  <a:schemeClr val="tx1"/>
                </a:solidFill>
              </a:rPr>
              <a:t>pylab.figure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figsize</a:t>
            </a:r>
            <a:r>
              <a:rPr lang="en-US" altLang="ko-KR" sz="1200" dirty="0">
                <a:solidFill>
                  <a:schemeClr val="tx1"/>
                </a:solidFill>
              </a:rPr>
              <a:t>=(15, 5)) # </a:t>
            </a:r>
            <a:r>
              <a:rPr lang="ko-KR" altLang="en-US" sz="1200" dirty="0">
                <a:solidFill>
                  <a:schemeClr val="tx1"/>
                </a:solidFill>
              </a:rPr>
              <a:t>출력 사이즈 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(131)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(h) # </a:t>
            </a:r>
            <a:r>
              <a:rPr lang="ko-KR" altLang="en-US" sz="1200" dirty="0">
                <a:solidFill>
                  <a:schemeClr val="tx1"/>
                </a:solidFill>
              </a:rPr>
              <a:t>원본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('Original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(132)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new_h</a:t>
            </a:r>
            <a:r>
              <a:rPr lang="en-US" altLang="ko-KR" sz="1200" dirty="0">
                <a:solidFill>
                  <a:schemeClr val="tx1"/>
                </a:solidFill>
              </a:rPr>
              <a:t>) # </a:t>
            </a:r>
            <a:r>
              <a:rPr lang="ko-KR" altLang="en-US" sz="1200" dirty="0" err="1">
                <a:solidFill>
                  <a:schemeClr val="tx1"/>
                </a:solidFill>
              </a:rPr>
              <a:t>평활화</a:t>
            </a:r>
            <a:r>
              <a:rPr lang="ko-KR" altLang="en-US" sz="1200" dirty="0">
                <a:solidFill>
                  <a:schemeClr val="tx1"/>
                </a:solidFill>
              </a:rPr>
              <a:t> 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('New histogram')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1200" dirty="0">
                <a:solidFill>
                  <a:schemeClr val="tx1"/>
                </a:solidFill>
              </a:rPr>
              <a:t>(133) # </a:t>
            </a:r>
            <a:r>
              <a:rPr lang="ko-KR" altLang="en-US" sz="12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pylab.plot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sk</a:t>
            </a:r>
            <a:r>
              <a:rPr lang="en-US" altLang="ko-KR" sz="1200" dirty="0">
                <a:solidFill>
                  <a:schemeClr val="tx1"/>
                </a:solidFill>
              </a:rPr>
              <a:t>) # CDF </a:t>
            </a:r>
            <a:r>
              <a:rPr lang="ko-KR" altLang="en-US" sz="1200" dirty="0">
                <a:solidFill>
                  <a:schemeClr val="tx1"/>
                </a:solidFill>
              </a:rPr>
              <a:t>그래프 그리기</a:t>
            </a: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pylab.title</a:t>
            </a:r>
            <a:r>
              <a:rPr lang="en-US" altLang="ko-KR" sz="1200" dirty="0">
                <a:solidFill>
                  <a:schemeClr val="tx1"/>
                </a:solidFill>
              </a:rPr>
              <a:t>('Transfer function') # </a:t>
            </a:r>
            <a:r>
              <a:rPr lang="ko-KR" altLang="en-US" sz="12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pylab.show</a:t>
            </a:r>
            <a:r>
              <a:rPr lang="en-US" altLang="ko-KR" sz="1200" dirty="0">
                <a:solidFill>
                  <a:schemeClr val="tx1"/>
                </a:solidFill>
              </a:rPr>
              <a:t>() # </a:t>
            </a:r>
            <a:r>
              <a:rPr lang="ko-KR" altLang="en-US" sz="1200" dirty="0">
                <a:solidFill>
                  <a:schemeClr val="tx1"/>
                </a:solidFill>
              </a:rPr>
              <a:t>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D14B6-60D4-4EC7-B0FC-6738E5F6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89" y="3380993"/>
            <a:ext cx="5798820" cy="34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AE0FE-9FA1-1346-90D2-682B1CFF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93D8-FD05-CB48-9F70-321021A1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E6CC0D-17C7-EB42-B747-31A19C2AE954}"/>
              </a:ext>
            </a:extLst>
          </p:cNvPr>
          <p:cNvSpPr/>
          <p:nvPr/>
        </p:nvSpPr>
        <p:spPr>
          <a:xfrm>
            <a:off x="339634" y="442227"/>
            <a:ext cx="6178731" cy="902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import </a:t>
            </a:r>
            <a:r>
              <a:rPr lang="en-US" altLang="ko-KR" sz="700" dirty="0" err="1">
                <a:solidFill>
                  <a:schemeClr val="tx1"/>
                </a:solidFill>
              </a:rPr>
              <a:t>numpy</a:t>
            </a:r>
            <a:r>
              <a:rPr lang="en-US" altLang="ko-KR" sz="700" dirty="0">
                <a:solidFill>
                  <a:schemeClr val="tx1"/>
                </a:solidFill>
              </a:rPr>
              <a:t> as np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import </a:t>
            </a:r>
            <a:r>
              <a:rPr lang="en-US" altLang="ko-KR" sz="700" dirty="0" err="1">
                <a:solidFill>
                  <a:schemeClr val="tx1"/>
                </a:solidFill>
              </a:rPr>
              <a:t>matplotlib.pylab</a:t>
            </a:r>
            <a:r>
              <a:rPr lang="en-US" altLang="ko-KR" sz="700" dirty="0">
                <a:solidFill>
                  <a:schemeClr val="tx1"/>
                </a:solidFill>
              </a:rPr>
              <a:t> as </a:t>
            </a:r>
            <a:r>
              <a:rPr lang="en-US" altLang="ko-KR" sz="700" dirty="0" err="1">
                <a:solidFill>
                  <a:schemeClr val="tx1"/>
                </a:solidFill>
              </a:rPr>
              <a:t>pylab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import </a:t>
            </a:r>
            <a:r>
              <a:rPr lang="en-US" altLang="ko-KR" sz="700" dirty="0" err="1">
                <a:solidFill>
                  <a:schemeClr val="tx1"/>
                </a:solidFill>
              </a:rPr>
              <a:t>matplotlib.image</a:t>
            </a:r>
            <a:r>
              <a:rPr lang="en-US" altLang="ko-KR" sz="700" dirty="0">
                <a:solidFill>
                  <a:schemeClr val="tx1"/>
                </a:solidFill>
              </a:rPr>
              <a:t> as </a:t>
            </a:r>
            <a:r>
              <a:rPr lang="en-US" altLang="ko-KR" sz="700" dirty="0" err="1">
                <a:solidFill>
                  <a:schemeClr val="tx1"/>
                </a:solidFill>
              </a:rPr>
              <a:t>mpimg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Normalized histogram</a:t>
            </a:r>
            <a:r>
              <a:rPr lang="ko-KR" altLang="en-US" sz="700" dirty="0">
                <a:solidFill>
                  <a:schemeClr val="tx1"/>
                </a:solidFill>
              </a:rPr>
              <a:t>을 위한 확률 분포 함수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def </a:t>
            </a:r>
            <a:r>
              <a:rPr lang="en-US" altLang="ko-KR" sz="700" dirty="0" err="1">
                <a:solidFill>
                  <a:schemeClr val="tx1"/>
                </a:solidFill>
              </a:rPr>
              <a:t>imhist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이미지의 행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열 </a:t>
            </a:r>
            <a:r>
              <a:rPr lang="ko-KR" altLang="en-US" sz="700" dirty="0" err="1">
                <a:solidFill>
                  <a:schemeClr val="tx1"/>
                </a:solidFill>
              </a:rPr>
              <a:t>크기값</a:t>
            </a:r>
            <a:r>
              <a:rPr lang="ko-KR" altLang="en-US" sz="7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m, n = </a:t>
            </a:r>
            <a:r>
              <a:rPr lang="en-US" altLang="ko-KR" sz="700" dirty="0" err="1">
                <a:solidFill>
                  <a:schemeClr val="tx1"/>
                </a:solidFill>
              </a:rPr>
              <a:t>im.shape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연산의 전체 영역 지정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h = [0.0] * 256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전체 픽셀을 돌며 특정 </a:t>
            </a:r>
            <a:r>
              <a:rPr lang="ko-KR" altLang="en-US" sz="700" dirty="0" err="1">
                <a:solidFill>
                  <a:schemeClr val="tx1"/>
                </a:solidFill>
              </a:rPr>
              <a:t>밝기값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rk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r>
              <a:rPr lang="ko-KR" altLang="en-US" sz="700" dirty="0">
                <a:solidFill>
                  <a:schemeClr val="tx1"/>
                </a:solidFill>
              </a:rPr>
              <a:t>을 갖는 수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nk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r>
              <a:rPr lang="ko-KR" altLang="en-US" sz="700" dirty="0">
                <a:solidFill>
                  <a:schemeClr val="tx1"/>
                </a:solidFill>
              </a:rPr>
              <a:t>를 구하는 과정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for 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 in range(m):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	for j in range(n):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		h[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[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, j]]+=1 # </a:t>
            </a:r>
            <a:r>
              <a:rPr lang="ko-KR" altLang="en-US" sz="700" dirty="0" err="1">
                <a:solidFill>
                  <a:schemeClr val="tx1"/>
                </a:solidFill>
              </a:rPr>
              <a:t>밝기값을</a:t>
            </a:r>
            <a:r>
              <a:rPr lang="ko-KR" altLang="en-US" sz="700" dirty="0">
                <a:solidFill>
                  <a:schemeClr val="tx1"/>
                </a:solidFill>
              </a:rPr>
              <a:t> 인덱스로 사용해 빈도 값 증가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   </a:t>
            </a:r>
            <a:r>
              <a:rPr lang="en-US" altLang="ko-KR" sz="700" dirty="0">
                <a:solidFill>
                  <a:schemeClr val="tx1"/>
                </a:solidFill>
              </a:rPr>
              <a:t># pr(</a:t>
            </a:r>
            <a:r>
              <a:rPr lang="en-US" altLang="ko-KR" sz="700" dirty="0" err="1">
                <a:solidFill>
                  <a:schemeClr val="tx1"/>
                </a:solidFill>
              </a:rPr>
              <a:t>rk</a:t>
            </a:r>
            <a:r>
              <a:rPr lang="en-US" altLang="ko-KR" sz="700" dirty="0">
                <a:solidFill>
                  <a:schemeClr val="tx1"/>
                </a:solidFill>
              </a:rPr>
              <a:t>) = </a:t>
            </a:r>
            <a:r>
              <a:rPr lang="en-US" altLang="ko-KR" sz="700" dirty="0" err="1">
                <a:solidFill>
                  <a:schemeClr val="tx1"/>
                </a:solidFill>
              </a:rPr>
              <a:t>nk</a:t>
            </a:r>
            <a:r>
              <a:rPr lang="en-US" altLang="ko-KR" sz="700" dirty="0">
                <a:solidFill>
                  <a:schemeClr val="tx1"/>
                </a:solidFill>
              </a:rPr>
              <a:t> / M*N , </a:t>
            </a:r>
            <a:r>
              <a:rPr lang="ko-KR" altLang="en-US" sz="700" dirty="0">
                <a:solidFill>
                  <a:schemeClr val="tx1"/>
                </a:solidFill>
              </a:rPr>
              <a:t>전체 값을 표준화 함으로 </a:t>
            </a:r>
            <a:r>
              <a:rPr lang="en-US" altLang="ko-KR" sz="700" dirty="0">
                <a:solidFill>
                  <a:schemeClr val="tx1"/>
                </a:solidFill>
              </a:rPr>
              <a:t>0~1</a:t>
            </a:r>
            <a:r>
              <a:rPr lang="ko-KR" altLang="en-US" sz="700" dirty="0">
                <a:solidFill>
                  <a:schemeClr val="tx1"/>
                </a:solidFill>
              </a:rPr>
              <a:t>의 값을 갖도록 함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return </a:t>
            </a:r>
            <a:r>
              <a:rPr lang="en-US" altLang="ko-KR" sz="700" dirty="0" err="1">
                <a:solidFill>
                  <a:schemeClr val="tx1"/>
                </a:solidFill>
              </a:rPr>
              <a:t>np.array</a:t>
            </a:r>
            <a:r>
              <a:rPr lang="en-US" altLang="ko-KR" sz="700" dirty="0">
                <a:solidFill>
                  <a:schemeClr val="tx1"/>
                </a:solidFill>
              </a:rPr>
              <a:t>(h)/(m*n)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>
                <a:solidFill>
                  <a:schemeClr val="tx1"/>
                </a:solidFill>
              </a:rPr>
              <a:t>누적분포함수</a:t>
            </a:r>
            <a:r>
              <a:rPr lang="en-US" altLang="ko-KR" sz="700" dirty="0">
                <a:solidFill>
                  <a:schemeClr val="tx1"/>
                </a:solidFill>
              </a:rPr>
              <a:t>(CDF)</a:t>
            </a:r>
            <a:r>
              <a:rPr lang="ko-KR" altLang="en-US" sz="700" dirty="0">
                <a:solidFill>
                  <a:schemeClr val="tx1"/>
                </a:solidFill>
              </a:rPr>
              <a:t>를 구하는 함수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def </a:t>
            </a:r>
            <a:r>
              <a:rPr lang="en-US" altLang="ko-KR" sz="700" dirty="0" err="1">
                <a:solidFill>
                  <a:schemeClr val="tx1"/>
                </a:solidFill>
              </a:rPr>
              <a:t>cumsum</a:t>
            </a:r>
            <a:r>
              <a:rPr lang="en-US" altLang="ko-KR" sz="700" dirty="0">
                <a:solidFill>
                  <a:schemeClr val="tx1"/>
                </a:solidFill>
              </a:rPr>
              <a:t>(h):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# </a:t>
            </a:r>
            <a:r>
              <a:rPr lang="ko-KR" altLang="en-US" sz="700" dirty="0">
                <a:solidFill>
                  <a:schemeClr val="tx1"/>
                </a:solidFill>
              </a:rPr>
              <a:t>리스트의 끝까지 확률분포 값을 더해 누적분포합을 반환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return [sum(h[:i+1]) for 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 in range(</a:t>
            </a:r>
            <a:r>
              <a:rPr lang="en-US" altLang="ko-KR" sz="700" dirty="0" err="1">
                <a:solidFill>
                  <a:schemeClr val="tx1"/>
                </a:solidFill>
              </a:rPr>
              <a:t>len</a:t>
            </a:r>
            <a:r>
              <a:rPr lang="en-US" altLang="ko-KR" sz="700" dirty="0">
                <a:solidFill>
                  <a:schemeClr val="tx1"/>
                </a:solidFill>
              </a:rPr>
              <a:t>(h))]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>
                <a:solidFill>
                  <a:schemeClr val="tx1"/>
                </a:solidFill>
              </a:rPr>
              <a:t>히스토그램 </a:t>
            </a:r>
            <a:r>
              <a:rPr lang="ko-KR" altLang="en-US" sz="700" dirty="0" err="1">
                <a:solidFill>
                  <a:schemeClr val="tx1"/>
                </a:solidFill>
              </a:rPr>
              <a:t>평활화</a:t>
            </a:r>
            <a:r>
              <a:rPr lang="ko-KR" altLang="en-US" sz="700" dirty="0">
                <a:solidFill>
                  <a:schemeClr val="tx1"/>
                </a:solidFill>
              </a:rPr>
              <a:t> 함수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def </a:t>
            </a:r>
            <a:r>
              <a:rPr lang="en-US" altLang="ko-KR" sz="700" dirty="0" err="1">
                <a:solidFill>
                  <a:schemeClr val="tx1"/>
                </a:solidFill>
              </a:rPr>
              <a:t>histeq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# </a:t>
            </a:r>
            <a:r>
              <a:rPr lang="ko-KR" altLang="en-US" sz="700" dirty="0">
                <a:solidFill>
                  <a:schemeClr val="tx1"/>
                </a:solidFill>
              </a:rPr>
              <a:t>히스토그램 계산을 통한 </a:t>
            </a:r>
            <a:r>
              <a:rPr lang="en-US" altLang="ko-KR" sz="700" dirty="0">
                <a:solidFill>
                  <a:schemeClr val="tx1"/>
                </a:solidFill>
              </a:rPr>
              <a:t>PDF</a:t>
            </a:r>
            <a:r>
              <a:rPr lang="ko-KR" altLang="en-US" sz="700" dirty="0">
                <a:solidFill>
                  <a:schemeClr val="tx1"/>
                </a:solidFill>
              </a:rPr>
              <a:t>값 생성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h = </a:t>
            </a:r>
            <a:r>
              <a:rPr lang="en-US" altLang="ko-KR" sz="700" dirty="0" err="1">
                <a:solidFill>
                  <a:schemeClr val="tx1"/>
                </a:solidFill>
              </a:rPr>
              <a:t>imhist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누적 분포함수</a:t>
            </a:r>
            <a:r>
              <a:rPr lang="en-US" altLang="ko-KR" sz="700" dirty="0">
                <a:solidFill>
                  <a:schemeClr val="tx1"/>
                </a:solidFill>
              </a:rPr>
              <a:t>(CDF)</a:t>
            </a:r>
            <a:r>
              <a:rPr lang="ko-KR" altLang="en-US" sz="700" dirty="0">
                <a:solidFill>
                  <a:schemeClr val="tx1"/>
                </a:solidFill>
              </a:rPr>
              <a:t>를 배열에 담음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 err="1">
                <a:solidFill>
                  <a:schemeClr val="tx1"/>
                </a:solidFill>
              </a:rPr>
              <a:t>cdf</a:t>
            </a:r>
            <a:r>
              <a:rPr lang="en-US" altLang="ko-KR" sz="700" dirty="0">
                <a:solidFill>
                  <a:schemeClr val="tx1"/>
                </a:solidFill>
              </a:rPr>
              <a:t> = </a:t>
            </a:r>
            <a:r>
              <a:rPr lang="en-US" altLang="ko-KR" sz="700" dirty="0" err="1">
                <a:solidFill>
                  <a:schemeClr val="tx1"/>
                </a:solidFill>
              </a:rPr>
              <a:t>np.array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cumsum</a:t>
            </a:r>
            <a:r>
              <a:rPr lang="en-US" altLang="ko-KR" sz="700" dirty="0">
                <a:solidFill>
                  <a:schemeClr val="tx1"/>
                </a:solidFill>
              </a:rPr>
              <a:t>(h))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수식</a:t>
            </a:r>
            <a:r>
              <a:rPr lang="en-US" altLang="ko-KR" sz="700" dirty="0">
                <a:solidFill>
                  <a:schemeClr val="tx1"/>
                </a:solidFill>
              </a:rPr>
              <a:t>(T(r))</a:t>
            </a:r>
            <a:r>
              <a:rPr lang="ko-KR" altLang="en-US" sz="700" dirty="0">
                <a:solidFill>
                  <a:schemeClr val="tx1"/>
                </a:solidFill>
              </a:rPr>
              <a:t>을 통해 히스토그램 변환 값</a:t>
            </a:r>
            <a:r>
              <a:rPr lang="en-US" altLang="ko-KR" sz="700" dirty="0">
                <a:solidFill>
                  <a:schemeClr val="tx1"/>
                </a:solidFill>
              </a:rPr>
              <a:t>(s)</a:t>
            </a:r>
            <a:r>
              <a:rPr lang="ko-KR" altLang="en-US" sz="700" dirty="0">
                <a:solidFill>
                  <a:schemeClr val="tx1"/>
                </a:solidFill>
              </a:rPr>
              <a:t>을 찾는다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최근접 상수로 변환하기 위한 정수화도  포함한다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 err="1">
                <a:solidFill>
                  <a:schemeClr val="tx1"/>
                </a:solidFill>
              </a:rPr>
              <a:t>sk</a:t>
            </a:r>
            <a:r>
              <a:rPr lang="en-US" altLang="ko-KR" sz="700" dirty="0">
                <a:solidFill>
                  <a:schemeClr val="tx1"/>
                </a:solidFill>
              </a:rPr>
              <a:t> = np.uint8(255 * </a:t>
            </a:r>
            <a:r>
              <a:rPr lang="en-US" altLang="ko-KR" sz="700" dirty="0" err="1">
                <a:solidFill>
                  <a:schemeClr val="tx1"/>
                </a:solidFill>
              </a:rPr>
              <a:t>cdf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PDF </a:t>
            </a:r>
            <a:r>
              <a:rPr lang="ko-KR" altLang="en-US" sz="700" dirty="0">
                <a:solidFill>
                  <a:schemeClr val="tx1"/>
                </a:solidFill>
              </a:rPr>
              <a:t>행렬  크기를 </a:t>
            </a:r>
            <a:r>
              <a:rPr lang="en-US" altLang="ko-KR" sz="700" dirty="0">
                <a:solidFill>
                  <a:schemeClr val="tx1"/>
                </a:solidFill>
              </a:rPr>
              <a:t>s1, s2</a:t>
            </a:r>
            <a:r>
              <a:rPr lang="ko-KR" altLang="en-US" sz="700" dirty="0">
                <a:solidFill>
                  <a:schemeClr val="tx1"/>
                </a:solidFill>
              </a:rPr>
              <a:t>에 담는다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s1, s2 = </a:t>
            </a:r>
            <a:r>
              <a:rPr lang="en-US" altLang="ko-KR" sz="700" dirty="0" err="1">
                <a:solidFill>
                  <a:schemeClr val="tx1"/>
                </a:solidFill>
              </a:rPr>
              <a:t>im.shape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0</a:t>
            </a:r>
            <a:r>
              <a:rPr lang="ko-KR" altLang="en-US" sz="700" dirty="0">
                <a:solidFill>
                  <a:schemeClr val="tx1"/>
                </a:solidFill>
              </a:rPr>
              <a:t>으로 가득 채운 배열 생성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Y = </a:t>
            </a:r>
            <a:r>
              <a:rPr lang="en-US" altLang="ko-KR" sz="700" dirty="0" err="1">
                <a:solidFill>
                  <a:schemeClr val="tx1"/>
                </a:solidFill>
              </a:rPr>
              <a:t>np.zeros_like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# </a:t>
            </a:r>
            <a:r>
              <a:rPr lang="ko-KR" altLang="en-US" sz="700" dirty="0">
                <a:solidFill>
                  <a:schemeClr val="tx1"/>
                </a:solidFill>
              </a:rPr>
              <a:t>전체 픽셀을 돌며 </a:t>
            </a:r>
            <a:r>
              <a:rPr lang="en-US" altLang="ko-KR" sz="700" dirty="0">
                <a:solidFill>
                  <a:schemeClr val="tx1"/>
                </a:solidFill>
              </a:rPr>
              <a:t>CDF</a:t>
            </a:r>
            <a:r>
              <a:rPr lang="ko-KR" altLang="en-US" sz="700" dirty="0">
                <a:solidFill>
                  <a:schemeClr val="tx1"/>
                </a:solidFill>
              </a:rPr>
              <a:t>를 이용한 히스토그램 </a:t>
            </a:r>
            <a:r>
              <a:rPr lang="ko-KR" altLang="en-US" sz="700" dirty="0" err="1">
                <a:solidFill>
                  <a:schemeClr val="tx1"/>
                </a:solidFill>
              </a:rPr>
              <a:t>매칭값</a:t>
            </a:r>
            <a:r>
              <a:rPr lang="ko-KR" altLang="en-US" sz="700" dirty="0">
                <a:solidFill>
                  <a:schemeClr val="tx1"/>
                </a:solidFill>
              </a:rPr>
              <a:t> 저장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for 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 in range(0, s1):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	for j in range(0, s2):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       # </a:t>
            </a:r>
            <a:r>
              <a:rPr lang="ko-KR" altLang="en-US" sz="700" dirty="0" err="1">
                <a:solidFill>
                  <a:schemeClr val="tx1"/>
                </a:solidFill>
              </a:rPr>
              <a:t>평활화</a:t>
            </a:r>
            <a:r>
              <a:rPr lang="ko-KR" altLang="en-US" sz="700" dirty="0">
                <a:solidFill>
                  <a:schemeClr val="tx1"/>
                </a:solidFill>
              </a:rPr>
              <a:t> 한 값과 </a:t>
            </a:r>
            <a:r>
              <a:rPr lang="ko-KR" altLang="en-US" sz="700" dirty="0" err="1">
                <a:solidFill>
                  <a:schemeClr val="tx1"/>
                </a:solidFill>
              </a:rPr>
              <a:t>원본이미지가</a:t>
            </a:r>
            <a:r>
              <a:rPr lang="ko-KR" altLang="en-US" sz="700" dirty="0">
                <a:solidFill>
                  <a:schemeClr val="tx1"/>
                </a:solidFill>
              </a:rPr>
              <a:t> 매칭되는 지점을 저장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		</a:t>
            </a:r>
            <a:r>
              <a:rPr lang="en-US" altLang="ko-KR" sz="700" dirty="0">
                <a:solidFill>
                  <a:schemeClr val="tx1"/>
                </a:solidFill>
              </a:rPr>
              <a:t>Y[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, j] = </a:t>
            </a:r>
            <a:r>
              <a:rPr lang="en-US" altLang="ko-KR" sz="700" dirty="0" err="1">
                <a:solidFill>
                  <a:schemeClr val="tx1"/>
                </a:solidFill>
              </a:rPr>
              <a:t>sk</a:t>
            </a:r>
            <a:r>
              <a:rPr lang="en-US" altLang="ko-KR" sz="700" dirty="0">
                <a:solidFill>
                  <a:schemeClr val="tx1"/>
                </a:solidFill>
              </a:rPr>
              <a:t>[</a:t>
            </a:r>
            <a:r>
              <a:rPr lang="en-US" altLang="ko-KR" sz="700" dirty="0" err="1">
                <a:solidFill>
                  <a:schemeClr val="tx1"/>
                </a:solidFill>
              </a:rPr>
              <a:t>im</a:t>
            </a:r>
            <a:r>
              <a:rPr lang="en-US" altLang="ko-KR" sz="700" dirty="0">
                <a:solidFill>
                  <a:schemeClr val="tx1"/>
                </a:solidFill>
              </a:rPr>
              <a:t>[</a:t>
            </a:r>
            <a:r>
              <a:rPr lang="en-US" altLang="ko-KR" sz="700" dirty="0" err="1">
                <a:solidFill>
                  <a:schemeClr val="tx1"/>
                </a:solidFill>
              </a:rPr>
              <a:t>i</a:t>
            </a:r>
            <a:r>
              <a:rPr lang="en-US" altLang="ko-KR" sz="700" dirty="0">
                <a:solidFill>
                  <a:schemeClr val="tx1"/>
                </a:solidFill>
              </a:rPr>
              <a:t>, j]] # 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 err="1">
                <a:solidFill>
                  <a:schemeClr val="tx1"/>
                </a:solidFill>
              </a:rPr>
              <a:t>변환값을</a:t>
            </a:r>
            <a:r>
              <a:rPr lang="ko-KR" altLang="en-US" sz="700" dirty="0">
                <a:solidFill>
                  <a:schemeClr val="tx1"/>
                </a:solidFill>
              </a:rPr>
              <a:t> 적용한 히스토그램을 </a:t>
            </a:r>
            <a:r>
              <a:rPr lang="en-US" altLang="ko-KR" sz="700" dirty="0">
                <a:solidFill>
                  <a:schemeClr val="tx1"/>
                </a:solidFill>
              </a:rPr>
              <a:t>H</a:t>
            </a:r>
            <a:r>
              <a:rPr lang="ko-KR" altLang="en-US" sz="700" dirty="0">
                <a:solidFill>
                  <a:schemeClr val="tx1"/>
                </a:solidFill>
              </a:rPr>
              <a:t>에 저장한다</a:t>
            </a:r>
          </a:p>
          <a:p>
            <a:pPr algn="just"/>
            <a:r>
              <a:rPr lang="ko-KR" altLang="en-US" sz="700" dirty="0">
                <a:solidFill>
                  <a:schemeClr val="tx1"/>
                </a:solidFill>
              </a:rPr>
              <a:t>	</a:t>
            </a:r>
            <a:r>
              <a:rPr lang="en-US" altLang="ko-KR" sz="700" dirty="0">
                <a:solidFill>
                  <a:schemeClr val="tx1"/>
                </a:solidFill>
              </a:rPr>
              <a:t>H = </a:t>
            </a:r>
            <a:r>
              <a:rPr lang="en-US" altLang="ko-KR" sz="700" dirty="0" err="1">
                <a:solidFill>
                  <a:schemeClr val="tx1"/>
                </a:solidFill>
              </a:rPr>
              <a:t>imhist</a:t>
            </a:r>
            <a:r>
              <a:rPr lang="en-US" altLang="ko-KR" sz="700" dirty="0">
                <a:solidFill>
                  <a:schemeClr val="tx1"/>
                </a:solidFill>
              </a:rPr>
              <a:t>(Y)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 # </a:t>
            </a:r>
            <a:r>
              <a:rPr lang="ko-KR" altLang="en-US" sz="700" dirty="0">
                <a:solidFill>
                  <a:schemeClr val="tx1"/>
                </a:solidFill>
              </a:rPr>
              <a:t>변환 이미지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return Y , h, H, </a:t>
            </a:r>
            <a:r>
              <a:rPr lang="en-US" altLang="ko-KR" sz="700" dirty="0" err="1">
                <a:solidFill>
                  <a:schemeClr val="tx1"/>
                </a:solidFill>
              </a:rPr>
              <a:t>sk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</a:t>
            </a:r>
            <a:r>
              <a:rPr lang="ko-KR" altLang="en-US" sz="700" dirty="0">
                <a:solidFill>
                  <a:schemeClr val="tx1"/>
                </a:solidFill>
              </a:rPr>
              <a:t>이미지를 불러오고 </a:t>
            </a:r>
            <a:r>
              <a:rPr lang="en-US" altLang="ko-KR" sz="700" dirty="0">
                <a:solidFill>
                  <a:schemeClr val="tx1"/>
                </a:solidFill>
              </a:rPr>
              <a:t>255</a:t>
            </a:r>
            <a:r>
              <a:rPr lang="ko-KR" altLang="en-US" sz="700" dirty="0">
                <a:solidFill>
                  <a:schemeClr val="tx1"/>
                </a:solidFill>
              </a:rPr>
              <a:t>크기로 맵핑을 </a:t>
            </a:r>
            <a:r>
              <a:rPr lang="ko-KR" altLang="en-US" sz="700" dirty="0" err="1">
                <a:solidFill>
                  <a:schemeClr val="tx1"/>
                </a:solidFill>
              </a:rPr>
              <a:t>해준뒤</a:t>
            </a:r>
            <a:r>
              <a:rPr lang="ko-KR" altLang="en-US" sz="700" dirty="0">
                <a:solidFill>
                  <a:schemeClr val="tx1"/>
                </a:solidFill>
              </a:rPr>
              <a:t> 정수화 시킨다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 = np.uint8(</a:t>
            </a:r>
            <a:r>
              <a:rPr lang="en-US" altLang="ko-KR" sz="700" dirty="0" err="1">
                <a:solidFill>
                  <a:schemeClr val="tx1"/>
                </a:solidFill>
              </a:rPr>
              <a:t>mpimg.imread</a:t>
            </a:r>
            <a:r>
              <a:rPr lang="en-US" altLang="ko-KR" sz="700" dirty="0">
                <a:solidFill>
                  <a:schemeClr val="tx1"/>
                </a:solidFill>
              </a:rPr>
              <a:t>('./images/beans_g.png')*255.0)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R, G, B, A </a:t>
            </a:r>
            <a:r>
              <a:rPr lang="ko-KR" altLang="en-US" sz="700" dirty="0">
                <a:solidFill>
                  <a:schemeClr val="tx1"/>
                </a:solidFill>
              </a:rPr>
              <a:t>채널에 대해 </a:t>
            </a:r>
            <a:r>
              <a:rPr lang="en-US" altLang="ko-KR" sz="700" dirty="0">
                <a:solidFill>
                  <a:schemeClr val="tx1"/>
                </a:solidFill>
              </a:rPr>
              <a:t>grayscale</a:t>
            </a:r>
            <a:r>
              <a:rPr lang="ko-KR" altLang="en-US" sz="700" dirty="0">
                <a:solidFill>
                  <a:schemeClr val="tx1"/>
                </a:solidFill>
              </a:rPr>
              <a:t>로 변환한다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 = np.uint8((0.2126* </a:t>
            </a:r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[:,:,0]) + \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  		np.uint8(0.7152 * </a:t>
            </a:r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[:,:,1]) +\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			 np.uint8(0.0722 * </a:t>
            </a:r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[:,:,2]))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>
                <a:solidFill>
                  <a:schemeClr val="tx1"/>
                </a:solidFill>
              </a:rPr>
              <a:t>변환 이미지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원본 히스토그램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변환 히스토그램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변환함수를 반환한다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new_img</a:t>
            </a:r>
            <a:r>
              <a:rPr lang="en-US" altLang="ko-KR" sz="700" dirty="0">
                <a:solidFill>
                  <a:schemeClr val="tx1"/>
                </a:solidFill>
              </a:rPr>
              <a:t>, h, </a:t>
            </a:r>
            <a:r>
              <a:rPr lang="en-US" altLang="ko-KR" sz="700" dirty="0" err="1">
                <a:solidFill>
                  <a:schemeClr val="tx1"/>
                </a:solidFill>
              </a:rPr>
              <a:t>new_h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en-US" altLang="ko-KR" sz="700" dirty="0" err="1">
                <a:solidFill>
                  <a:schemeClr val="tx1"/>
                </a:solidFill>
              </a:rPr>
              <a:t>sk</a:t>
            </a:r>
            <a:r>
              <a:rPr lang="en-US" altLang="ko-KR" sz="700" dirty="0">
                <a:solidFill>
                  <a:schemeClr val="tx1"/>
                </a:solidFill>
              </a:rPr>
              <a:t> = </a:t>
            </a:r>
            <a:r>
              <a:rPr lang="en-US" altLang="ko-KR" sz="700" dirty="0" err="1">
                <a:solidFill>
                  <a:schemeClr val="tx1"/>
                </a:solidFill>
              </a:rPr>
              <a:t>histeq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>
                <a:solidFill>
                  <a:schemeClr val="tx1"/>
                </a:solidFill>
              </a:rPr>
              <a:t>원본 이미지를  보여준다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700" dirty="0">
                <a:solidFill>
                  <a:schemeClr val="tx1"/>
                </a:solidFill>
              </a:rPr>
              <a:t>(121) # </a:t>
            </a:r>
            <a:r>
              <a:rPr lang="ko-KR" altLang="en-US" sz="7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pylab.title</a:t>
            </a:r>
            <a:r>
              <a:rPr lang="en-US" altLang="ko-KR" sz="700" dirty="0">
                <a:solidFill>
                  <a:schemeClr val="tx1"/>
                </a:solidFill>
              </a:rPr>
              <a:t>('original image') # </a:t>
            </a:r>
            <a:r>
              <a:rPr lang="ko-KR" altLang="en-US" sz="7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 err="1">
                <a:solidFill>
                  <a:schemeClr val="tx1"/>
                </a:solidFill>
              </a:rPr>
              <a:t>출력값이</a:t>
            </a:r>
            <a:r>
              <a:rPr lang="ko-KR" altLang="en-US" sz="7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700" dirty="0" err="1">
                <a:solidFill>
                  <a:schemeClr val="tx1"/>
                </a:solidFill>
              </a:rPr>
              <a:t>vmin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en-US" altLang="ko-KR" sz="700" dirty="0" err="1">
                <a:solidFill>
                  <a:schemeClr val="tx1"/>
                </a:solidFill>
              </a:rPr>
              <a:t>vmax</a:t>
            </a:r>
            <a:r>
              <a:rPr lang="ko-KR" altLang="en-US" sz="7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pylab.imshow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img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en-US" altLang="ko-KR" sz="700" dirty="0" err="1">
                <a:solidFill>
                  <a:schemeClr val="tx1"/>
                </a:solidFill>
              </a:rPr>
              <a:t>cmap</a:t>
            </a:r>
            <a:r>
              <a:rPr lang="en-US" altLang="ko-KR" sz="700" dirty="0">
                <a:solidFill>
                  <a:schemeClr val="tx1"/>
                </a:solidFill>
              </a:rPr>
              <a:t>='gray', </a:t>
            </a:r>
            <a:r>
              <a:rPr lang="en-US" altLang="ko-KR" sz="700" dirty="0" err="1">
                <a:solidFill>
                  <a:schemeClr val="tx1"/>
                </a:solidFill>
              </a:rPr>
              <a:t>vmin</a:t>
            </a:r>
            <a:r>
              <a:rPr lang="en-US" altLang="ko-KR" sz="700" dirty="0">
                <a:solidFill>
                  <a:schemeClr val="tx1"/>
                </a:solidFill>
              </a:rPr>
              <a:t>=0, </a:t>
            </a:r>
            <a:r>
              <a:rPr lang="en-US" altLang="ko-KR" sz="700" dirty="0" err="1">
                <a:solidFill>
                  <a:schemeClr val="tx1"/>
                </a:solidFill>
              </a:rPr>
              <a:t>vmax</a:t>
            </a:r>
            <a:r>
              <a:rPr lang="en-US" altLang="ko-KR" sz="700" dirty="0">
                <a:solidFill>
                  <a:schemeClr val="tx1"/>
                </a:solidFill>
              </a:rPr>
              <a:t>=255), </a:t>
            </a:r>
            <a:r>
              <a:rPr lang="en-US" altLang="ko-KR" sz="700" dirty="0" err="1">
                <a:solidFill>
                  <a:schemeClr val="tx1"/>
                </a:solidFill>
              </a:rPr>
              <a:t>pylab.axis</a:t>
            </a:r>
            <a:r>
              <a:rPr lang="en-US" altLang="ko-KR" sz="7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 err="1">
                <a:solidFill>
                  <a:schemeClr val="tx1"/>
                </a:solidFill>
              </a:rPr>
              <a:t>평활화</a:t>
            </a:r>
            <a:r>
              <a:rPr lang="ko-KR" altLang="en-US" sz="700" dirty="0">
                <a:solidFill>
                  <a:schemeClr val="tx1"/>
                </a:solidFill>
              </a:rPr>
              <a:t> 이미지를 보여준다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pylab.subplot</a:t>
            </a:r>
            <a:r>
              <a:rPr lang="en-US" altLang="ko-KR" sz="700" dirty="0">
                <a:solidFill>
                  <a:schemeClr val="tx1"/>
                </a:solidFill>
              </a:rPr>
              <a:t>(122) # </a:t>
            </a:r>
            <a:r>
              <a:rPr lang="ko-KR" altLang="en-US" sz="7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pylab.title</a:t>
            </a:r>
            <a:r>
              <a:rPr lang="en-US" altLang="ko-KR" sz="700" dirty="0">
                <a:solidFill>
                  <a:schemeClr val="tx1"/>
                </a:solidFill>
              </a:rPr>
              <a:t>('equalized image') # </a:t>
            </a:r>
            <a:r>
              <a:rPr lang="ko-KR" altLang="en-US" sz="7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# </a:t>
            </a:r>
            <a:r>
              <a:rPr lang="ko-KR" altLang="en-US" sz="700" dirty="0" err="1">
                <a:solidFill>
                  <a:schemeClr val="tx1"/>
                </a:solidFill>
              </a:rPr>
              <a:t>출력값이</a:t>
            </a:r>
            <a:r>
              <a:rPr lang="ko-KR" altLang="en-US" sz="700" dirty="0">
                <a:solidFill>
                  <a:schemeClr val="tx1"/>
                </a:solidFill>
              </a:rPr>
              <a:t> 현재 데이터와 맞도록 </a:t>
            </a:r>
            <a:r>
              <a:rPr lang="en-US" altLang="ko-KR" sz="700" dirty="0" err="1">
                <a:solidFill>
                  <a:schemeClr val="tx1"/>
                </a:solidFill>
              </a:rPr>
              <a:t>vmin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en-US" altLang="ko-KR" sz="700" dirty="0" err="1">
                <a:solidFill>
                  <a:schemeClr val="tx1"/>
                </a:solidFill>
              </a:rPr>
              <a:t>vmax</a:t>
            </a:r>
            <a:r>
              <a:rPr lang="ko-KR" altLang="en-US" sz="700" dirty="0">
                <a:solidFill>
                  <a:schemeClr val="tx1"/>
                </a:solidFill>
              </a:rPr>
              <a:t>를 이용해 값 범위 조정 후 출력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pylab.imshow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new_img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en-US" altLang="ko-KR" sz="700" dirty="0" err="1">
                <a:solidFill>
                  <a:schemeClr val="tx1"/>
                </a:solidFill>
              </a:rPr>
              <a:t>cmap</a:t>
            </a:r>
            <a:r>
              <a:rPr lang="en-US" altLang="ko-KR" sz="700" dirty="0">
                <a:solidFill>
                  <a:schemeClr val="tx1"/>
                </a:solidFill>
              </a:rPr>
              <a:t>='gray', </a:t>
            </a:r>
            <a:r>
              <a:rPr lang="en-US" altLang="ko-KR" sz="700" dirty="0" err="1">
                <a:solidFill>
                  <a:schemeClr val="tx1"/>
                </a:solidFill>
              </a:rPr>
              <a:t>vmin</a:t>
            </a:r>
            <a:r>
              <a:rPr lang="en-US" altLang="ko-KR" sz="700" dirty="0">
                <a:solidFill>
                  <a:schemeClr val="tx1"/>
                </a:solidFill>
              </a:rPr>
              <a:t>=0, </a:t>
            </a:r>
            <a:r>
              <a:rPr lang="en-US" altLang="ko-KR" sz="700" dirty="0" err="1">
                <a:solidFill>
                  <a:schemeClr val="tx1"/>
                </a:solidFill>
              </a:rPr>
              <a:t>vmax</a:t>
            </a:r>
            <a:r>
              <a:rPr lang="en-US" altLang="ko-KR" sz="700" dirty="0">
                <a:solidFill>
                  <a:schemeClr val="tx1"/>
                </a:solidFill>
              </a:rPr>
              <a:t>=255), </a:t>
            </a:r>
            <a:r>
              <a:rPr lang="en-US" altLang="ko-KR" sz="700" dirty="0" err="1">
                <a:solidFill>
                  <a:schemeClr val="tx1"/>
                </a:solidFill>
              </a:rPr>
              <a:t>pylab.axis</a:t>
            </a:r>
            <a:r>
              <a:rPr lang="en-US" altLang="ko-KR" sz="700" dirty="0">
                <a:solidFill>
                  <a:schemeClr val="tx1"/>
                </a:solidFill>
              </a:rPr>
              <a:t>('off')</a:t>
            </a: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endParaRPr lang="en-US" altLang="ko-KR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>
                <a:solidFill>
                  <a:schemeClr val="tx1"/>
                </a:solidFill>
              </a:rPr>
              <a:t>fig = </a:t>
            </a:r>
            <a:r>
              <a:rPr lang="en-US" altLang="ko-KR" sz="700" dirty="0" err="1">
                <a:solidFill>
                  <a:schemeClr val="tx1"/>
                </a:solidFill>
              </a:rPr>
              <a:t>pylab.figure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figsize</a:t>
            </a:r>
            <a:r>
              <a:rPr lang="en-US" altLang="ko-KR" sz="700" dirty="0">
                <a:solidFill>
                  <a:schemeClr val="tx1"/>
                </a:solidFill>
              </a:rPr>
              <a:t>=(15, 5)) # </a:t>
            </a:r>
            <a:r>
              <a:rPr lang="ko-KR" altLang="en-US" sz="700" dirty="0">
                <a:solidFill>
                  <a:schemeClr val="tx1"/>
                </a:solidFill>
              </a:rPr>
              <a:t>출력 사이즈 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700" dirty="0">
                <a:solidFill>
                  <a:schemeClr val="tx1"/>
                </a:solidFill>
              </a:rPr>
              <a:t>(131) # </a:t>
            </a:r>
            <a:r>
              <a:rPr lang="ko-KR" altLang="en-US" sz="7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pylab.plot</a:t>
            </a:r>
            <a:r>
              <a:rPr lang="en-US" altLang="ko-KR" sz="700" dirty="0">
                <a:solidFill>
                  <a:schemeClr val="tx1"/>
                </a:solidFill>
              </a:rPr>
              <a:t>(h) # </a:t>
            </a:r>
            <a:r>
              <a:rPr lang="ko-KR" altLang="en-US" sz="700" dirty="0">
                <a:solidFill>
                  <a:schemeClr val="tx1"/>
                </a:solidFill>
              </a:rPr>
              <a:t>원본 그래프 그리기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pylab.title</a:t>
            </a:r>
            <a:r>
              <a:rPr lang="en-US" altLang="ko-KR" sz="700" dirty="0">
                <a:solidFill>
                  <a:schemeClr val="tx1"/>
                </a:solidFill>
              </a:rPr>
              <a:t>('Original histogram') # </a:t>
            </a:r>
            <a:r>
              <a:rPr lang="ko-KR" altLang="en-US" sz="7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700" dirty="0">
                <a:solidFill>
                  <a:schemeClr val="tx1"/>
                </a:solidFill>
              </a:rPr>
              <a:t>(132) # </a:t>
            </a:r>
            <a:r>
              <a:rPr lang="ko-KR" altLang="en-US" sz="7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pylab.plot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new_h</a:t>
            </a:r>
            <a:r>
              <a:rPr lang="en-US" altLang="ko-KR" sz="700" dirty="0">
                <a:solidFill>
                  <a:schemeClr val="tx1"/>
                </a:solidFill>
              </a:rPr>
              <a:t>) # </a:t>
            </a:r>
            <a:r>
              <a:rPr lang="ko-KR" altLang="en-US" sz="700" dirty="0" err="1">
                <a:solidFill>
                  <a:schemeClr val="tx1"/>
                </a:solidFill>
              </a:rPr>
              <a:t>평활화</a:t>
            </a:r>
            <a:r>
              <a:rPr lang="ko-KR" altLang="en-US" sz="700" dirty="0">
                <a:solidFill>
                  <a:schemeClr val="tx1"/>
                </a:solidFill>
              </a:rPr>
              <a:t> 그래프 그리기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pylab.title</a:t>
            </a:r>
            <a:r>
              <a:rPr lang="en-US" altLang="ko-KR" sz="700" dirty="0">
                <a:solidFill>
                  <a:schemeClr val="tx1"/>
                </a:solidFill>
              </a:rPr>
              <a:t>('New histogram') # </a:t>
            </a:r>
            <a:r>
              <a:rPr lang="ko-KR" altLang="en-US" sz="7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fig.add_subplot</a:t>
            </a:r>
            <a:r>
              <a:rPr lang="en-US" altLang="ko-KR" sz="700" dirty="0">
                <a:solidFill>
                  <a:schemeClr val="tx1"/>
                </a:solidFill>
              </a:rPr>
              <a:t>(133) # </a:t>
            </a:r>
            <a:r>
              <a:rPr lang="ko-KR" altLang="en-US" sz="700" dirty="0">
                <a:solidFill>
                  <a:schemeClr val="tx1"/>
                </a:solidFill>
              </a:rPr>
              <a:t>위치설정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pylab.plot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sk</a:t>
            </a:r>
            <a:r>
              <a:rPr lang="en-US" altLang="ko-KR" sz="700" dirty="0">
                <a:solidFill>
                  <a:schemeClr val="tx1"/>
                </a:solidFill>
              </a:rPr>
              <a:t>) # CDF </a:t>
            </a:r>
            <a:r>
              <a:rPr lang="ko-KR" altLang="en-US" sz="700" dirty="0">
                <a:solidFill>
                  <a:schemeClr val="tx1"/>
                </a:solidFill>
              </a:rPr>
              <a:t>그래프 그리기</a:t>
            </a: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pylab.title</a:t>
            </a:r>
            <a:r>
              <a:rPr lang="en-US" altLang="ko-KR" sz="700" dirty="0">
                <a:solidFill>
                  <a:schemeClr val="tx1"/>
                </a:solidFill>
              </a:rPr>
              <a:t>('Transfer function') # </a:t>
            </a:r>
            <a:r>
              <a:rPr lang="ko-KR" altLang="en-US" sz="700" dirty="0">
                <a:solidFill>
                  <a:schemeClr val="tx1"/>
                </a:solidFill>
              </a:rPr>
              <a:t>제목표기</a:t>
            </a:r>
          </a:p>
          <a:p>
            <a:pPr algn="just"/>
            <a:endParaRPr lang="ko-KR" altLang="en-US" sz="700" dirty="0">
              <a:solidFill>
                <a:schemeClr val="tx1"/>
              </a:solidFill>
            </a:endParaRPr>
          </a:p>
          <a:p>
            <a:pPr algn="just"/>
            <a:r>
              <a:rPr lang="en-US" altLang="ko-KR" sz="700" dirty="0" err="1">
                <a:solidFill>
                  <a:schemeClr val="tx1"/>
                </a:solidFill>
              </a:rPr>
              <a:t>pylab.show</a:t>
            </a:r>
            <a:r>
              <a:rPr lang="en-US" altLang="ko-KR" sz="700" dirty="0">
                <a:solidFill>
                  <a:schemeClr val="tx1"/>
                </a:solidFill>
              </a:rPr>
              <a:t>() # </a:t>
            </a:r>
            <a:r>
              <a:rPr lang="ko-KR" altLang="en-US" sz="700" dirty="0">
                <a:solidFill>
                  <a:schemeClr val="tx1"/>
                </a:solidFill>
              </a:rPr>
              <a:t>그리기</a:t>
            </a:r>
          </a:p>
        </p:txBody>
      </p:sp>
    </p:spTree>
    <p:extLst>
      <p:ext uri="{BB962C8B-B14F-4D97-AF65-F5344CB8AC3E}">
        <p14:creationId xmlns:p14="http://schemas.microsoft.com/office/powerpoint/2010/main" val="183252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1685</Words>
  <Application>Microsoft Office PowerPoint</Application>
  <PresentationFormat>A4 용지(210x297mm)</PresentationFormat>
  <Paragraphs>183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디지털영상처리 Homework #4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ngkim</dc:creator>
  <cp:lastModifiedBy>황진주</cp:lastModifiedBy>
  <cp:revision>41</cp:revision>
  <dcterms:created xsi:type="dcterms:W3CDTF">2020-03-08T08:48:31Z</dcterms:created>
  <dcterms:modified xsi:type="dcterms:W3CDTF">2021-05-21T09:18:58Z</dcterms:modified>
</cp:coreProperties>
</file>