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5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65"/>
    <p:restoredTop sz="94637"/>
  </p:normalViewPr>
  <p:slideViewPr>
    <p:cSldViewPr snapToGrid="0">
      <p:cViewPr varScale="1">
        <p:scale>
          <a:sx n="100" d="100"/>
          <a:sy n="100" d="100"/>
        </p:scale>
        <p:origin x="1920" y="-91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3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0359-8CA1-4405-8BAD-787A69404068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182730" y="149918"/>
            <a:ext cx="5915025" cy="395514"/>
          </a:xfrm>
        </p:spPr>
        <p:txBody>
          <a:bodyPr/>
          <a:lstStyle/>
          <a:p>
            <a:pPr lvl="0">
              <a:defRPr/>
            </a:pPr>
            <a:r>
              <a:rPr lang="ko-KR" altLang="en-US" sz="1400">
                <a:latin typeface="+mj-ea"/>
              </a:rPr>
              <a:t>디지털영상처리 </a:t>
            </a:r>
            <a:r>
              <a:rPr lang="en-US" altLang="ko-KR" sz="1400">
                <a:latin typeface="+mj-ea"/>
              </a:rPr>
              <a:t>Homework #02</a:t>
            </a:r>
            <a:endParaRPr lang="ko-KR" altLang="en-US" sz="140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82730" y="1038153"/>
            <a:ext cx="6490786" cy="86806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6213" indent="-176213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>
                <a:latin typeface="+mj-ea"/>
                <a:ea typeface="+mj-ea"/>
              </a:rPr>
              <a:t>컬러 영상에 대한 푸리에 변환과 역변환에 의한 재구성 과정을 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python</a:t>
            </a:r>
            <a:r>
              <a:rPr lang="ko-KR" altLang="en-US" sz="1200">
                <a:latin typeface="+mj-ea"/>
                <a:ea typeface="+mj-ea"/>
              </a:rPr>
              <a:t> 으로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가정</a:t>
            </a:r>
            <a:r>
              <a:rPr lang="en-US" altLang="ko-KR" sz="1200">
                <a:latin typeface="+mj-ea"/>
                <a:ea typeface="+mj-ea"/>
              </a:rPr>
              <a:t>) </a:t>
            </a:r>
            <a:r>
              <a:rPr lang="ko-KR" altLang="en-US" sz="1200">
                <a:latin typeface="+mj-ea"/>
                <a:ea typeface="+mj-ea"/>
              </a:rPr>
              <a:t>컬러 영상은 예제 파일로 제공되는 </a:t>
            </a:r>
            <a:r>
              <a:rPr lang="en-US" altLang="ko-KR" sz="1200">
                <a:latin typeface="+mj-ea"/>
                <a:ea typeface="+mj-ea"/>
              </a:rPr>
              <a:t>parrot.jpg </a:t>
            </a:r>
            <a:r>
              <a:rPr lang="ko-KR" altLang="en-US" sz="1200">
                <a:latin typeface="+mj-ea"/>
                <a:ea typeface="+mj-ea"/>
              </a:rPr>
              <a:t>로 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ko-KR" altLang="en-US" sz="1200">
                <a:latin typeface="+mj-ea"/>
                <a:ea typeface="+mj-ea"/>
              </a:rPr>
              <a:t>         푸리에 변환과 역변환은 주어진 함수를 활용할 수 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힌트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 각 채널에 대해 </a:t>
            </a:r>
            <a:r>
              <a:rPr lang="en-US" altLang="ko-KR" sz="1200">
                <a:latin typeface="+mj-ea"/>
                <a:ea typeface="+mj-ea"/>
              </a:rPr>
              <a:t>FFT</a:t>
            </a:r>
            <a:r>
              <a:rPr lang="ko-KR" altLang="en-US" sz="1200">
                <a:latin typeface="+mj-ea"/>
                <a:ea typeface="+mj-ea"/>
              </a:rPr>
              <a:t>를 별도로 적용한다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23" y="2532184"/>
            <a:ext cx="6178731" cy="7016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import cv2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import numpy.fft as fp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import numpy as np 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import matplotlib.pyplot as pylab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from skimage.io import imread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from skimage.color import rgb2gray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read_img = imread('./images/parrot.jpg')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cmap_lst = ["Blue", "Green", "Red"]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img_arr = cv2.split(read_img)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color_arr = []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for i in range(0, 3) :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pylab.subplot(1,3,i+1), pylab.imshow(np.clip(img_arr[i],0,255))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pylab.title('Split Channel ' + cmap_lst[i], size=10)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for i in range(0, 3):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im1 = rgb2gray(img_arr[i])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pylab.figure(figsize=(12,10))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freq1 = fp.fft2(im1)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im1_ = fp.ifft2(freq1).real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pylab.subplot(4,4,1), pylab.imshow(im1)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pylab.title('Original Image - ' + cmap_lst[i], size=12) 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pylab.subplot(4,4,2), pylab.imshow(20*np.log10( 0.01 + np.abs(fp.fftshift(freq1))))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pylab.title('FFT Spectrum Maginitude', size=12)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pylab.subplot(4,4,3), pylab.imshow(np.angle(fp.fftshift(freq1)))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pylab.title('FFT Phase', size=12)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pylab.subplot(4,4,4), pylab.imshow(np.clip(im1_,0,255))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pylab.title('Reconstructed Image', size=12)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pylab.show()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 color_arr.append(np.clip(im1_,0,255))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 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merge_img =cv2.merge([color_arr[0], color_arr[1], color_arr[2]])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merge_img = merge_img.astype(np.int64)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pylab.subplot(1,1,1), pylab.imshow(np.clip(merge_img, 0, 255))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1"/>
                </a:solidFill>
              </a:rPr>
              <a:t>pylab.title('Result2', size=20)</a:t>
            </a:r>
            <a:endParaRPr lang="en-US" altLang="ko-KR" sz="12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730" y="60213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n-ea"/>
              </a:rPr>
              <a:t>학번</a:t>
            </a:r>
            <a:r>
              <a:rPr lang="en-US" altLang="ko-KR" sz="1200">
                <a:latin typeface="+mn-ea"/>
              </a:rPr>
              <a:t>:</a:t>
            </a:r>
            <a:endParaRPr lang="ko-Kore-KR" altLang="en-US" sz="120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8836" y="602133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20193148</a:t>
            </a:r>
            <a:endParaRPr lang="en-US" altLang="ko-KR" sz="120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3216" y="594708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n-ea"/>
              </a:rPr>
              <a:t>성명</a:t>
            </a:r>
            <a:r>
              <a:rPr lang="en-US" altLang="ko-KR" sz="1200">
                <a:latin typeface="+mn-ea"/>
              </a:rPr>
              <a:t>:</a:t>
            </a:r>
            <a:endParaRPr lang="ko-Kore-KR" altLang="en-US" sz="120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69322" y="594708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n-ea"/>
              </a:rPr>
              <a:t>황진주</a:t>
            </a:r>
            <a:endParaRPr lang="ko-KR" altLang="en-US" sz="120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1346" y="1107478"/>
            <a:ext cx="1406208" cy="1055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>A4 용지(210x297mm)</ep:PresentationFormat>
  <ep:Paragraphs>39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디지털영상처리 Homework #02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2020-03-08T08:48:31.000</dcterms:created>
  <dc:creator>ngkim</dc:creator>
  <cp:lastModifiedBy>user</cp:lastModifiedBy>
  <dcterms:modified xsi:type="dcterms:W3CDTF">2021-04-16T13:02:33.784</dcterms:modified>
  <cp:revision>28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