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8">
          <p15:clr>
            <a:srgbClr val="A4A3A4"/>
          </p15:clr>
        </p15:guide>
        <p15:guide id="2" pos="2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2"/>
    <p:restoredTop sz="94714"/>
  </p:normalViewPr>
  <p:slideViewPr>
    <p:cSldViewPr snapToGrid="0">
      <p:cViewPr varScale="1">
        <p:scale>
          <a:sx n="60" d="100"/>
          <a:sy n="60" d="100"/>
        </p:scale>
        <p:origin x="2098" y="43"/>
      </p:cViewPr>
      <p:guideLst>
        <p:guide orient="horz" pos="311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6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0359-8CA1-4405-8BAD-787A6940406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82730" y="149918"/>
            <a:ext cx="5915025" cy="395514"/>
          </a:xfrm>
        </p:spPr>
        <p:txBody>
          <a:bodyPr/>
          <a:lstStyle/>
          <a:p>
            <a:pPr lvl="0">
              <a:defRPr/>
            </a:pPr>
            <a:r>
              <a:rPr lang="ko-KR" altLang="en-US" sz="1400">
                <a:latin typeface="+mj-ea"/>
              </a:rPr>
              <a:t>디지털영상처리 </a:t>
            </a:r>
            <a:r>
              <a:rPr lang="en-US" altLang="ko-KR" sz="1400">
                <a:latin typeface="+mj-ea"/>
              </a:rPr>
              <a:t>Homework #03</a:t>
            </a:r>
            <a:endParaRPr lang="ko-KR" altLang="en-US" sz="1400">
              <a:latin typeface="+mj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82730" y="1038153"/>
            <a:ext cx="6490786" cy="86806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76213" indent="-176213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>
                <a:latin typeface="+mj-ea"/>
                <a:ea typeface="+mj-ea"/>
              </a:rPr>
              <a:t>Scipy </a:t>
            </a:r>
            <a:r>
              <a:rPr lang="ko-KR" altLang="en-US" sz="1200">
                <a:latin typeface="+mj-ea"/>
                <a:ea typeface="+mj-ea"/>
              </a:rPr>
              <a:t>패키지 </a:t>
            </a:r>
            <a:r>
              <a:rPr lang="en-US" altLang="ko-KR" sz="1200">
                <a:latin typeface="+mj-ea"/>
                <a:ea typeface="+mj-ea"/>
              </a:rPr>
              <a:t>fftconvolve() </a:t>
            </a:r>
            <a:r>
              <a:rPr lang="ko-KR" altLang="en-US" sz="1200">
                <a:latin typeface="+mj-ea"/>
                <a:ea typeface="+mj-ea"/>
              </a:rPr>
              <a:t>함수를 사용하여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컬러 영상에 </a:t>
            </a:r>
            <a:br>
              <a:rPr lang="en-US" altLang="ko-KR" sz="1200">
                <a:latin typeface="+mj-ea"/>
                <a:ea typeface="+mj-ea"/>
              </a:rPr>
            </a:br>
            <a:r>
              <a:rPr lang="ko-KR" altLang="en-US" sz="1200">
                <a:latin typeface="+mj-ea"/>
                <a:ea typeface="+mj-ea"/>
              </a:rPr>
              <a:t>대한 가우시안 블러</a:t>
            </a:r>
            <a:r>
              <a:rPr lang="en-US" altLang="ko-KR" sz="1200">
                <a:latin typeface="+mj-ea"/>
                <a:ea typeface="+mj-ea"/>
              </a:rPr>
              <a:t>(gaussian blue) </a:t>
            </a:r>
            <a:r>
              <a:rPr lang="ko-KR" altLang="en-US" sz="1200">
                <a:latin typeface="+mj-ea"/>
                <a:ea typeface="+mj-ea"/>
              </a:rPr>
              <a:t>과정을 구현하시오</a:t>
            </a:r>
            <a:r>
              <a:rPr lang="en-US" altLang="ko-KR" sz="1200">
                <a:latin typeface="+mj-ea"/>
                <a:ea typeface="+mj-ea"/>
              </a:rPr>
              <a:t>.</a:t>
            </a:r>
            <a:br>
              <a:rPr lang="en-US" altLang="ko-KR" sz="1200">
                <a:latin typeface="+mj-ea"/>
                <a:ea typeface="+mj-ea"/>
              </a:rPr>
            </a:b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가정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 입력 영상은 </a:t>
            </a:r>
            <a:r>
              <a:rPr lang="en-US" altLang="ko-KR" sz="1200">
                <a:latin typeface="+mj-ea"/>
                <a:ea typeface="+mj-ea"/>
              </a:rPr>
              <a:t>mandrill.jpg</a:t>
            </a:r>
            <a:r>
              <a:rPr lang="ko-KR" altLang="en-US" sz="1200">
                <a:latin typeface="+mj-ea"/>
                <a:ea typeface="+mj-ea"/>
              </a:rPr>
              <a:t>로 한다</a:t>
            </a:r>
            <a:r>
              <a:rPr lang="en-US" altLang="ko-KR" sz="1200">
                <a:latin typeface="+mj-ea"/>
                <a:ea typeface="+mj-ea"/>
              </a:rPr>
              <a:t>.</a:t>
            </a:r>
            <a:r>
              <a:rPr lang="ko-KR" altLang="en-US" sz="1200">
                <a:latin typeface="+mj-ea"/>
                <a:ea typeface="+mj-ea"/>
              </a:rPr>
              <a:t> </a:t>
            </a:r>
            <a:br>
              <a:rPr lang="en-US" altLang="ko-KR" sz="1200">
                <a:latin typeface="+mj-ea"/>
                <a:ea typeface="+mj-ea"/>
              </a:rPr>
            </a:b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가정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gaussian kernel </a:t>
            </a:r>
            <a:r>
              <a:rPr lang="ko-KR" altLang="en-US" sz="1200">
                <a:latin typeface="+mj-ea"/>
                <a:ea typeface="+mj-ea"/>
              </a:rPr>
              <a:t>크기는 </a:t>
            </a:r>
            <a:r>
              <a:rPr lang="en-US" altLang="ko-KR" sz="1200">
                <a:latin typeface="+mj-ea"/>
                <a:ea typeface="+mj-ea"/>
              </a:rPr>
              <a:t>11,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sigma 3</a:t>
            </a:r>
            <a:r>
              <a:rPr lang="ko-KR" altLang="en-US" sz="1200">
                <a:latin typeface="+mj-ea"/>
                <a:ea typeface="+mj-ea"/>
              </a:rPr>
              <a:t> 으로 한다</a:t>
            </a:r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823" y="2256183"/>
            <a:ext cx="6178731" cy="72927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import cv2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import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numpy.fft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as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fp</a:t>
            </a:r>
            <a:endParaRPr lang="en-US" altLang="ko-KR" sz="800" dirty="0">
              <a:solidFill>
                <a:schemeClr val="tx1"/>
              </a:solidFill>
              <a:latin typeface="맑은 고딕"/>
            </a:endParaRP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import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numpy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as np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from skimage.io import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imread</a:t>
            </a:r>
            <a:endParaRPr lang="en-US" altLang="ko-KR" sz="800" dirty="0">
              <a:solidFill>
                <a:schemeClr val="tx1"/>
              </a:solidFill>
              <a:latin typeface="맑은 고딕"/>
            </a:endParaRP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import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matplotlib.pylab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as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</a:t>
            </a:r>
            <a:endParaRPr lang="en-US" altLang="ko-KR" sz="800" dirty="0">
              <a:solidFill>
                <a:schemeClr val="tx1"/>
              </a:solidFill>
              <a:latin typeface="맑은 고딕"/>
            </a:endParaRP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from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scipy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import signal</a:t>
            </a:r>
          </a:p>
          <a:p>
            <a:pPr algn="just">
              <a:tabLst>
                <a:tab pos="1736481" algn="l"/>
              </a:tabLst>
              <a:defRPr/>
            </a:pPr>
            <a:endParaRPr lang="en-US" altLang="ko-KR" sz="800" dirty="0">
              <a:solidFill>
                <a:schemeClr val="tx1"/>
              </a:solidFill>
              <a:latin typeface="맑은 고딕"/>
            </a:endParaRP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imread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('./images/mandrill.jpg')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img_arr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= cv2.split(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color_arr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= []</a:t>
            </a:r>
          </a:p>
          <a:p>
            <a:pPr algn="just">
              <a:tabLst>
                <a:tab pos="1736481" algn="l"/>
              </a:tabLst>
              <a:defRPr/>
            </a:pPr>
            <a:endParaRPr lang="en-US" altLang="ko-KR" sz="800" dirty="0">
              <a:solidFill>
                <a:schemeClr val="tx1"/>
              </a:solidFill>
              <a:latin typeface="맑은 고딕"/>
            </a:endParaRP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# </a:t>
            </a:r>
            <a:r>
              <a:rPr lang="ko-KR" altLang="en-US" sz="800" dirty="0" err="1">
                <a:solidFill>
                  <a:schemeClr val="tx1"/>
                </a:solidFill>
                <a:latin typeface="맑은 고딕"/>
              </a:rPr>
              <a:t>가우시안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</a:rPr>
              <a:t> 필터 처리 후 곱셈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for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in range(0,3) :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img_convert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np.clip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img_arr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[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],0,255)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gauss_kernel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np.outer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signal.gaussian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(11, 3),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signal.gaussian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(11, 3))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# </a:t>
            </a:r>
            <a:r>
              <a:rPr lang="ko-KR" altLang="en-US" sz="800" dirty="0" err="1">
                <a:solidFill>
                  <a:schemeClr val="tx1"/>
                </a:solidFill>
                <a:latin typeface="맑은 고딕"/>
              </a:rPr>
              <a:t>원본이미지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fft</a:t>
            </a:r>
            <a:endParaRPr lang="en-US" altLang="ko-KR" sz="800" dirty="0">
              <a:solidFill>
                <a:schemeClr val="tx1"/>
              </a:solidFill>
              <a:latin typeface="맑은 고딕"/>
            </a:endParaRP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freq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= fp.fft2(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img_convert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)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# </a:t>
            </a:r>
            <a:r>
              <a:rPr lang="ko-KR" altLang="en-US" sz="800" dirty="0" err="1">
                <a:solidFill>
                  <a:schemeClr val="tx1"/>
                </a:solidFill>
                <a:latin typeface="맑은 고딕"/>
              </a:rPr>
              <a:t>가우시안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</a:rPr>
              <a:t> 커널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fft</a:t>
            </a:r>
            <a:endParaRPr lang="en-US" altLang="ko-KR" sz="800" dirty="0">
              <a:solidFill>
                <a:schemeClr val="tx1"/>
              </a:solidFill>
              <a:latin typeface="맑은 고딕"/>
            </a:endParaRP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freq_kernel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= fp.fft2(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fp.ifftshift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gauss_kernel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))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#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fp.ifftshift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: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</a:rPr>
              <a:t>이미지를 중앙으로 보낸다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.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#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Scipy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</a:rPr>
              <a:t>패키지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fftconvolve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() </a:t>
            </a:r>
            <a:r>
              <a:rPr lang="ko-KR" altLang="en-US" sz="800" dirty="0" err="1">
                <a:solidFill>
                  <a:schemeClr val="tx1"/>
                </a:solidFill>
                <a:latin typeface="맑은 고딕"/>
              </a:rPr>
              <a:t>컨볼루션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</a:rPr>
              <a:t> 적용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convolved =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signal.fftconvolve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img_convert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gauss_kernel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, mode='same')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 # .real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</a:rPr>
              <a:t>실수만 선택 복소수 제거를 위함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im1 = fp.ifft2(convolved).real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pylab.figure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figsize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=(20,15))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pylab.subplot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(1,6,1),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pylab.imshow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img_arr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[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]),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pylab.title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('Original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Image',size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=20),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pylab.axis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('off')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pylab.subplot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(1,6,3),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pylab.imshow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gauss_kernel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),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pylab.title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('Gaussian Kernel', size=20)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pylab.subplot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(1,6,5),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pylab.imshow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(convolved) 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pylab.title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('Output Image', size=20),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pylab.axis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('off')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pylab.subplot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(1,6,2),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pylab.imshow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 (20*np.log10( 0.1 +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fp.fftshift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freq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))).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astype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(int)),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pylab.title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('Original Image Spectrum', size=12),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pylab.axis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('off')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pylab.subplot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(1,6,4),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pylab.imshow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 (20*np.log10( 0.1 +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fp.fftshift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freq_kernel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))).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astype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(int)),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pylab.title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('Gaussian Kernel Spectrum', size=12)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pylab.subplot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(1,6,6)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pylab.imshow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 (20*np.log10( 0.1 +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fp.fftshift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(fp.fft2(convolved).real)).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astype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(int)) ),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pylab.title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('Output Image Spectrum', size=12),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pylab.axis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('off')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pylab.subplots_adjust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wspace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=0.2,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hspace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=0)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pylab.show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color_arr.append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 ( convolved ).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astype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(int) 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 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merge_img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=cv2.merge([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color_arr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[0],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color_arr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[1],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color_arr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[2]])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#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</a:rPr>
              <a:t>값 비교용 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: blur = cv2.GaussianBlur(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,(11,11),3)</a:t>
            </a:r>
          </a:p>
          <a:p>
            <a:pPr algn="just">
              <a:tabLst>
                <a:tab pos="1736481" algn="l"/>
              </a:tabLst>
              <a:defRPr/>
            </a:pPr>
            <a:endParaRPr lang="en-US" altLang="ko-KR" sz="800" dirty="0">
              <a:solidFill>
                <a:schemeClr val="tx1"/>
              </a:solidFill>
              <a:latin typeface="맑은 고딕"/>
            </a:endParaRP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merge_img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= 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merge_img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 / 45).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astype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(int)</a:t>
            </a:r>
          </a:p>
          <a:p>
            <a:pPr algn="just">
              <a:tabLst>
                <a:tab pos="1736481" algn="l"/>
              </a:tabLst>
              <a:defRPr/>
            </a:pPr>
            <a:endParaRPr lang="en-US" altLang="ko-KR" sz="800" dirty="0">
              <a:solidFill>
                <a:schemeClr val="tx1"/>
              </a:solidFill>
              <a:latin typeface="맑은 고딕"/>
            </a:endParaRP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pylab.figure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figsize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=(10,5))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pylab.subplot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(1,2,1),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pylab.imshow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im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pylab.title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('Original', size=20)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pylab.subplot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(1,2,2),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pylab.imshow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 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np.clip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merge_img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, 0, 255) )</a:t>
            </a:r>
          </a:p>
          <a:p>
            <a:pPr algn="just">
              <a:tabLst>
                <a:tab pos="1736481" algn="l"/>
              </a:tabLst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/>
              </a:rPr>
              <a:t>pylab.title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</a:rPr>
              <a:t>('Blur', size=20)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2730" y="602133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n-ea"/>
              </a:rPr>
              <a:t>학번</a:t>
            </a:r>
            <a:r>
              <a:rPr lang="en-US" altLang="ko-KR" sz="1200">
                <a:latin typeface="+mn-ea"/>
              </a:rPr>
              <a:t>:</a:t>
            </a:r>
            <a:endParaRPr lang="ko-Kore-KR" altLang="en-US" sz="120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8836" y="602133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ore-KR" altLang="en-US" sz="120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3216" y="594708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n-ea"/>
              </a:rPr>
              <a:t>성명</a:t>
            </a:r>
            <a:r>
              <a:rPr lang="en-US" altLang="ko-KR" sz="1200">
                <a:latin typeface="+mn-ea"/>
              </a:rPr>
              <a:t>:</a:t>
            </a:r>
            <a:endParaRPr lang="ko-Kore-KR" altLang="en-US" sz="120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69322" y="594708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ore-KR" altLang="en-US" sz="120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97651" y="1093559"/>
            <a:ext cx="1515275" cy="15085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3191" y="562708"/>
            <a:ext cx="1142853" cy="361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20193148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9803" y="571499"/>
            <a:ext cx="1142853" cy="36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황진주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F1B8D3-E45B-49E7-B972-D0F0C36D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76" y="871707"/>
            <a:ext cx="4033533" cy="3636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A4 용지(210x297mm)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디지털영상처리 Homework #03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ngkim</dc:creator>
  <cp:lastModifiedBy>황진주</cp:lastModifiedBy>
  <cp:revision>31</cp:revision>
  <dcterms:created xsi:type="dcterms:W3CDTF">2020-03-08T08:48:31Z</dcterms:created>
  <dcterms:modified xsi:type="dcterms:W3CDTF">2021-04-23T14:44:00Z</dcterms:modified>
  <cp:version/>
</cp:coreProperties>
</file>