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/>
    <p:restoredTop sz="94637"/>
  </p:normalViewPr>
  <p:slideViewPr>
    <p:cSldViewPr snapToGrid="0" showGuides="1">
      <p:cViewPr>
        <p:scale>
          <a:sx n="100" d="100"/>
          <a:sy n="100" d="100"/>
        </p:scale>
        <p:origin x="1920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#02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2730" y="1038153"/>
            <a:ext cx="6490786" cy="8680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컬러 영상에 대한 </a:t>
            </a:r>
            <a:r>
              <a:rPr lang="ko-KR" altLang="en-US" sz="1200" dirty="0" err="1">
                <a:latin typeface="+mj-ea"/>
                <a:ea typeface="+mj-ea"/>
              </a:rPr>
              <a:t>푸리에</a:t>
            </a:r>
            <a:r>
              <a:rPr lang="ko-KR" altLang="en-US" sz="1200" dirty="0">
                <a:latin typeface="+mj-ea"/>
                <a:ea typeface="+mj-ea"/>
              </a:rPr>
              <a:t> 변환과 </a:t>
            </a:r>
            <a:r>
              <a:rPr lang="ko-KR" altLang="en-US" sz="1200" dirty="0" err="1">
                <a:latin typeface="+mj-ea"/>
                <a:ea typeface="+mj-ea"/>
              </a:rPr>
              <a:t>역변환에</a:t>
            </a:r>
            <a:r>
              <a:rPr lang="ko-KR" altLang="en-US" sz="1200" dirty="0">
                <a:latin typeface="+mj-ea"/>
                <a:ea typeface="+mj-ea"/>
              </a:rPr>
              <a:t> 의한 재구성 과정을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python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으로</a:t>
            </a:r>
            <a:r>
              <a:rPr lang="ko-KR" altLang="en-US" sz="1200" dirty="0">
                <a:latin typeface="+mj-ea"/>
                <a:ea typeface="+mj-ea"/>
              </a:rPr>
              <a:t> 구현합니다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가정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컬러 영상은 예제 파일로 제공되는 </a:t>
            </a:r>
            <a:r>
              <a:rPr lang="en-US" altLang="ko-KR" sz="1200" dirty="0" err="1">
                <a:latin typeface="+mj-ea"/>
                <a:ea typeface="+mj-ea"/>
              </a:rPr>
              <a:t>parrot.jpg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로 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         </a:t>
            </a:r>
            <a:r>
              <a:rPr lang="ko-KR" altLang="en-US" sz="1200" dirty="0" err="1">
                <a:latin typeface="+mj-ea"/>
                <a:ea typeface="+mj-ea"/>
              </a:rPr>
              <a:t>푸리에</a:t>
            </a:r>
            <a:r>
              <a:rPr lang="ko-KR" altLang="en-US" sz="1200" dirty="0">
                <a:latin typeface="+mj-ea"/>
                <a:ea typeface="+mj-ea"/>
              </a:rPr>
              <a:t> 변환과 </a:t>
            </a:r>
            <a:r>
              <a:rPr lang="ko-KR" altLang="en-US" sz="1200" dirty="0" err="1">
                <a:latin typeface="+mj-ea"/>
                <a:ea typeface="+mj-ea"/>
              </a:rPr>
              <a:t>역변환은</a:t>
            </a:r>
            <a:r>
              <a:rPr lang="ko-KR" altLang="en-US" sz="1200" dirty="0">
                <a:latin typeface="+mj-ea"/>
                <a:ea typeface="+mj-ea"/>
              </a:rPr>
              <a:t> 주어진 함수를 활용할 수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힌트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각 채널에 대해 </a:t>
            </a:r>
            <a:r>
              <a:rPr lang="en-US" altLang="ko-KR" sz="1200" dirty="0">
                <a:latin typeface="+mj-ea"/>
                <a:ea typeface="+mj-ea"/>
              </a:rPr>
              <a:t>FFT</a:t>
            </a:r>
            <a:r>
              <a:rPr lang="ko-KR" altLang="en-US" sz="1200" dirty="0" err="1">
                <a:latin typeface="+mj-ea"/>
                <a:ea typeface="+mj-ea"/>
              </a:rPr>
              <a:t>를</a:t>
            </a:r>
            <a:r>
              <a:rPr lang="ko-KR" altLang="en-US" sz="1200" dirty="0">
                <a:latin typeface="+mj-ea"/>
                <a:ea typeface="+mj-ea"/>
              </a:rPr>
              <a:t> 별도로 적용한다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2532184"/>
            <a:ext cx="6178731" cy="7016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cv2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numpy.fft</a:t>
            </a:r>
            <a:r>
              <a:rPr lang="en-US" altLang="ko-KR" sz="1200" dirty="0">
                <a:solidFill>
                  <a:schemeClr val="tx1"/>
                </a:solidFill>
              </a:rPr>
              <a:t> as </a:t>
            </a:r>
            <a:r>
              <a:rPr lang="en-US" altLang="ko-KR" sz="1200" dirty="0" err="1">
                <a:solidFill>
                  <a:schemeClr val="tx1"/>
                </a:solidFill>
              </a:rPr>
              <a:t>fp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cmap_lst</a:t>
            </a:r>
            <a:r>
              <a:rPr lang="en-US" altLang="ko-KR" sz="1200" dirty="0">
                <a:solidFill>
                  <a:schemeClr val="tx1"/>
                </a:solidFill>
              </a:rPr>
              <a:t> = ["Blues", "Greens", "Reds", "gray"]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read_img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imread</a:t>
            </a:r>
            <a:r>
              <a:rPr lang="en-US" altLang="ko-KR" sz="1200" dirty="0">
                <a:solidFill>
                  <a:schemeClr val="tx1"/>
                </a:solidFill>
              </a:rPr>
              <a:t>('./images/parrot.jpg')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 = cv2.split(</a:t>
            </a:r>
            <a:r>
              <a:rPr lang="en-US" altLang="ko-KR" sz="1200" dirty="0" err="1">
                <a:solidFill>
                  <a:schemeClr val="tx1"/>
                </a:solidFill>
              </a:rPr>
              <a:t>read_img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color_arr</a:t>
            </a:r>
            <a:r>
              <a:rPr lang="en-US" altLang="ko-KR" sz="1200" dirty="0">
                <a:solidFill>
                  <a:schemeClr val="tx1"/>
                </a:solidFill>
              </a:rPr>
              <a:t> = []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range(0, 3) 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(1,3,i+1), </a:t>
            </a:r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np.clip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],0,255))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('Split Channel ' + </a:t>
            </a:r>
            <a:r>
              <a:rPr lang="en-US" altLang="ko-KR" sz="1200" dirty="0" err="1">
                <a:solidFill>
                  <a:schemeClr val="tx1"/>
                </a:solidFill>
              </a:rPr>
              <a:t>cmap_lst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], size=10)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range(0, 3):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im1 = rgb2gray(</a:t>
            </a:r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pylab.figure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figsize</a:t>
            </a:r>
            <a:r>
              <a:rPr lang="en-US" altLang="ko-KR" sz="1200" dirty="0">
                <a:solidFill>
                  <a:schemeClr val="tx1"/>
                </a:solidFill>
              </a:rPr>
              <a:t>=(12,10))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freq1 = fp.fft2(im1)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im1_ = fp.ifft2(freq1).real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(2,2,1), </a:t>
            </a:r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(im1)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Image - ' + </a:t>
            </a:r>
            <a:r>
              <a:rPr lang="en-US" altLang="ko-KR" sz="1200" dirty="0" err="1">
                <a:solidFill>
                  <a:schemeClr val="tx1"/>
                </a:solidFill>
              </a:rPr>
              <a:t>cmap_lst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], size=20)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(2,2,2), </a:t>
            </a:r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(20*np.log10( 0.01 + </a:t>
            </a:r>
            <a:r>
              <a:rPr lang="en-US" altLang="ko-KR" sz="1200" dirty="0" err="1">
                <a:solidFill>
                  <a:schemeClr val="tx1"/>
                </a:solidFill>
              </a:rPr>
              <a:t>np.abs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fp.fftshift</a:t>
            </a:r>
            <a:r>
              <a:rPr lang="en-US" altLang="ko-KR" sz="1200" dirty="0">
                <a:solidFill>
                  <a:schemeClr val="tx1"/>
                </a:solidFill>
              </a:rPr>
              <a:t>(freq1))))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('FFT Spectrum </a:t>
            </a:r>
            <a:r>
              <a:rPr lang="en-US" altLang="ko-KR" sz="1200" dirty="0" err="1">
                <a:solidFill>
                  <a:schemeClr val="tx1"/>
                </a:solidFill>
              </a:rPr>
              <a:t>Maginitude</a:t>
            </a:r>
            <a:r>
              <a:rPr lang="en-US" altLang="ko-KR" sz="1200" dirty="0">
                <a:solidFill>
                  <a:schemeClr val="tx1"/>
                </a:solidFill>
              </a:rPr>
              <a:t>', size=20)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(2,2,3), </a:t>
            </a:r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np.angle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fp.fftshift</a:t>
            </a:r>
            <a:r>
              <a:rPr lang="en-US" altLang="ko-KR" sz="1200" dirty="0">
                <a:solidFill>
                  <a:schemeClr val="tx1"/>
                </a:solidFill>
              </a:rPr>
              <a:t>(freq1)))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('FFT Phase', size=20)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(2,2,4), </a:t>
            </a:r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np.clip</a:t>
            </a:r>
            <a:r>
              <a:rPr lang="en-US" altLang="ko-KR" sz="1200" dirty="0">
                <a:solidFill>
                  <a:schemeClr val="tx1"/>
                </a:solidFill>
              </a:rPr>
              <a:t>(im1_,0,255))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('Reconstructed Image', size=20)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pylab.show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color_arr.append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np.clip</a:t>
            </a:r>
            <a:r>
              <a:rPr lang="en-US" altLang="ko-KR" sz="1200" dirty="0">
                <a:solidFill>
                  <a:schemeClr val="tx1"/>
                </a:solidFill>
              </a:rPr>
              <a:t>(im1_,0,255))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output = cv2.merge([</a:t>
            </a:r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[0], </a:t>
            </a:r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[1], </a:t>
            </a:r>
            <a:r>
              <a:rPr lang="en-US" altLang="ko-KR" sz="1200" dirty="0" err="1">
                <a:solidFill>
                  <a:schemeClr val="tx1"/>
                </a:solidFill>
              </a:rPr>
              <a:t>img_arr</a:t>
            </a:r>
            <a:r>
              <a:rPr lang="en-US" altLang="ko-KR" sz="1200" dirty="0">
                <a:solidFill>
                  <a:schemeClr val="tx1"/>
                </a:solidFill>
              </a:rPr>
              <a:t>[2]])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('Result', size=20)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np.clip</a:t>
            </a:r>
            <a:r>
              <a:rPr lang="en-US" altLang="ko-KR" sz="1200" dirty="0">
                <a:solidFill>
                  <a:schemeClr val="tx1"/>
                </a:solidFill>
              </a:rPr>
              <a:t>(output,0,255))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766FC-3B7B-1245-B2AD-8C257FEC87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46" y="1107478"/>
            <a:ext cx="1406208" cy="10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425</Words>
  <Application>Microsoft Office PowerPoint</Application>
  <PresentationFormat>A4 용지(210x297mm)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디지털영상처리 Homework #02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황진주</cp:lastModifiedBy>
  <cp:revision>20</cp:revision>
  <dcterms:created xsi:type="dcterms:W3CDTF">2020-03-08T08:48:31Z</dcterms:created>
  <dcterms:modified xsi:type="dcterms:W3CDTF">2021-04-16T02:09:24Z</dcterms:modified>
</cp:coreProperties>
</file>