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2"/>
    <p:restoredTop sz="94714"/>
  </p:normalViewPr>
  <p:slideViewPr>
    <p:cSldViewPr snapToGrid="0" showGuides="1">
      <p:cViewPr varScale="1">
        <p:scale>
          <a:sx n="129" d="100"/>
          <a:sy n="129" d="100"/>
        </p:scale>
        <p:origin x="35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2021. 4. 9.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2021. 4. 9.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2021. 4. 9.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6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2021. 4. 9.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2021. 4. 9.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8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2021. 4. 9.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9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2021. 4. 9.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2021. 4. 9.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7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2021. 4. 9.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2021. 4. 9.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2021. 4. 9.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0359-8CA1-4405-8BAD-787A69404068}" type="datetimeFigureOut">
              <a:rPr lang="ko-KR" altLang="en-US" smtClean="0"/>
              <a:t>2021. 4. 9.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82730" y="149918"/>
            <a:ext cx="5915025" cy="395514"/>
          </a:xfrm>
        </p:spPr>
        <p:txBody>
          <a:bodyPr/>
          <a:lstStyle/>
          <a:p>
            <a:r>
              <a:rPr lang="ko-KR" altLang="en-US" sz="1400" dirty="0">
                <a:latin typeface="+mj-ea"/>
              </a:rPr>
              <a:t>디지털영상처리 </a:t>
            </a:r>
            <a:r>
              <a:rPr lang="en-US" altLang="ko-KR" sz="1400" dirty="0">
                <a:latin typeface="+mj-ea"/>
              </a:rPr>
              <a:t>Homework #03</a:t>
            </a:r>
            <a:endParaRPr lang="ko-KR" altLang="en-US" sz="1400" dirty="0">
              <a:latin typeface="+mj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82730" y="1038153"/>
            <a:ext cx="6490786" cy="86806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76213" indent="-176213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err="1">
                <a:latin typeface="+mj-ea"/>
                <a:ea typeface="+mj-ea"/>
              </a:rPr>
              <a:t>Scipy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패키지 </a:t>
            </a:r>
            <a:r>
              <a:rPr lang="en-US" altLang="ko-KR" sz="1200" dirty="0" err="1">
                <a:latin typeface="+mj-ea"/>
                <a:ea typeface="+mj-ea"/>
              </a:rPr>
              <a:t>fftconvolve</a:t>
            </a:r>
            <a:r>
              <a:rPr lang="en-US" altLang="ko-KR" sz="1200" dirty="0">
                <a:latin typeface="+mj-ea"/>
                <a:ea typeface="+mj-ea"/>
              </a:rPr>
              <a:t>() </a:t>
            </a:r>
            <a:r>
              <a:rPr lang="ko-KR" altLang="en-US" sz="1200" dirty="0">
                <a:latin typeface="+mj-ea"/>
                <a:ea typeface="+mj-ea"/>
              </a:rPr>
              <a:t>함수를 사용하여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컬러 영상에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대한 </a:t>
            </a:r>
            <a:r>
              <a:rPr lang="ko-KR" altLang="en-US" sz="1200" dirty="0" err="1">
                <a:latin typeface="+mj-ea"/>
                <a:ea typeface="+mj-ea"/>
              </a:rPr>
              <a:t>가우시안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블러</a:t>
            </a:r>
            <a:r>
              <a:rPr lang="en-US" altLang="ko-KR" sz="1200" dirty="0">
                <a:latin typeface="+mj-ea"/>
                <a:ea typeface="+mj-ea"/>
              </a:rPr>
              <a:t>(gaussian blue) </a:t>
            </a:r>
            <a:r>
              <a:rPr lang="ko-KR" altLang="en-US" sz="1200" dirty="0">
                <a:latin typeface="+mj-ea"/>
                <a:ea typeface="+mj-ea"/>
              </a:rPr>
              <a:t>과정을 </a:t>
            </a:r>
            <a:r>
              <a:rPr lang="ko-KR" altLang="en-US" sz="1200" dirty="0" err="1">
                <a:latin typeface="+mj-ea"/>
                <a:ea typeface="+mj-ea"/>
              </a:rPr>
              <a:t>구현하시오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가정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 입력 영상은 </a:t>
            </a:r>
            <a:r>
              <a:rPr lang="en-US" altLang="ko-KR" sz="1200" dirty="0" err="1">
                <a:latin typeface="+mj-ea"/>
                <a:ea typeface="+mj-ea"/>
              </a:rPr>
              <a:t>mandrill.jpg</a:t>
            </a:r>
            <a:r>
              <a:rPr lang="ko-KR" altLang="en-US" sz="1200" dirty="0">
                <a:latin typeface="+mj-ea"/>
                <a:ea typeface="+mj-ea"/>
              </a:rPr>
              <a:t>로 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가정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gaussian kernel </a:t>
            </a:r>
            <a:r>
              <a:rPr lang="ko-KR" altLang="en-US" sz="1200" dirty="0">
                <a:latin typeface="+mj-ea"/>
                <a:ea typeface="+mj-ea"/>
              </a:rPr>
              <a:t>크기는 </a:t>
            </a:r>
            <a:r>
              <a:rPr lang="en-US" altLang="ko-KR" sz="1200" dirty="0">
                <a:latin typeface="+mj-ea"/>
                <a:ea typeface="+mj-ea"/>
              </a:rPr>
              <a:t>11,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sigma 3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으로</a:t>
            </a:r>
            <a:r>
              <a:rPr lang="ko-KR" altLang="en-US" sz="1200" dirty="0">
                <a:latin typeface="+mj-ea"/>
                <a:ea typeface="+mj-ea"/>
              </a:rPr>
              <a:t> 한다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823" y="2256183"/>
            <a:ext cx="6178731" cy="72927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rgbClr val="FF0000"/>
                </a:solidFill>
              </a:rPr>
              <a:t>(Python </a:t>
            </a:r>
            <a:r>
              <a:rPr lang="ko-KR" altLang="en-US" sz="1200" dirty="0">
                <a:solidFill>
                  <a:srgbClr val="FF0000"/>
                </a:solidFill>
              </a:rPr>
              <a:t>코드를 복사하고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결과 영상도 함께 첨부합니다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83C2-AF6F-CE48-9863-BCA4E87C5486}"/>
              </a:ext>
            </a:extLst>
          </p:cNvPr>
          <p:cNvSpPr/>
          <p:nvPr/>
        </p:nvSpPr>
        <p:spPr>
          <a:xfrm>
            <a:off x="182730" y="602133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: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EDF245-73CD-DF40-9EFF-CC3951A41B0A}"/>
              </a:ext>
            </a:extLst>
          </p:cNvPr>
          <p:cNvSpPr/>
          <p:nvPr/>
        </p:nvSpPr>
        <p:spPr>
          <a:xfrm>
            <a:off x="708836" y="602133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ore-KR" altLang="en-US" sz="12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C00B10-0604-004D-A54A-D63FFEE1826A}"/>
              </a:ext>
            </a:extLst>
          </p:cNvPr>
          <p:cNvSpPr/>
          <p:nvPr/>
        </p:nvSpPr>
        <p:spPr>
          <a:xfrm>
            <a:off x="2443216" y="594708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성명</a:t>
            </a:r>
            <a:r>
              <a:rPr lang="en-US" altLang="ko-KR" sz="1200" dirty="0">
                <a:latin typeface="+mn-ea"/>
              </a:rPr>
              <a:t>: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B74840-0363-6F45-A91B-712E9184CD47}"/>
              </a:ext>
            </a:extLst>
          </p:cNvPr>
          <p:cNvSpPr/>
          <p:nvPr/>
        </p:nvSpPr>
        <p:spPr>
          <a:xfrm>
            <a:off x="2969322" y="594708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ore-KR" altLang="en-US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AF70E7-1A67-0F40-B432-CF3F1BA7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651" y="1093559"/>
            <a:ext cx="1515275" cy="15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6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62</Words>
  <Application>Microsoft Macintosh PowerPoint</Application>
  <PresentationFormat>A4 용지(210x297mm)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디지털영상처리 Homework #03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ngkim</dc:creator>
  <cp:lastModifiedBy>Microsoft Office User</cp:lastModifiedBy>
  <cp:revision>24</cp:revision>
  <dcterms:created xsi:type="dcterms:W3CDTF">2020-03-08T08:48:31Z</dcterms:created>
  <dcterms:modified xsi:type="dcterms:W3CDTF">2021-04-09T08:24:13Z</dcterms:modified>
</cp:coreProperties>
</file>